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033EE9-FDE0-4591-A72B-946912645045}" v="2" dt="2025-08-18T21:12:39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e Klemensen Gade" userId="aefbba8f-87b0-4f91-8416-c82b1f72b54c" providerId="ADAL" clId="{B8033EE9-FDE0-4591-A72B-946912645045}"/>
    <pc:docChg chg="custSel addSld modSld">
      <pc:chgData name="Lene Klemensen Gade" userId="aefbba8f-87b0-4f91-8416-c82b1f72b54c" providerId="ADAL" clId="{B8033EE9-FDE0-4591-A72B-946912645045}" dt="2025-08-18T21:13:16.914" v="6" actId="26606"/>
      <pc:docMkLst>
        <pc:docMk/>
      </pc:docMkLst>
      <pc:sldChg chg="addSp delSp modSp new mod setBg">
        <pc:chgData name="Lene Klemensen Gade" userId="aefbba8f-87b0-4f91-8416-c82b1f72b54c" providerId="ADAL" clId="{B8033EE9-FDE0-4591-A72B-946912645045}" dt="2025-08-18T21:13:16.914" v="6" actId="26606"/>
        <pc:sldMkLst>
          <pc:docMk/>
          <pc:sldMk cId="3369974650" sldId="264"/>
        </pc:sldMkLst>
        <pc:spChg chg="del mod">
          <ac:chgData name="Lene Klemensen Gade" userId="aefbba8f-87b0-4f91-8416-c82b1f72b54c" providerId="ADAL" clId="{B8033EE9-FDE0-4591-A72B-946912645045}" dt="2025-08-18T21:13:11.939" v="5" actId="478"/>
          <ac:spMkLst>
            <pc:docMk/>
            <pc:sldMk cId="3369974650" sldId="264"/>
            <ac:spMk id="2" creationId="{EA93D58D-DB66-0C30-B918-F65A7C66BE46}"/>
          </ac:spMkLst>
        </pc:spChg>
        <pc:spChg chg="del mod">
          <ac:chgData name="Lene Klemensen Gade" userId="aefbba8f-87b0-4f91-8416-c82b1f72b54c" providerId="ADAL" clId="{B8033EE9-FDE0-4591-A72B-946912645045}" dt="2025-08-18T21:13:08.403" v="4" actId="478"/>
          <ac:spMkLst>
            <pc:docMk/>
            <pc:sldMk cId="3369974650" sldId="264"/>
            <ac:spMk id="3" creationId="{902F75CF-F1E1-9674-7916-4F824A1E9D25}"/>
          </ac:spMkLst>
        </pc:spChg>
        <pc:spChg chg="add del">
          <ac:chgData name="Lene Klemensen Gade" userId="aefbba8f-87b0-4f91-8416-c82b1f72b54c" providerId="ADAL" clId="{B8033EE9-FDE0-4591-A72B-946912645045}" dt="2025-08-18T21:13:16.914" v="6" actId="26606"/>
          <ac:spMkLst>
            <pc:docMk/>
            <pc:sldMk cId="3369974650" sldId="264"/>
            <ac:spMk id="10" creationId="{4CBC69AF-AE9D-43C7-A183-244646418BB4}"/>
          </ac:spMkLst>
        </pc:spChg>
        <pc:spChg chg="add del">
          <ac:chgData name="Lene Klemensen Gade" userId="aefbba8f-87b0-4f91-8416-c82b1f72b54c" providerId="ADAL" clId="{B8033EE9-FDE0-4591-A72B-946912645045}" dt="2025-08-18T21:13:16.914" v="6" actId="26606"/>
          <ac:spMkLst>
            <pc:docMk/>
            <pc:sldMk cId="3369974650" sldId="264"/>
            <ac:spMk id="12" creationId="{BE64232A-D912-4882-BF58-104918115741}"/>
          </ac:spMkLst>
        </pc:spChg>
        <pc:spChg chg="add del">
          <ac:chgData name="Lene Klemensen Gade" userId="aefbba8f-87b0-4f91-8416-c82b1f72b54c" providerId="ADAL" clId="{B8033EE9-FDE0-4591-A72B-946912645045}" dt="2025-08-18T21:13:16.914" v="6" actId="26606"/>
          <ac:spMkLst>
            <pc:docMk/>
            <pc:sldMk cId="3369974650" sldId="264"/>
            <ac:spMk id="14" creationId="{E8E4E9D8-6D9C-4646-83A2-11844D84EAE4}"/>
          </ac:spMkLst>
        </pc:spChg>
        <pc:spChg chg="add">
          <ac:chgData name="Lene Klemensen Gade" userId="aefbba8f-87b0-4f91-8416-c82b1f72b54c" providerId="ADAL" clId="{B8033EE9-FDE0-4591-A72B-946912645045}" dt="2025-08-18T21:13:16.914" v="6" actId="26606"/>
          <ac:spMkLst>
            <pc:docMk/>
            <pc:sldMk cId="3369974650" sldId="264"/>
            <ac:spMk id="19" creationId="{42A4FC2C-047E-45A5-965D-8E1E3BF09BC6}"/>
          </ac:spMkLst>
        </pc:spChg>
        <pc:picChg chg="add mod ord">
          <ac:chgData name="Lene Klemensen Gade" userId="aefbba8f-87b0-4f91-8416-c82b1f72b54c" providerId="ADAL" clId="{B8033EE9-FDE0-4591-A72B-946912645045}" dt="2025-08-18T21:13:16.914" v="6" actId="26606"/>
          <ac:picMkLst>
            <pc:docMk/>
            <pc:sldMk cId="3369974650" sldId="264"/>
            <ac:picMk id="4" creationId="{6C3C2CA4-840F-316D-868D-888E97C2A92B}"/>
          </ac:picMkLst>
        </pc:picChg>
        <pc:picChg chg="add mod ord">
          <ac:chgData name="Lene Klemensen Gade" userId="aefbba8f-87b0-4f91-8416-c82b1f72b54c" providerId="ADAL" clId="{B8033EE9-FDE0-4591-A72B-946912645045}" dt="2025-08-18T21:13:16.914" v="6" actId="26606"/>
          <ac:picMkLst>
            <pc:docMk/>
            <pc:sldMk cId="3369974650" sldId="264"/>
            <ac:picMk id="5" creationId="{0FDC0608-539E-621B-52D4-C753B46422C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377E7-0A27-E400-FC77-6E471AD93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17FE241-CED1-BAC0-0D07-A0216F83D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A68E09-07AC-A169-B406-8BF08C1B1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15A3-21A6-46E4-B147-1C3F77C71EC5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6157BFE-4A29-12FE-0B08-13626D59D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D4DFE30-D88F-9D5B-4429-3882C054A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B57D-1741-4210-8BBD-B280867A82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117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E2726-FBB2-9CA8-53D9-B47E3B129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5C65EF8-E94D-DF01-D0A1-F10394C08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84AC127-D6D2-4C72-F126-936046C5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15A3-21A6-46E4-B147-1C3F77C71EC5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39F1052-5192-AE75-845B-81D063CAE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49583FD-E305-FA7B-0228-AD84868F1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B57D-1741-4210-8BBD-B280867A82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193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AA02D59-B851-B313-46F8-9F9FEF4912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47A57F4-8798-7C49-2680-4EAFD7827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BD52033-D4D2-DB9C-744F-D2BD3786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15A3-21A6-46E4-B147-1C3F77C71EC5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B59A54A-665E-2438-A4BE-9DDF181E3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6F7C83D-3BB2-098B-2224-F62965970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B57D-1741-4210-8BBD-B280867A82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693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D506A-F1AC-736D-010B-DEF4A04EB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2D10BF-A35A-FC29-48D7-DDF2F54D8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7ADCC34-2C44-5CF2-C025-00FDCAB4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15A3-21A6-46E4-B147-1C3F77C71EC5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5314ACA-6B65-2FBD-D501-E57F447F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8199AAB-3F66-BBBB-7F82-4DFC929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B57D-1741-4210-8BBD-B280867A82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832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9C5173-C6CC-10DF-79D9-798CDCD1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F5DBD94-6DA4-4911-CF63-4F4F1E667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8F1F793-B464-F154-D41C-382327AB7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15A3-21A6-46E4-B147-1C3F77C71EC5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F765AA7-749B-05A0-6501-F42D7524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AA62CE-BA69-CC82-C48C-3A14EB70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B57D-1741-4210-8BBD-B280867A82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198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72D9B-C047-515D-A3D0-50CA2BC25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9B6C10-BC68-ABF7-1FDD-843001E27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40C1B1C-81BE-B41A-F45E-DA600A4DF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FC8E847-43BE-1413-D079-7EABC979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15A3-21A6-46E4-B147-1C3F77C71EC5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3D768D2-DFDB-8D04-B45D-301755C2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E1FC232-71EE-839A-63BF-6DE8A0CB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B57D-1741-4210-8BBD-B280867A82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437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1FD39-5B45-A6ED-4CE7-AA3ED216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821903C-39E1-E239-262D-B046835B5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BB18AD1-D745-A767-A63F-426EAA60E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4A07A9D-B263-7113-FEB1-487749DE4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D51DB3E-F2F0-29B4-8B3E-AF2F6B163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E8FB646-777D-1EB8-0ED7-44D9945E2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15A3-21A6-46E4-B147-1C3F77C71EC5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28F72AC-1034-011F-B75A-8F05C750F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8BF85A1-CB24-5FCF-5745-2C7FB1980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B57D-1741-4210-8BBD-B280867A82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262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30DE4-7B35-EC6A-E2BE-6A183912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A10EFAF-FDCD-DA70-B343-8E22F2932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15A3-21A6-46E4-B147-1C3F77C71EC5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483B925-28F3-929A-EEDF-F7660CF74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D155438-AC18-77D3-CD8F-5C7CFF47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B57D-1741-4210-8BBD-B280867A82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357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E507856-214A-6146-1D25-8CA78C3E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15A3-21A6-46E4-B147-1C3F77C71EC5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6DBE9B1-DB46-2B46-DD30-92F204CA2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DFAA144-786F-AAA1-B611-7FE58206F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B57D-1741-4210-8BBD-B280867A82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326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B8D80-5249-971D-B435-D267C28E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8ECE8B-D9C4-2047-1FA5-CFE74A989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1C8D74E-7026-B338-D39E-B4756CDE0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8C3357-FD2A-3F76-D661-EC5A3BFDD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15A3-21A6-46E4-B147-1C3F77C71EC5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01236C7-71EF-923D-513E-03F9456D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E23917D-7789-FDB0-FF97-EE606D70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B57D-1741-4210-8BBD-B280867A82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831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92673-5766-ED27-9F28-56D4F9454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C79A36D-0C8F-713E-4681-CB00051D1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C051AFF-3785-6CD2-2902-03362B4CB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9E69F5A-36B7-D48A-3092-072CFE9A6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15A3-21A6-46E4-B147-1C3F77C71EC5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3BBADE9-7D10-5959-6368-6CFAACBF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334F786-1E01-5229-3A45-15C533C2F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B57D-1741-4210-8BBD-B280867A82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865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97F595D-2565-89FF-4DFA-D0A9226A6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8AB4809-542A-F8F8-DD37-84D868C44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DDCAC2F-6CC1-3F1C-C6C0-F17D657CD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7D15A3-21A6-46E4-B147-1C3F77C71EC5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5B7B9A5-818C-87CA-69A3-53DCDC507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D15BCC8-A915-A6EB-30D0-550785B1E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90B57D-1741-4210-8BBD-B280867A82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66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n hånd i en person, der er fyldt med farvet maling">
            <a:extLst>
              <a:ext uri="{FF2B5EF4-FFF2-40B4-BE49-F238E27FC236}">
                <a16:creationId xmlns:a16="http://schemas.microsoft.com/office/drawing/2014/main" id="{EF5E72F6-AA9B-374C-CD19-F0D521D6D5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12" b="11619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1DC0E3-B6C1-A583-8B04-002034C4B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a-DK" sz="5200">
                <a:solidFill>
                  <a:srgbClr val="FFFFFF"/>
                </a:solidFill>
              </a:rPr>
              <a:t>Kroppen i kunsten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9F95000-0550-E79B-DCC9-1EFEB3CC4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Modul 2</a:t>
            </a:r>
          </a:p>
        </p:txBody>
      </p:sp>
    </p:spTree>
    <p:extLst>
      <p:ext uri="{BB962C8B-B14F-4D97-AF65-F5344CB8AC3E}">
        <p14:creationId xmlns:p14="http://schemas.microsoft.com/office/powerpoint/2010/main" val="164660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D768B77-8742-43A0-AF16-6AC4D378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8B13CA8-CBEA-4805-955D-CEBE32236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17490" cy="5486399"/>
          </a:xfrm>
          <a:prstGeom prst="rect">
            <a:avLst/>
          </a:prstGeom>
          <a:ln>
            <a:noFill/>
          </a:ln>
          <a:effectLst>
            <a:outerShdw blurRad="393700" dist="127000" dir="5400000" sx="95000" sy="95000" algn="t" rotWithShape="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2F80AA-0881-7E25-9DF7-1E0B82348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13574"/>
            <a:ext cx="3221377" cy="38592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Hvad lærte vi sidste gang?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5C546109-5F81-D5AB-D9AC-5D2224A50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6613" b="2"/>
          <a:stretch>
            <a:fillRect/>
          </a:stretch>
        </p:blipFill>
        <p:spPr>
          <a:xfrm>
            <a:off x="4617490" y="1"/>
            <a:ext cx="7574510" cy="6858000"/>
          </a:xfrm>
          <a:prstGeom prst="rect">
            <a:avLst/>
          </a:prstGeom>
          <a:effectLst>
            <a:outerShdw blurRad="254000" dist="190500" dir="5580000" sx="90000" sy="90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905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A4B67-686F-A98A-90EA-997267B71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da-DK" sz="3200"/>
              <a:t>Kroppen som skulptur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3557A0-A714-411B-EE6E-0407EC883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4085665" cy="3591207"/>
          </a:xfrm>
        </p:spPr>
        <p:txBody>
          <a:bodyPr>
            <a:normAutofit/>
          </a:bodyPr>
          <a:lstStyle/>
          <a:p>
            <a:r>
              <a:rPr lang="da-DK" sz="2000"/>
              <a:t>Skulpturens virkemidler</a:t>
            </a:r>
          </a:p>
          <a:p>
            <a:pPr marL="0" indent="0">
              <a:buNone/>
            </a:pPr>
            <a:r>
              <a:rPr lang="da-DK" sz="2000"/>
              <a:t>	I dag tager vi de tre første:</a:t>
            </a:r>
          </a:p>
          <a:p>
            <a:pPr lvl="3"/>
            <a:r>
              <a:rPr lang="da-DK" sz="2000"/>
              <a:t>Skala</a:t>
            </a:r>
          </a:p>
          <a:p>
            <a:pPr lvl="3"/>
            <a:r>
              <a:rPr lang="da-DK" sz="2000"/>
              <a:t>Materiale</a:t>
            </a:r>
          </a:p>
          <a:p>
            <a:pPr lvl="3"/>
            <a:r>
              <a:rPr lang="da-DK" sz="2000"/>
              <a:t>Komposition</a:t>
            </a:r>
          </a:p>
          <a:p>
            <a:pPr lvl="1"/>
            <a:endParaRPr lang="da-DK" sz="200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6A2EAD9-F136-DC78-26E4-373A62CE4A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80" r="15911" b="2"/>
          <a:stretch>
            <a:fillRect/>
          </a:stretch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0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yheder og seneste nyt fra Berlingske - Berlingske.dk">
            <a:extLst>
              <a:ext uri="{FF2B5EF4-FFF2-40B4-BE49-F238E27FC236}">
                <a16:creationId xmlns:a16="http://schemas.microsoft.com/office/drawing/2014/main" id="{3E51BBDA-A1C8-2CFE-D076-2471291CAD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4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Freeform 24">
            <a:extLst>
              <a:ext uri="{FF2B5EF4-FFF2-40B4-BE49-F238E27FC236}">
                <a16:creationId xmlns:a16="http://schemas.microsoft.com/office/drawing/2014/main" id="{A414F261-E931-45CB-8605-20FFD6826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75200"/>
            <a:ext cx="4838700" cy="1323975"/>
          </a:xfrm>
          <a:custGeom>
            <a:avLst/>
            <a:gdLst>
              <a:gd name="connsiteX0" fmla="*/ 0 w 4838700"/>
              <a:gd name="connsiteY0" fmla="*/ 0 h 1323975"/>
              <a:gd name="connsiteX1" fmla="*/ 4838700 w 4838700"/>
              <a:gd name="connsiteY1" fmla="*/ 0 h 1323975"/>
              <a:gd name="connsiteX2" fmla="*/ 4838700 w 4838700"/>
              <a:gd name="connsiteY2" fmla="*/ 78123 h 1323975"/>
              <a:gd name="connsiteX3" fmla="*/ 4822272 w 4838700"/>
              <a:gd name="connsiteY3" fmla="*/ 81440 h 1323975"/>
              <a:gd name="connsiteX4" fmla="*/ 4781550 w 4838700"/>
              <a:gd name="connsiteY4" fmla="*/ 142875 h 1323975"/>
              <a:gd name="connsiteX5" fmla="*/ 4822272 w 4838700"/>
              <a:gd name="connsiteY5" fmla="*/ 204311 h 1323975"/>
              <a:gd name="connsiteX6" fmla="*/ 4838700 w 4838700"/>
              <a:gd name="connsiteY6" fmla="*/ 207627 h 1323975"/>
              <a:gd name="connsiteX7" fmla="*/ 4838700 w 4838700"/>
              <a:gd name="connsiteY7" fmla="*/ 287197 h 1323975"/>
              <a:gd name="connsiteX8" fmla="*/ 4822272 w 4838700"/>
              <a:gd name="connsiteY8" fmla="*/ 290514 h 1323975"/>
              <a:gd name="connsiteX9" fmla="*/ 4781550 w 4838700"/>
              <a:gd name="connsiteY9" fmla="*/ 351949 h 1323975"/>
              <a:gd name="connsiteX10" fmla="*/ 4822272 w 4838700"/>
              <a:gd name="connsiteY10" fmla="*/ 413385 h 1323975"/>
              <a:gd name="connsiteX11" fmla="*/ 4838700 w 4838700"/>
              <a:gd name="connsiteY11" fmla="*/ 416701 h 1323975"/>
              <a:gd name="connsiteX12" fmla="*/ 4838700 w 4838700"/>
              <a:gd name="connsiteY12" fmla="*/ 496271 h 1323975"/>
              <a:gd name="connsiteX13" fmla="*/ 4822272 w 4838700"/>
              <a:gd name="connsiteY13" fmla="*/ 499588 h 1323975"/>
              <a:gd name="connsiteX14" fmla="*/ 4781550 w 4838700"/>
              <a:gd name="connsiteY14" fmla="*/ 561023 h 1323975"/>
              <a:gd name="connsiteX15" fmla="*/ 4822272 w 4838700"/>
              <a:gd name="connsiteY15" fmla="*/ 622459 h 1323975"/>
              <a:gd name="connsiteX16" fmla="*/ 4838700 w 4838700"/>
              <a:gd name="connsiteY16" fmla="*/ 625775 h 1323975"/>
              <a:gd name="connsiteX17" fmla="*/ 4838700 w 4838700"/>
              <a:gd name="connsiteY17" fmla="*/ 705345 h 1323975"/>
              <a:gd name="connsiteX18" fmla="*/ 4822272 w 4838700"/>
              <a:gd name="connsiteY18" fmla="*/ 708662 h 1323975"/>
              <a:gd name="connsiteX19" fmla="*/ 4781550 w 4838700"/>
              <a:gd name="connsiteY19" fmla="*/ 770097 h 1323975"/>
              <a:gd name="connsiteX20" fmla="*/ 4822272 w 4838700"/>
              <a:gd name="connsiteY20" fmla="*/ 831533 h 1323975"/>
              <a:gd name="connsiteX21" fmla="*/ 4838700 w 4838700"/>
              <a:gd name="connsiteY21" fmla="*/ 834849 h 1323975"/>
              <a:gd name="connsiteX22" fmla="*/ 4838700 w 4838700"/>
              <a:gd name="connsiteY22" fmla="*/ 914419 h 1323975"/>
              <a:gd name="connsiteX23" fmla="*/ 4822272 w 4838700"/>
              <a:gd name="connsiteY23" fmla="*/ 917736 h 1323975"/>
              <a:gd name="connsiteX24" fmla="*/ 4781550 w 4838700"/>
              <a:gd name="connsiteY24" fmla="*/ 979171 h 1323975"/>
              <a:gd name="connsiteX25" fmla="*/ 4822272 w 4838700"/>
              <a:gd name="connsiteY25" fmla="*/ 1040607 h 1323975"/>
              <a:gd name="connsiteX26" fmla="*/ 4838700 w 4838700"/>
              <a:gd name="connsiteY26" fmla="*/ 1043923 h 1323975"/>
              <a:gd name="connsiteX27" fmla="*/ 4838700 w 4838700"/>
              <a:gd name="connsiteY27" fmla="*/ 1123491 h 1323975"/>
              <a:gd name="connsiteX28" fmla="*/ 4822272 w 4838700"/>
              <a:gd name="connsiteY28" fmla="*/ 1126808 h 1323975"/>
              <a:gd name="connsiteX29" fmla="*/ 4781550 w 4838700"/>
              <a:gd name="connsiteY29" fmla="*/ 1188243 h 1323975"/>
              <a:gd name="connsiteX30" fmla="*/ 4822272 w 4838700"/>
              <a:gd name="connsiteY30" fmla="*/ 1249679 h 1323975"/>
              <a:gd name="connsiteX31" fmla="*/ 4838700 w 4838700"/>
              <a:gd name="connsiteY31" fmla="*/ 1252995 h 1323975"/>
              <a:gd name="connsiteX32" fmla="*/ 4838700 w 4838700"/>
              <a:gd name="connsiteY32" fmla="*/ 1323975 h 1323975"/>
              <a:gd name="connsiteX33" fmla="*/ 0 w 4838700"/>
              <a:gd name="connsiteY33" fmla="*/ 1323975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838700" h="1323975">
                <a:moveTo>
                  <a:pt x="0" y="0"/>
                </a:moveTo>
                <a:lnTo>
                  <a:pt x="4838700" y="0"/>
                </a:lnTo>
                <a:lnTo>
                  <a:pt x="4838700" y="78123"/>
                </a:lnTo>
                <a:lnTo>
                  <a:pt x="4822272" y="81440"/>
                </a:lnTo>
                <a:cubicBezTo>
                  <a:pt x="4798341" y="91561"/>
                  <a:pt x="4781550" y="115257"/>
                  <a:pt x="4781550" y="142875"/>
                </a:cubicBezTo>
                <a:cubicBezTo>
                  <a:pt x="4781550" y="170493"/>
                  <a:pt x="4798341" y="194189"/>
                  <a:pt x="4822272" y="204311"/>
                </a:cubicBezTo>
                <a:lnTo>
                  <a:pt x="4838700" y="207627"/>
                </a:lnTo>
                <a:lnTo>
                  <a:pt x="4838700" y="287197"/>
                </a:lnTo>
                <a:lnTo>
                  <a:pt x="4822272" y="290514"/>
                </a:lnTo>
                <a:cubicBezTo>
                  <a:pt x="4798341" y="300635"/>
                  <a:pt x="4781550" y="324331"/>
                  <a:pt x="4781550" y="351949"/>
                </a:cubicBezTo>
                <a:cubicBezTo>
                  <a:pt x="4781550" y="379567"/>
                  <a:pt x="4798341" y="403263"/>
                  <a:pt x="4822272" y="413385"/>
                </a:cubicBezTo>
                <a:lnTo>
                  <a:pt x="4838700" y="416701"/>
                </a:lnTo>
                <a:lnTo>
                  <a:pt x="4838700" y="496271"/>
                </a:lnTo>
                <a:lnTo>
                  <a:pt x="4822272" y="499588"/>
                </a:lnTo>
                <a:cubicBezTo>
                  <a:pt x="4798341" y="509709"/>
                  <a:pt x="4781550" y="533405"/>
                  <a:pt x="4781550" y="561023"/>
                </a:cubicBezTo>
                <a:cubicBezTo>
                  <a:pt x="4781550" y="588641"/>
                  <a:pt x="4798341" y="612337"/>
                  <a:pt x="4822272" y="622459"/>
                </a:cubicBezTo>
                <a:lnTo>
                  <a:pt x="4838700" y="625775"/>
                </a:lnTo>
                <a:lnTo>
                  <a:pt x="4838700" y="705345"/>
                </a:lnTo>
                <a:lnTo>
                  <a:pt x="4822272" y="708662"/>
                </a:lnTo>
                <a:cubicBezTo>
                  <a:pt x="4798341" y="718783"/>
                  <a:pt x="4781550" y="742479"/>
                  <a:pt x="4781550" y="770097"/>
                </a:cubicBezTo>
                <a:cubicBezTo>
                  <a:pt x="4781550" y="797715"/>
                  <a:pt x="4798341" y="821411"/>
                  <a:pt x="4822272" y="831533"/>
                </a:cubicBezTo>
                <a:lnTo>
                  <a:pt x="4838700" y="834849"/>
                </a:lnTo>
                <a:lnTo>
                  <a:pt x="4838700" y="914419"/>
                </a:lnTo>
                <a:lnTo>
                  <a:pt x="4822272" y="917736"/>
                </a:lnTo>
                <a:cubicBezTo>
                  <a:pt x="4798341" y="927857"/>
                  <a:pt x="4781550" y="951553"/>
                  <a:pt x="4781550" y="979171"/>
                </a:cubicBezTo>
                <a:cubicBezTo>
                  <a:pt x="4781550" y="1006789"/>
                  <a:pt x="4798341" y="1030485"/>
                  <a:pt x="4822272" y="1040607"/>
                </a:cubicBezTo>
                <a:lnTo>
                  <a:pt x="4838700" y="1043923"/>
                </a:lnTo>
                <a:lnTo>
                  <a:pt x="4838700" y="1123491"/>
                </a:lnTo>
                <a:lnTo>
                  <a:pt x="4822272" y="1126808"/>
                </a:lnTo>
                <a:cubicBezTo>
                  <a:pt x="4798341" y="1136929"/>
                  <a:pt x="4781550" y="1160625"/>
                  <a:pt x="4781550" y="1188243"/>
                </a:cubicBezTo>
                <a:cubicBezTo>
                  <a:pt x="4781550" y="1215861"/>
                  <a:pt x="4798341" y="1239557"/>
                  <a:pt x="4822272" y="1249679"/>
                </a:cubicBezTo>
                <a:lnTo>
                  <a:pt x="4838700" y="1252995"/>
                </a:lnTo>
                <a:lnTo>
                  <a:pt x="4838700" y="1323975"/>
                </a:lnTo>
                <a:lnTo>
                  <a:pt x="0" y="1323975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D3C4A4-311C-C3AE-57DD-68A7D3C83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4981575"/>
            <a:ext cx="3228976" cy="860426"/>
          </a:xfrm>
          <a:prstGeom prst="rect">
            <a:avLst/>
          </a:prstGeom>
          <a:noFill/>
          <a:ln w="174625" cap="sq" cmpd="thinThick">
            <a:noFill/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400">
                <a:solidFill>
                  <a:srgbClr val="FFFFFF"/>
                </a:solidFill>
              </a:rPr>
              <a:t>Skala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B63CF8AD-BB19-4F90-BDE5-B3B3F56F4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-1" y="4876800"/>
            <a:ext cx="4791456" cy="3175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224E62CA-FAA3-4628-AEF3-5033C7714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-1" y="5969000"/>
            <a:ext cx="4791456" cy="3175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01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vokunstner troede, at skulpturer af nøgne damer kunne skabe debat i  Viborg - 'Danmarks mest bornerte by': Virkeligheden var en helt anden |  viborg-folkeblad.dk">
            <a:extLst>
              <a:ext uri="{FF2B5EF4-FFF2-40B4-BE49-F238E27FC236}">
                <a16:creationId xmlns:a16="http://schemas.microsoft.com/office/drawing/2014/main" id="{0BAD36C7-EF3A-C8B2-3CDA-475EC2D10C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" b="13795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2CBD28-7FFB-6AE5-2414-77190B30E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Materiale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642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6FE679-4A3C-FF3D-F488-D936D439A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da-DK" sz="2000" dirty="0"/>
              <a:t>Kiki Smith, Virgin Mary 1992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0D15E59-55FF-8BB7-AF9A-F828AE26C9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7" r="2" b="411"/>
          <a:stretch>
            <a:fillRect/>
          </a:stretch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1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AEB4E0-BA90-3D0D-3D9D-AF9F886ED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endParaRPr lang="da-DK" sz="2200"/>
          </a:p>
        </p:txBody>
      </p:sp>
    </p:spTree>
    <p:extLst>
      <p:ext uri="{BB962C8B-B14F-4D97-AF65-F5344CB8AC3E}">
        <p14:creationId xmlns:p14="http://schemas.microsoft.com/office/powerpoint/2010/main" val="363271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2" descr="Provokunstner troede, at skulpturer af nøgne damer kunne skabe debat i  Viborg - 'Danmarks mest bornerte by': Virkeligheden var en helt anden |  viborg-folkeblad.dk">
            <a:extLst>
              <a:ext uri="{FF2B5EF4-FFF2-40B4-BE49-F238E27FC236}">
                <a16:creationId xmlns:a16="http://schemas.microsoft.com/office/drawing/2014/main" id="{6C3C2CA4-840F-316D-868D-888E97C2A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r="11048" b="-2"/>
          <a:stretch>
            <a:fillRect/>
          </a:stretch>
        </p:blipFill>
        <p:spPr bwMode="auto">
          <a:xfrm>
            <a:off x="20" y="-1"/>
            <a:ext cx="79982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FDC0608-539E-621B-52D4-C753B46422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3" r="5908"/>
          <a:stretch>
            <a:fillRect/>
          </a:stretch>
        </p:blipFill>
        <p:spPr>
          <a:xfrm>
            <a:off x="7998225" y="-1"/>
            <a:ext cx="41937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7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08E8DC-1025-4FCC-873D-DC5C2ADEF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49F559-3150-21B6-7F32-C7E522F8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40167"/>
            <a:ext cx="4274607" cy="2135867"/>
          </a:xfrm>
        </p:spPr>
        <p:txBody>
          <a:bodyPr anchor="b">
            <a:normAutofit/>
          </a:bodyPr>
          <a:lstStyle/>
          <a:p>
            <a:r>
              <a:rPr lang="da-DK" sz="4800"/>
              <a:t>Komposition – statisk eller dynamisk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A5BDF3-78A7-4110-B816-F097C7214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9" y="2880452"/>
            <a:ext cx="4274607" cy="3095445"/>
          </a:xfrm>
        </p:spPr>
        <p:txBody>
          <a:bodyPr anchor="t">
            <a:normAutofit/>
          </a:bodyPr>
          <a:lstStyle/>
          <a:p>
            <a:endParaRPr lang="en-US" sz="18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237925D-CFBC-ED13-8A72-FDC9878163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75" r="4553" b="3"/>
          <a:stretch>
            <a:fillRect/>
          </a:stretch>
        </p:blipFill>
        <p:spPr>
          <a:xfrm>
            <a:off x="5211495" y="699899"/>
            <a:ext cx="3211333" cy="5445836"/>
          </a:xfrm>
          <a:prstGeom prst="rect">
            <a:avLst/>
          </a:prstGeom>
        </p:spPr>
      </p:pic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5B61FC6-1E74-50F4-4B46-2E3E510BB4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362" r="15930" b="3"/>
          <a:stretch>
            <a:fillRect/>
          </a:stretch>
        </p:blipFill>
        <p:spPr>
          <a:xfrm>
            <a:off x="8535080" y="699899"/>
            <a:ext cx="3211333" cy="5445836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B57D9A5-B0E6-43E8-854F-D4931B715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47856" y="706072"/>
            <a:ext cx="445586" cy="544584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632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33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D09EC-0C68-20E7-44A4-37C9517A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opgave – i par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E03659-F682-7492-1DE7-ACD6D566F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Gå ud og tag fire billeder, hvor I bruger jer selv som statuer.</a:t>
            </a:r>
          </a:p>
          <a:p>
            <a:r>
              <a:rPr lang="da-DK" dirty="0"/>
              <a:t>Tag to statiske og to dynamiske billeder</a:t>
            </a:r>
          </a:p>
          <a:p>
            <a:endParaRPr lang="da-DK" dirty="0"/>
          </a:p>
          <a:p>
            <a:r>
              <a:rPr lang="da-DK" dirty="0"/>
              <a:t>Vælg et af de dynamiske billeder og byg samme figur af jeres skumklumper så I får en skulptur, som I kan arbejde videre på næste gang.</a:t>
            </a:r>
          </a:p>
        </p:txBody>
      </p:sp>
    </p:spTree>
    <p:extLst>
      <p:ext uri="{BB962C8B-B14F-4D97-AF65-F5344CB8AC3E}">
        <p14:creationId xmlns:p14="http://schemas.microsoft.com/office/powerpoint/2010/main" val="4156749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96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Helvetica Neue Medium</vt:lpstr>
      <vt:lpstr>Office-tema</vt:lpstr>
      <vt:lpstr>Kroppen i kunsten</vt:lpstr>
      <vt:lpstr>Hvad lærte vi sidste gang?</vt:lpstr>
      <vt:lpstr>Kroppen som skulptur</vt:lpstr>
      <vt:lpstr>Skala</vt:lpstr>
      <vt:lpstr>Materiale</vt:lpstr>
      <vt:lpstr>Kiki Smith, Virgin Mary 1992</vt:lpstr>
      <vt:lpstr>PowerPoint-præsentation</vt:lpstr>
      <vt:lpstr>Komposition – statisk eller dynamisk</vt:lpstr>
      <vt:lpstr>Dagens opgave – i par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Lene Klemensen Gade</dc:creator>
  <cp:lastModifiedBy>Lene Klemensen Gade</cp:lastModifiedBy>
  <cp:revision>1</cp:revision>
  <dcterms:created xsi:type="dcterms:W3CDTF">2025-08-18T20:37:36Z</dcterms:created>
  <dcterms:modified xsi:type="dcterms:W3CDTF">2025-08-18T21:13:17Z</dcterms:modified>
</cp:coreProperties>
</file>