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sldIdLst>
    <p:sldId id="256" r:id="rId2"/>
    <p:sldId id="257" r:id="rId3"/>
    <p:sldId id="258" r:id="rId4"/>
    <p:sldId id="259" r:id="rId5"/>
    <p:sldId id="260" r:id="rId6"/>
    <p:sldId id="267" r:id="rId7"/>
    <p:sldId id="261" r:id="rId8"/>
    <p:sldId id="279" r:id="rId9"/>
    <p:sldId id="269" r:id="rId10"/>
    <p:sldId id="280" r:id="rId11"/>
    <p:sldId id="265" r:id="rId12"/>
    <p:sldId id="266" r:id="rId13"/>
    <p:sldId id="271" r:id="rId14"/>
    <p:sldId id="272" r:id="rId15"/>
    <p:sldId id="268" r:id="rId16"/>
    <p:sldId id="273" r:id="rId17"/>
    <p:sldId id="274" r:id="rId18"/>
    <p:sldId id="276" r:id="rId19"/>
    <p:sldId id="275" r:id="rId20"/>
    <p:sldId id="277" r:id="rId21"/>
    <p:sldId id="270" r:id="rId22"/>
    <p:sldId id="281"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p:cViewPr varScale="1">
        <p:scale>
          <a:sx n="152" d="100"/>
          <a:sy n="15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E2E67-8FE0-4D18-96A8-F8F7352496F9}"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9E1A72CA-C3EE-445A-809D-60F54F2C58F0}">
      <dgm:prSet/>
      <dgm:spPr/>
      <dgm:t>
        <a:bodyPr/>
        <a:lstStyle/>
        <a:p>
          <a:r>
            <a:rPr lang="da-DK" b="1" baseline="0" dirty="0"/>
            <a:t>Fortællingen (den statiske eller motiverede funktion)</a:t>
          </a:r>
          <a:endParaRPr lang="en-US" dirty="0"/>
        </a:p>
      </dgm:t>
    </dgm:pt>
    <dgm:pt modelId="{F78F9704-523F-4E76-BFD2-EEC4E15FFDB9}" type="parTrans" cxnId="{A2414283-BDF4-4B5F-997E-A93C093D1B4B}">
      <dgm:prSet/>
      <dgm:spPr/>
      <dgm:t>
        <a:bodyPr/>
        <a:lstStyle/>
        <a:p>
          <a:endParaRPr lang="en-US"/>
        </a:p>
      </dgm:t>
    </dgm:pt>
    <dgm:pt modelId="{5692E396-EE01-4041-8259-987653FEB079}" type="sibTrans" cxnId="{A2414283-BDF4-4B5F-997E-A93C093D1B4B}">
      <dgm:prSet/>
      <dgm:spPr/>
      <dgm:t>
        <a:bodyPr/>
        <a:lstStyle/>
        <a:p>
          <a:endParaRPr lang="en-US"/>
        </a:p>
      </dgm:t>
    </dgm:pt>
    <dgm:pt modelId="{41764FC1-B839-4E20-A77D-4A984ED07046}">
      <dgm:prSet/>
      <dgm:spPr/>
      <dgm:t>
        <a:bodyPr/>
        <a:lstStyle/>
        <a:p>
          <a:r>
            <a:rPr lang="da-DK" b="1" baseline="0"/>
            <a:t>Layoutet (den dekorative eller den oplevede funktion)</a:t>
          </a:r>
          <a:endParaRPr lang="en-US"/>
        </a:p>
      </dgm:t>
    </dgm:pt>
    <dgm:pt modelId="{2DE2C3C8-9D18-4FA5-80DB-6855DF3B4BBB}" type="parTrans" cxnId="{633A5968-C046-4F48-8E56-2D3242662494}">
      <dgm:prSet/>
      <dgm:spPr/>
      <dgm:t>
        <a:bodyPr/>
        <a:lstStyle/>
        <a:p>
          <a:endParaRPr lang="en-US"/>
        </a:p>
      </dgm:t>
    </dgm:pt>
    <dgm:pt modelId="{12CBFF1F-82E2-4918-8EEC-EF9A6B1905D5}" type="sibTrans" cxnId="{633A5968-C046-4F48-8E56-2D3242662494}">
      <dgm:prSet/>
      <dgm:spPr/>
      <dgm:t>
        <a:bodyPr/>
        <a:lstStyle/>
        <a:p>
          <a:endParaRPr lang="en-US"/>
        </a:p>
      </dgm:t>
    </dgm:pt>
    <dgm:pt modelId="{5C0FB654-E977-4B44-A997-029352DCC837}" type="pres">
      <dgm:prSet presAssocID="{3C7E2E67-8FE0-4D18-96A8-F8F7352496F9}" presName="diagram" presStyleCnt="0">
        <dgm:presLayoutVars>
          <dgm:chPref val="1"/>
          <dgm:dir/>
          <dgm:animOne val="branch"/>
          <dgm:animLvl val="lvl"/>
          <dgm:resizeHandles/>
        </dgm:presLayoutVars>
      </dgm:prSet>
      <dgm:spPr/>
    </dgm:pt>
    <dgm:pt modelId="{2030431E-2CCC-4B47-A785-4F40E58F9F8B}" type="pres">
      <dgm:prSet presAssocID="{9E1A72CA-C3EE-445A-809D-60F54F2C58F0}" presName="root" presStyleCnt="0"/>
      <dgm:spPr/>
    </dgm:pt>
    <dgm:pt modelId="{55B222CF-FA68-6144-839E-D2F6F111F0D2}" type="pres">
      <dgm:prSet presAssocID="{9E1A72CA-C3EE-445A-809D-60F54F2C58F0}" presName="rootComposite" presStyleCnt="0"/>
      <dgm:spPr/>
    </dgm:pt>
    <dgm:pt modelId="{0EFAB74D-2E3A-C04C-99F1-DD56EBE703C1}" type="pres">
      <dgm:prSet presAssocID="{9E1A72CA-C3EE-445A-809D-60F54F2C58F0}" presName="rootText" presStyleLbl="node1" presStyleIdx="0" presStyleCnt="2" custLinFactNeighborX="-310" custLinFactNeighborY="-1636"/>
      <dgm:spPr/>
    </dgm:pt>
    <dgm:pt modelId="{11E33DCC-4C62-1047-9C65-9569AA20881E}" type="pres">
      <dgm:prSet presAssocID="{9E1A72CA-C3EE-445A-809D-60F54F2C58F0}" presName="rootConnector" presStyleLbl="node1" presStyleIdx="0" presStyleCnt="2"/>
      <dgm:spPr/>
    </dgm:pt>
    <dgm:pt modelId="{89E32721-EA5F-744E-9FE8-1F5EC143D230}" type="pres">
      <dgm:prSet presAssocID="{9E1A72CA-C3EE-445A-809D-60F54F2C58F0}" presName="childShape" presStyleCnt="0"/>
      <dgm:spPr/>
    </dgm:pt>
    <dgm:pt modelId="{150C44D4-91C0-664D-ACD4-4E3922B8FDF1}" type="pres">
      <dgm:prSet presAssocID="{41764FC1-B839-4E20-A77D-4A984ED07046}" presName="root" presStyleCnt="0"/>
      <dgm:spPr/>
    </dgm:pt>
    <dgm:pt modelId="{6CED7E89-220F-1542-9077-4C60BA3768E6}" type="pres">
      <dgm:prSet presAssocID="{41764FC1-B839-4E20-A77D-4A984ED07046}" presName="rootComposite" presStyleCnt="0"/>
      <dgm:spPr/>
    </dgm:pt>
    <dgm:pt modelId="{50CDE3E5-FB6B-144D-9130-AD15774F2449}" type="pres">
      <dgm:prSet presAssocID="{41764FC1-B839-4E20-A77D-4A984ED07046}" presName="rootText" presStyleLbl="node1" presStyleIdx="1" presStyleCnt="2"/>
      <dgm:spPr/>
    </dgm:pt>
    <dgm:pt modelId="{044303FE-911C-C84B-A91C-EE5C1D59B0D9}" type="pres">
      <dgm:prSet presAssocID="{41764FC1-B839-4E20-A77D-4A984ED07046}" presName="rootConnector" presStyleLbl="node1" presStyleIdx="1" presStyleCnt="2"/>
      <dgm:spPr/>
    </dgm:pt>
    <dgm:pt modelId="{2D21E13E-3668-BD4B-8BB8-1968A5383347}" type="pres">
      <dgm:prSet presAssocID="{41764FC1-B839-4E20-A77D-4A984ED07046}" presName="childShape" presStyleCnt="0"/>
      <dgm:spPr/>
    </dgm:pt>
  </dgm:ptLst>
  <dgm:cxnLst>
    <dgm:cxn modelId="{010BE52C-6EDA-C048-BDED-6DCF57E22126}" type="presOf" srcId="{9E1A72CA-C3EE-445A-809D-60F54F2C58F0}" destId="{0EFAB74D-2E3A-C04C-99F1-DD56EBE703C1}" srcOrd="0" destOrd="0" presId="urn:microsoft.com/office/officeart/2005/8/layout/hierarchy3"/>
    <dgm:cxn modelId="{633A5968-C046-4F48-8E56-2D3242662494}" srcId="{3C7E2E67-8FE0-4D18-96A8-F8F7352496F9}" destId="{41764FC1-B839-4E20-A77D-4A984ED07046}" srcOrd="1" destOrd="0" parTransId="{2DE2C3C8-9D18-4FA5-80DB-6855DF3B4BBB}" sibTransId="{12CBFF1F-82E2-4918-8EEC-EF9A6B1905D5}"/>
    <dgm:cxn modelId="{4937906A-2734-4848-8C17-C5F5B830966C}" type="presOf" srcId="{41764FC1-B839-4E20-A77D-4A984ED07046}" destId="{50CDE3E5-FB6B-144D-9130-AD15774F2449}" srcOrd="0" destOrd="0" presId="urn:microsoft.com/office/officeart/2005/8/layout/hierarchy3"/>
    <dgm:cxn modelId="{A2414283-BDF4-4B5F-997E-A93C093D1B4B}" srcId="{3C7E2E67-8FE0-4D18-96A8-F8F7352496F9}" destId="{9E1A72CA-C3EE-445A-809D-60F54F2C58F0}" srcOrd="0" destOrd="0" parTransId="{F78F9704-523F-4E76-BFD2-EEC4E15FFDB9}" sibTransId="{5692E396-EE01-4041-8259-987653FEB079}"/>
    <dgm:cxn modelId="{672D21B0-698C-D74C-9950-F39E3C7AB807}" type="presOf" srcId="{41764FC1-B839-4E20-A77D-4A984ED07046}" destId="{044303FE-911C-C84B-A91C-EE5C1D59B0D9}" srcOrd="1" destOrd="0" presId="urn:microsoft.com/office/officeart/2005/8/layout/hierarchy3"/>
    <dgm:cxn modelId="{9DCD73CE-D177-4F4D-9719-EAE2544A1FF6}" type="presOf" srcId="{9E1A72CA-C3EE-445A-809D-60F54F2C58F0}" destId="{11E33DCC-4C62-1047-9C65-9569AA20881E}" srcOrd="1" destOrd="0" presId="urn:microsoft.com/office/officeart/2005/8/layout/hierarchy3"/>
    <dgm:cxn modelId="{6F0E16ED-7F2C-D54D-ABF8-C3AF6F2BA9CC}" type="presOf" srcId="{3C7E2E67-8FE0-4D18-96A8-F8F7352496F9}" destId="{5C0FB654-E977-4B44-A997-029352DCC837}" srcOrd="0" destOrd="0" presId="urn:microsoft.com/office/officeart/2005/8/layout/hierarchy3"/>
    <dgm:cxn modelId="{BC40250A-6FF3-2E41-BC8F-F2C741D06773}" type="presParOf" srcId="{5C0FB654-E977-4B44-A997-029352DCC837}" destId="{2030431E-2CCC-4B47-A785-4F40E58F9F8B}" srcOrd="0" destOrd="0" presId="urn:microsoft.com/office/officeart/2005/8/layout/hierarchy3"/>
    <dgm:cxn modelId="{958A8CA1-74E6-D440-B737-202E2FB858D9}" type="presParOf" srcId="{2030431E-2CCC-4B47-A785-4F40E58F9F8B}" destId="{55B222CF-FA68-6144-839E-D2F6F111F0D2}" srcOrd="0" destOrd="0" presId="urn:microsoft.com/office/officeart/2005/8/layout/hierarchy3"/>
    <dgm:cxn modelId="{18C23E80-5136-DB43-84DC-2C7096A6F987}" type="presParOf" srcId="{55B222CF-FA68-6144-839E-D2F6F111F0D2}" destId="{0EFAB74D-2E3A-C04C-99F1-DD56EBE703C1}" srcOrd="0" destOrd="0" presId="urn:microsoft.com/office/officeart/2005/8/layout/hierarchy3"/>
    <dgm:cxn modelId="{029230A4-AEFB-5B49-8071-7408BAC2C115}" type="presParOf" srcId="{55B222CF-FA68-6144-839E-D2F6F111F0D2}" destId="{11E33DCC-4C62-1047-9C65-9569AA20881E}" srcOrd="1" destOrd="0" presId="urn:microsoft.com/office/officeart/2005/8/layout/hierarchy3"/>
    <dgm:cxn modelId="{24B00976-2A7A-1B48-AC22-15DA7775FAD1}" type="presParOf" srcId="{2030431E-2CCC-4B47-A785-4F40E58F9F8B}" destId="{89E32721-EA5F-744E-9FE8-1F5EC143D230}" srcOrd="1" destOrd="0" presId="urn:microsoft.com/office/officeart/2005/8/layout/hierarchy3"/>
    <dgm:cxn modelId="{66EEEDA4-6C2F-7745-B897-47257C3EFF18}" type="presParOf" srcId="{5C0FB654-E977-4B44-A997-029352DCC837}" destId="{150C44D4-91C0-664D-ACD4-4E3922B8FDF1}" srcOrd="1" destOrd="0" presId="urn:microsoft.com/office/officeart/2005/8/layout/hierarchy3"/>
    <dgm:cxn modelId="{C052F194-FD94-0D45-8798-B2C6022FEBAE}" type="presParOf" srcId="{150C44D4-91C0-664D-ACD4-4E3922B8FDF1}" destId="{6CED7E89-220F-1542-9077-4C60BA3768E6}" srcOrd="0" destOrd="0" presId="urn:microsoft.com/office/officeart/2005/8/layout/hierarchy3"/>
    <dgm:cxn modelId="{FEEA254B-3645-524A-9089-7C1FE3E7F658}" type="presParOf" srcId="{6CED7E89-220F-1542-9077-4C60BA3768E6}" destId="{50CDE3E5-FB6B-144D-9130-AD15774F2449}" srcOrd="0" destOrd="0" presId="urn:microsoft.com/office/officeart/2005/8/layout/hierarchy3"/>
    <dgm:cxn modelId="{CD381F00-102D-984F-BD10-FADEB88CDE25}" type="presParOf" srcId="{6CED7E89-220F-1542-9077-4C60BA3768E6}" destId="{044303FE-911C-C84B-A91C-EE5C1D59B0D9}" srcOrd="1" destOrd="0" presId="urn:microsoft.com/office/officeart/2005/8/layout/hierarchy3"/>
    <dgm:cxn modelId="{6AB30E7E-AFE4-9443-863F-0B98489B0358}" type="presParOf" srcId="{150C44D4-91C0-664D-ACD4-4E3922B8FDF1}" destId="{2D21E13E-3668-BD4B-8BB8-1968A538334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0B46E-E03E-4777-9FDE-B389EBF597D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1D19FE5-67B2-462E-9CBA-CB2479797526}">
      <dgm:prSet/>
      <dgm:spPr/>
      <dgm:t>
        <a:bodyPr/>
        <a:lstStyle/>
        <a:p>
          <a:r>
            <a:rPr lang="da-DK"/>
            <a:t>Den transparente</a:t>
          </a:r>
          <a:endParaRPr lang="en-US"/>
        </a:p>
      </dgm:t>
    </dgm:pt>
    <dgm:pt modelId="{AD25FBBA-83AE-4A05-9C93-B7C39A0C6C6E}" type="parTrans" cxnId="{AE86C2DA-5638-4FF5-98F9-D7581FC4B886}">
      <dgm:prSet/>
      <dgm:spPr/>
      <dgm:t>
        <a:bodyPr/>
        <a:lstStyle/>
        <a:p>
          <a:endParaRPr lang="en-US"/>
        </a:p>
      </dgm:t>
    </dgm:pt>
    <dgm:pt modelId="{111B7974-27BF-4EDB-839C-00BC5D997BCF}" type="sibTrans" cxnId="{AE86C2DA-5638-4FF5-98F9-D7581FC4B886}">
      <dgm:prSet/>
      <dgm:spPr/>
      <dgm:t>
        <a:bodyPr/>
        <a:lstStyle/>
        <a:p>
          <a:endParaRPr lang="en-US"/>
        </a:p>
      </dgm:t>
    </dgm:pt>
    <dgm:pt modelId="{E1D8AA76-26E4-4856-BBC7-D831B88703A5}">
      <dgm:prSet/>
      <dgm:spPr/>
      <dgm:t>
        <a:bodyPr/>
        <a:lstStyle/>
        <a:p>
          <a:r>
            <a:rPr lang="da-DK"/>
            <a:t>Den realistiske</a:t>
          </a:r>
          <a:endParaRPr lang="en-US"/>
        </a:p>
      </dgm:t>
    </dgm:pt>
    <dgm:pt modelId="{7EDED835-8836-4C26-9417-18E3CC9F8D16}" type="parTrans" cxnId="{9349AFCC-75D2-48B3-9B72-94BE1C472B01}">
      <dgm:prSet/>
      <dgm:spPr/>
      <dgm:t>
        <a:bodyPr/>
        <a:lstStyle/>
        <a:p>
          <a:endParaRPr lang="en-US"/>
        </a:p>
      </dgm:t>
    </dgm:pt>
    <dgm:pt modelId="{37BAE288-19C4-4870-8BEC-AC971AB64A92}" type="sibTrans" cxnId="{9349AFCC-75D2-48B3-9B72-94BE1C472B01}">
      <dgm:prSet/>
      <dgm:spPr/>
      <dgm:t>
        <a:bodyPr/>
        <a:lstStyle/>
        <a:p>
          <a:endParaRPr lang="en-US"/>
        </a:p>
      </dgm:t>
    </dgm:pt>
    <dgm:pt modelId="{40BE7B59-285A-43D3-B0BA-6C199ECF290B}">
      <dgm:prSet/>
      <dgm:spPr/>
      <dgm:t>
        <a:bodyPr/>
        <a:lstStyle/>
        <a:p>
          <a:r>
            <a:rPr lang="da-DK"/>
            <a:t>Den ekspressive</a:t>
          </a:r>
          <a:endParaRPr lang="en-US"/>
        </a:p>
      </dgm:t>
    </dgm:pt>
    <dgm:pt modelId="{2B9A1FDA-D7BE-4E52-A109-81511FABED77}" type="parTrans" cxnId="{81032D4D-7B7D-4E64-8212-AEF6351A5705}">
      <dgm:prSet/>
      <dgm:spPr/>
      <dgm:t>
        <a:bodyPr/>
        <a:lstStyle/>
        <a:p>
          <a:endParaRPr lang="en-US"/>
        </a:p>
      </dgm:t>
    </dgm:pt>
    <dgm:pt modelId="{29C7930C-8854-4891-BD60-69F5376E2C56}" type="sibTrans" cxnId="{81032D4D-7B7D-4E64-8212-AEF6351A5705}">
      <dgm:prSet/>
      <dgm:spPr/>
      <dgm:t>
        <a:bodyPr/>
        <a:lstStyle/>
        <a:p>
          <a:endParaRPr lang="en-US"/>
        </a:p>
      </dgm:t>
    </dgm:pt>
    <dgm:pt modelId="{A798A576-5748-4ED9-8830-3A10EC49D38F}">
      <dgm:prSet/>
      <dgm:spPr/>
      <dgm:t>
        <a:bodyPr/>
        <a:lstStyle/>
        <a:p>
          <a:r>
            <a:rPr lang="da-DK"/>
            <a:t>Den ikonografiske</a:t>
          </a:r>
          <a:endParaRPr lang="en-US"/>
        </a:p>
      </dgm:t>
    </dgm:pt>
    <dgm:pt modelId="{52DB4A31-6AE7-4D89-B336-FD6811F07F08}" type="parTrans" cxnId="{8C1D5FE5-B2C9-4341-BAA9-8631A039F306}">
      <dgm:prSet/>
      <dgm:spPr/>
      <dgm:t>
        <a:bodyPr/>
        <a:lstStyle/>
        <a:p>
          <a:endParaRPr lang="en-US"/>
        </a:p>
      </dgm:t>
    </dgm:pt>
    <dgm:pt modelId="{BD83BE86-3EA2-4864-8AF2-E7574DC00A66}" type="sibTrans" cxnId="{8C1D5FE5-B2C9-4341-BAA9-8631A039F306}">
      <dgm:prSet/>
      <dgm:spPr/>
      <dgm:t>
        <a:bodyPr/>
        <a:lstStyle/>
        <a:p>
          <a:endParaRPr lang="en-US"/>
        </a:p>
      </dgm:t>
    </dgm:pt>
    <dgm:pt modelId="{E6F2FD62-BD8E-B14F-B6DB-230146ECCE61}" type="pres">
      <dgm:prSet presAssocID="{9EE0B46E-E03E-4777-9FDE-B389EBF597DC}" presName="vert0" presStyleCnt="0">
        <dgm:presLayoutVars>
          <dgm:dir/>
          <dgm:animOne val="branch"/>
          <dgm:animLvl val="lvl"/>
        </dgm:presLayoutVars>
      </dgm:prSet>
      <dgm:spPr/>
    </dgm:pt>
    <dgm:pt modelId="{E3D9BEE5-49B1-F34F-94BE-C588590DB905}" type="pres">
      <dgm:prSet presAssocID="{61D19FE5-67B2-462E-9CBA-CB2479797526}" presName="thickLine" presStyleLbl="alignNode1" presStyleIdx="0" presStyleCnt="4"/>
      <dgm:spPr/>
    </dgm:pt>
    <dgm:pt modelId="{1471B14B-AA5D-6E41-AA1A-957DE5FE0C8E}" type="pres">
      <dgm:prSet presAssocID="{61D19FE5-67B2-462E-9CBA-CB2479797526}" presName="horz1" presStyleCnt="0"/>
      <dgm:spPr/>
    </dgm:pt>
    <dgm:pt modelId="{EAF05CD0-B626-0340-A0AE-51A1AAA169E4}" type="pres">
      <dgm:prSet presAssocID="{61D19FE5-67B2-462E-9CBA-CB2479797526}" presName="tx1" presStyleLbl="revTx" presStyleIdx="0" presStyleCnt="4"/>
      <dgm:spPr/>
    </dgm:pt>
    <dgm:pt modelId="{E2036624-341B-5847-8980-2847FC6C95D3}" type="pres">
      <dgm:prSet presAssocID="{61D19FE5-67B2-462E-9CBA-CB2479797526}" presName="vert1" presStyleCnt="0"/>
      <dgm:spPr/>
    </dgm:pt>
    <dgm:pt modelId="{6133F36B-DCD1-5F46-832C-A6ACDFF2B3F6}" type="pres">
      <dgm:prSet presAssocID="{E1D8AA76-26E4-4856-BBC7-D831B88703A5}" presName="thickLine" presStyleLbl="alignNode1" presStyleIdx="1" presStyleCnt="4"/>
      <dgm:spPr/>
    </dgm:pt>
    <dgm:pt modelId="{6EEAB7AF-D7F7-8248-A68C-2BE4A11168C8}" type="pres">
      <dgm:prSet presAssocID="{E1D8AA76-26E4-4856-BBC7-D831B88703A5}" presName="horz1" presStyleCnt="0"/>
      <dgm:spPr/>
    </dgm:pt>
    <dgm:pt modelId="{210E66BE-A2A8-D84B-BD7D-59A96EC91010}" type="pres">
      <dgm:prSet presAssocID="{E1D8AA76-26E4-4856-BBC7-D831B88703A5}" presName="tx1" presStyleLbl="revTx" presStyleIdx="1" presStyleCnt="4"/>
      <dgm:spPr/>
    </dgm:pt>
    <dgm:pt modelId="{BD316A1F-5A0A-004E-9EED-E170AB01354D}" type="pres">
      <dgm:prSet presAssocID="{E1D8AA76-26E4-4856-BBC7-D831B88703A5}" presName="vert1" presStyleCnt="0"/>
      <dgm:spPr/>
    </dgm:pt>
    <dgm:pt modelId="{2E6A9162-D26B-5148-B959-64125DC60639}" type="pres">
      <dgm:prSet presAssocID="{40BE7B59-285A-43D3-B0BA-6C199ECF290B}" presName="thickLine" presStyleLbl="alignNode1" presStyleIdx="2" presStyleCnt="4"/>
      <dgm:spPr/>
    </dgm:pt>
    <dgm:pt modelId="{70BAD49A-E99D-354E-8A43-0C811A687F76}" type="pres">
      <dgm:prSet presAssocID="{40BE7B59-285A-43D3-B0BA-6C199ECF290B}" presName="horz1" presStyleCnt="0"/>
      <dgm:spPr/>
    </dgm:pt>
    <dgm:pt modelId="{7CD085D5-6090-5440-B65F-B1165425DFD3}" type="pres">
      <dgm:prSet presAssocID="{40BE7B59-285A-43D3-B0BA-6C199ECF290B}" presName="tx1" presStyleLbl="revTx" presStyleIdx="2" presStyleCnt="4"/>
      <dgm:spPr/>
    </dgm:pt>
    <dgm:pt modelId="{B8D3AEF1-5D8A-7847-8CC9-58D0C2FEE784}" type="pres">
      <dgm:prSet presAssocID="{40BE7B59-285A-43D3-B0BA-6C199ECF290B}" presName="vert1" presStyleCnt="0"/>
      <dgm:spPr/>
    </dgm:pt>
    <dgm:pt modelId="{EC4377A5-47B2-6E49-81F3-74AACCA1133B}" type="pres">
      <dgm:prSet presAssocID="{A798A576-5748-4ED9-8830-3A10EC49D38F}" presName="thickLine" presStyleLbl="alignNode1" presStyleIdx="3" presStyleCnt="4"/>
      <dgm:spPr/>
    </dgm:pt>
    <dgm:pt modelId="{C77F3380-8D57-DF49-A8EF-75AF9650C8A7}" type="pres">
      <dgm:prSet presAssocID="{A798A576-5748-4ED9-8830-3A10EC49D38F}" presName="horz1" presStyleCnt="0"/>
      <dgm:spPr/>
    </dgm:pt>
    <dgm:pt modelId="{CF427399-290D-9943-A6FC-6ACCB31B23BC}" type="pres">
      <dgm:prSet presAssocID="{A798A576-5748-4ED9-8830-3A10EC49D38F}" presName="tx1" presStyleLbl="revTx" presStyleIdx="3" presStyleCnt="4"/>
      <dgm:spPr/>
    </dgm:pt>
    <dgm:pt modelId="{B240F755-D0C1-3846-A685-66E2052F813B}" type="pres">
      <dgm:prSet presAssocID="{A798A576-5748-4ED9-8830-3A10EC49D38F}" presName="vert1" presStyleCnt="0"/>
      <dgm:spPr/>
    </dgm:pt>
  </dgm:ptLst>
  <dgm:cxnLst>
    <dgm:cxn modelId="{0E44DC47-26AC-904E-B3B6-65A39D219857}" type="presOf" srcId="{61D19FE5-67B2-462E-9CBA-CB2479797526}" destId="{EAF05CD0-B626-0340-A0AE-51A1AAA169E4}" srcOrd="0" destOrd="0" presId="urn:microsoft.com/office/officeart/2008/layout/LinedList"/>
    <dgm:cxn modelId="{81032D4D-7B7D-4E64-8212-AEF6351A5705}" srcId="{9EE0B46E-E03E-4777-9FDE-B389EBF597DC}" destId="{40BE7B59-285A-43D3-B0BA-6C199ECF290B}" srcOrd="2" destOrd="0" parTransId="{2B9A1FDA-D7BE-4E52-A109-81511FABED77}" sibTransId="{29C7930C-8854-4891-BD60-69F5376E2C56}"/>
    <dgm:cxn modelId="{5827EF6F-F81D-0E41-A525-D0B87D6BB333}" type="presOf" srcId="{9EE0B46E-E03E-4777-9FDE-B389EBF597DC}" destId="{E6F2FD62-BD8E-B14F-B6DB-230146ECCE61}" srcOrd="0" destOrd="0" presId="urn:microsoft.com/office/officeart/2008/layout/LinedList"/>
    <dgm:cxn modelId="{F541C194-700B-9549-9BD8-13618B5CD65C}" type="presOf" srcId="{40BE7B59-285A-43D3-B0BA-6C199ECF290B}" destId="{7CD085D5-6090-5440-B65F-B1165425DFD3}" srcOrd="0" destOrd="0" presId="urn:microsoft.com/office/officeart/2008/layout/LinedList"/>
    <dgm:cxn modelId="{9349AFCC-75D2-48B3-9B72-94BE1C472B01}" srcId="{9EE0B46E-E03E-4777-9FDE-B389EBF597DC}" destId="{E1D8AA76-26E4-4856-BBC7-D831B88703A5}" srcOrd="1" destOrd="0" parTransId="{7EDED835-8836-4C26-9417-18E3CC9F8D16}" sibTransId="{37BAE288-19C4-4870-8BEC-AC971AB64A92}"/>
    <dgm:cxn modelId="{AE86C2DA-5638-4FF5-98F9-D7581FC4B886}" srcId="{9EE0B46E-E03E-4777-9FDE-B389EBF597DC}" destId="{61D19FE5-67B2-462E-9CBA-CB2479797526}" srcOrd="0" destOrd="0" parTransId="{AD25FBBA-83AE-4A05-9C93-B7C39A0C6C6E}" sibTransId="{111B7974-27BF-4EDB-839C-00BC5D997BCF}"/>
    <dgm:cxn modelId="{DE43D6E2-9DB3-B148-9528-462E5F98F9A7}" type="presOf" srcId="{A798A576-5748-4ED9-8830-3A10EC49D38F}" destId="{CF427399-290D-9943-A6FC-6ACCB31B23BC}" srcOrd="0" destOrd="0" presId="urn:microsoft.com/office/officeart/2008/layout/LinedList"/>
    <dgm:cxn modelId="{8C1D5FE5-B2C9-4341-BAA9-8631A039F306}" srcId="{9EE0B46E-E03E-4777-9FDE-B389EBF597DC}" destId="{A798A576-5748-4ED9-8830-3A10EC49D38F}" srcOrd="3" destOrd="0" parTransId="{52DB4A31-6AE7-4D89-B336-FD6811F07F08}" sibTransId="{BD83BE86-3EA2-4864-8AF2-E7574DC00A66}"/>
    <dgm:cxn modelId="{A6D6DCFF-921D-7548-93DB-703C06B8B12A}" type="presOf" srcId="{E1D8AA76-26E4-4856-BBC7-D831B88703A5}" destId="{210E66BE-A2A8-D84B-BD7D-59A96EC91010}" srcOrd="0" destOrd="0" presId="urn:microsoft.com/office/officeart/2008/layout/LinedList"/>
    <dgm:cxn modelId="{3F86470B-1602-4C42-9E7B-51AAABCAB0C3}" type="presParOf" srcId="{E6F2FD62-BD8E-B14F-B6DB-230146ECCE61}" destId="{E3D9BEE5-49B1-F34F-94BE-C588590DB905}" srcOrd="0" destOrd="0" presId="urn:microsoft.com/office/officeart/2008/layout/LinedList"/>
    <dgm:cxn modelId="{9FCD752F-CF1D-D946-B474-13E0DDE0A759}" type="presParOf" srcId="{E6F2FD62-BD8E-B14F-B6DB-230146ECCE61}" destId="{1471B14B-AA5D-6E41-AA1A-957DE5FE0C8E}" srcOrd="1" destOrd="0" presId="urn:microsoft.com/office/officeart/2008/layout/LinedList"/>
    <dgm:cxn modelId="{9C3185CB-6D12-AD4F-BE90-E087A93A05E9}" type="presParOf" srcId="{1471B14B-AA5D-6E41-AA1A-957DE5FE0C8E}" destId="{EAF05CD0-B626-0340-A0AE-51A1AAA169E4}" srcOrd="0" destOrd="0" presId="urn:microsoft.com/office/officeart/2008/layout/LinedList"/>
    <dgm:cxn modelId="{A1AEC88A-3057-1848-B4CE-E4DD6691D744}" type="presParOf" srcId="{1471B14B-AA5D-6E41-AA1A-957DE5FE0C8E}" destId="{E2036624-341B-5847-8980-2847FC6C95D3}" srcOrd="1" destOrd="0" presId="urn:microsoft.com/office/officeart/2008/layout/LinedList"/>
    <dgm:cxn modelId="{452BF701-E02C-3A4B-9F0E-A54C2AAF5EAF}" type="presParOf" srcId="{E6F2FD62-BD8E-B14F-B6DB-230146ECCE61}" destId="{6133F36B-DCD1-5F46-832C-A6ACDFF2B3F6}" srcOrd="2" destOrd="0" presId="urn:microsoft.com/office/officeart/2008/layout/LinedList"/>
    <dgm:cxn modelId="{B7CEA031-3E53-614B-B1E2-6E297DFD7137}" type="presParOf" srcId="{E6F2FD62-BD8E-B14F-B6DB-230146ECCE61}" destId="{6EEAB7AF-D7F7-8248-A68C-2BE4A11168C8}" srcOrd="3" destOrd="0" presId="urn:microsoft.com/office/officeart/2008/layout/LinedList"/>
    <dgm:cxn modelId="{68792DBA-A123-3445-819F-DBCD78F4DB51}" type="presParOf" srcId="{6EEAB7AF-D7F7-8248-A68C-2BE4A11168C8}" destId="{210E66BE-A2A8-D84B-BD7D-59A96EC91010}" srcOrd="0" destOrd="0" presId="urn:microsoft.com/office/officeart/2008/layout/LinedList"/>
    <dgm:cxn modelId="{CEE6D54F-E934-2446-A608-42B880CBEAB1}" type="presParOf" srcId="{6EEAB7AF-D7F7-8248-A68C-2BE4A11168C8}" destId="{BD316A1F-5A0A-004E-9EED-E170AB01354D}" srcOrd="1" destOrd="0" presId="urn:microsoft.com/office/officeart/2008/layout/LinedList"/>
    <dgm:cxn modelId="{F9851A21-7C2C-7744-B434-92190847FBFA}" type="presParOf" srcId="{E6F2FD62-BD8E-B14F-B6DB-230146ECCE61}" destId="{2E6A9162-D26B-5148-B959-64125DC60639}" srcOrd="4" destOrd="0" presId="urn:microsoft.com/office/officeart/2008/layout/LinedList"/>
    <dgm:cxn modelId="{E9FBC890-A755-A446-AB41-05A079E127F7}" type="presParOf" srcId="{E6F2FD62-BD8E-B14F-B6DB-230146ECCE61}" destId="{70BAD49A-E99D-354E-8A43-0C811A687F76}" srcOrd="5" destOrd="0" presId="urn:microsoft.com/office/officeart/2008/layout/LinedList"/>
    <dgm:cxn modelId="{8CBA6EA4-A18F-3C4F-B276-7D74B98A592C}" type="presParOf" srcId="{70BAD49A-E99D-354E-8A43-0C811A687F76}" destId="{7CD085D5-6090-5440-B65F-B1165425DFD3}" srcOrd="0" destOrd="0" presId="urn:microsoft.com/office/officeart/2008/layout/LinedList"/>
    <dgm:cxn modelId="{245C8517-209D-9149-91E8-CCE1BF8B9EB2}" type="presParOf" srcId="{70BAD49A-E99D-354E-8A43-0C811A687F76}" destId="{B8D3AEF1-5D8A-7847-8CC9-58D0C2FEE784}" srcOrd="1" destOrd="0" presId="urn:microsoft.com/office/officeart/2008/layout/LinedList"/>
    <dgm:cxn modelId="{33D06D31-E6A0-3746-9E93-F843FD971055}" type="presParOf" srcId="{E6F2FD62-BD8E-B14F-B6DB-230146ECCE61}" destId="{EC4377A5-47B2-6E49-81F3-74AACCA1133B}" srcOrd="6" destOrd="0" presId="urn:microsoft.com/office/officeart/2008/layout/LinedList"/>
    <dgm:cxn modelId="{D4896B90-F181-0F42-81EB-E8612AE6DCA6}" type="presParOf" srcId="{E6F2FD62-BD8E-B14F-B6DB-230146ECCE61}" destId="{C77F3380-8D57-DF49-A8EF-75AF9650C8A7}" srcOrd="7" destOrd="0" presId="urn:microsoft.com/office/officeart/2008/layout/LinedList"/>
    <dgm:cxn modelId="{5303472C-8F53-074A-8177-7ECD16923EED}" type="presParOf" srcId="{C77F3380-8D57-DF49-A8EF-75AF9650C8A7}" destId="{CF427399-290D-9943-A6FC-6ACCB31B23BC}" srcOrd="0" destOrd="0" presId="urn:microsoft.com/office/officeart/2008/layout/LinedList"/>
    <dgm:cxn modelId="{B02877AE-65B0-B840-BDBC-62A7182FD612}" type="presParOf" srcId="{C77F3380-8D57-DF49-A8EF-75AF9650C8A7}" destId="{B240F755-D0C1-3846-A685-66E2052F81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B74D-2E3A-C04C-99F1-DD56EBE703C1}">
      <dsp:nvSpPr>
        <dsp:cNvPr id="0" name=""/>
        <dsp:cNvSpPr/>
      </dsp:nvSpPr>
      <dsp:spPr>
        <a:xfrm>
          <a:off x="0" y="727204"/>
          <a:ext cx="4613288" cy="23066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da-DK" sz="5200" b="1" kern="1200" baseline="0" dirty="0"/>
            <a:t>Fortællingen (den statiske eller motiverede funktion)</a:t>
          </a:r>
          <a:endParaRPr lang="en-US" sz="5200" kern="1200" dirty="0"/>
        </a:p>
      </dsp:txBody>
      <dsp:txXfrm>
        <a:off x="67559" y="794763"/>
        <a:ext cx="4478170" cy="2171526"/>
      </dsp:txXfrm>
    </dsp:sp>
    <dsp:sp modelId="{50CDE3E5-FB6B-144D-9130-AD15774F2449}">
      <dsp:nvSpPr>
        <dsp:cNvPr id="0" name=""/>
        <dsp:cNvSpPr/>
      </dsp:nvSpPr>
      <dsp:spPr>
        <a:xfrm>
          <a:off x="5767878" y="764940"/>
          <a:ext cx="4613288" cy="23066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da-DK" sz="5200" b="1" kern="1200" baseline="0"/>
            <a:t>Layoutet (den dekorative eller den oplevede funktion)</a:t>
          </a:r>
          <a:endParaRPr lang="en-US" sz="5200" kern="1200"/>
        </a:p>
      </dsp:txBody>
      <dsp:txXfrm>
        <a:off x="5835437" y="832499"/>
        <a:ext cx="4478170" cy="2171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9BEE5-49B1-F34F-94BE-C588590DB905}">
      <dsp:nvSpPr>
        <dsp:cNvPr id="0" name=""/>
        <dsp:cNvSpPr/>
      </dsp:nvSpPr>
      <dsp:spPr>
        <a:xfrm>
          <a:off x="0" y="0"/>
          <a:ext cx="572781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05CD0-B626-0340-A0AE-51A1AAA169E4}">
      <dsp:nvSpPr>
        <dsp:cNvPr id="0" name=""/>
        <dsp:cNvSpPr/>
      </dsp:nvSpPr>
      <dsp:spPr>
        <a:xfrm>
          <a:off x="0" y="0"/>
          <a:ext cx="5727817" cy="141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a:t>Den transparente</a:t>
          </a:r>
          <a:endParaRPr lang="en-US" sz="6500" kern="1200"/>
        </a:p>
      </dsp:txBody>
      <dsp:txXfrm>
        <a:off x="0" y="0"/>
        <a:ext cx="5727817" cy="1417190"/>
      </dsp:txXfrm>
    </dsp:sp>
    <dsp:sp modelId="{6133F36B-DCD1-5F46-832C-A6ACDFF2B3F6}">
      <dsp:nvSpPr>
        <dsp:cNvPr id="0" name=""/>
        <dsp:cNvSpPr/>
      </dsp:nvSpPr>
      <dsp:spPr>
        <a:xfrm>
          <a:off x="0" y="1417190"/>
          <a:ext cx="5727817" cy="0"/>
        </a:xfrm>
        <a:prstGeom prst="line">
          <a:avLst/>
        </a:prstGeom>
        <a:solidFill>
          <a:schemeClr val="accent2">
            <a:hueOff val="-425843"/>
            <a:satOff val="-399"/>
            <a:lumOff val="-3137"/>
            <a:alphaOff val="0"/>
          </a:schemeClr>
        </a:solidFill>
        <a:ln w="12700" cap="flat" cmpd="sng" algn="ctr">
          <a:solidFill>
            <a:schemeClr val="accent2">
              <a:hueOff val="-425843"/>
              <a:satOff val="-39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E66BE-A2A8-D84B-BD7D-59A96EC91010}">
      <dsp:nvSpPr>
        <dsp:cNvPr id="0" name=""/>
        <dsp:cNvSpPr/>
      </dsp:nvSpPr>
      <dsp:spPr>
        <a:xfrm>
          <a:off x="0" y="1417190"/>
          <a:ext cx="5727817" cy="141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a:t>Den realistiske</a:t>
          </a:r>
          <a:endParaRPr lang="en-US" sz="6500" kern="1200"/>
        </a:p>
      </dsp:txBody>
      <dsp:txXfrm>
        <a:off x="0" y="1417190"/>
        <a:ext cx="5727817" cy="1417190"/>
      </dsp:txXfrm>
    </dsp:sp>
    <dsp:sp modelId="{2E6A9162-D26B-5148-B959-64125DC60639}">
      <dsp:nvSpPr>
        <dsp:cNvPr id="0" name=""/>
        <dsp:cNvSpPr/>
      </dsp:nvSpPr>
      <dsp:spPr>
        <a:xfrm>
          <a:off x="0" y="2834381"/>
          <a:ext cx="5727817" cy="0"/>
        </a:xfrm>
        <a:prstGeom prst="line">
          <a:avLst/>
        </a:prstGeom>
        <a:solidFill>
          <a:schemeClr val="accent2">
            <a:hueOff val="-851686"/>
            <a:satOff val="-797"/>
            <a:lumOff val="-6275"/>
            <a:alphaOff val="0"/>
          </a:schemeClr>
        </a:solidFill>
        <a:ln w="12700" cap="flat" cmpd="sng" algn="ctr">
          <a:solidFill>
            <a:schemeClr val="accent2">
              <a:hueOff val="-851686"/>
              <a:satOff val="-797"/>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085D5-6090-5440-B65F-B1165425DFD3}">
      <dsp:nvSpPr>
        <dsp:cNvPr id="0" name=""/>
        <dsp:cNvSpPr/>
      </dsp:nvSpPr>
      <dsp:spPr>
        <a:xfrm>
          <a:off x="0" y="2834381"/>
          <a:ext cx="5727817" cy="141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a:t>Den ekspressive</a:t>
          </a:r>
          <a:endParaRPr lang="en-US" sz="6500" kern="1200"/>
        </a:p>
      </dsp:txBody>
      <dsp:txXfrm>
        <a:off x="0" y="2834381"/>
        <a:ext cx="5727817" cy="1417190"/>
      </dsp:txXfrm>
    </dsp:sp>
    <dsp:sp modelId="{EC4377A5-47B2-6E49-81F3-74AACCA1133B}">
      <dsp:nvSpPr>
        <dsp:cNvPr id="0" name=""/>
        <dsp:cNvSpPr/>
      </dsp:nvSpPr>
      <dsp:spPr>
        <a:xfrm>
          <a:off x="0" y="4251571"/>
          <a:ext cx="5727817" cy="0"/>
        </a:xfrm>
        <a:prstGeom prst="line">
          <a:avLst/>
        </a:prstGeom>
        <a:solidFill>
          <a:schemeClr val="accent2">
            <a:hueOff val="-1277530"/>
            <a:satOff val="-1196"/>
            <a:lumOff val="-9412"/>
            <a:alphaOff val="0"/>
          </a:schemeClr>
        </a:solidFill>
        <a:ln w="12700" cap="flat" cmpd="sng" algn="ctr">
          <a:solidFill>
            <a:schemeClr val="accent2">
              <a:hueOff val="-1277530"/>
              <a:satOff val="-1196"/>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27399-290D-9943-A6FC-6ACCB31B23BC}">
      <dsp:nvSpPr>
        <dsp:cNvPr id="0" name=""/>
        <dsp:cNvSpPr/>
      </dsp:nvSpPr>
      <dsp:spPr>
        <a:xfrm>
          <a:off x="0" y="4251571"/>
          <a:ext cx="5727817" cy="141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da-DK" sz="6500" kern="1200"/>
            <a:t>Den ikonografiske</a:t>
          </a:r>
          <a:endParaRPr lang="en-US" sz="6500" kern="1200"/>
        </a:p>
      </dsp:txBody>
      <dsp:txXfrm>
        <a:off x="0" y="4251571"/>
        <a:ext cx="5727817" cy="14171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06:43.053"/>
    </inkml:context>
    <inkml:brush xml:id="br0">
      <inkml:brushProperty name="width" value="0.2" units="cm"/>
      <inkml:brushProperty name="height" value="0.2" units="cm"/>
      <inkml:brushProperty name="color" value="#FFC114"/>
    </inkml:brush>
  </inkml:definitions>
  <inkml:trace contextRef="#ctx0" brushRef="#br0">0 2660 24575,'82'0'0,"-1"0"0,0 0 0,5 0 0,4 0 0,6 0 0,6 0 0,-23 1 0,3-1 0,4 0 0,3 0 0,2 0 0,2 0 0,2-1-365,-7 1 1,3 0 0,1 0 0,3 0 0,0 0 0,2-1 0,1 0 0,1-1 0,0-1 66,-10 0 0,1-1 0,1 1 0,1-1 0,1-1 0,0 0 0,0-1 0,1 0 1,0 0-1,0-2 0,0 0 0,4-1 0,1 0 0,0-1 0,1-1 0,-1 0 0,1-1 0,0 0 0,-1-1 1,0-2-1,-1 1 0,-1-2 0,-3 0 0,0-1 0,0 0 0,-1-1 0,0-1 0,-1 0 0,0-1 0,-1-2 1,0 0-1,-2 0 0,0-2 222,3-2 1,-1-1-1,0-1 1,-1-1-1,-1 0 1,-1-2-1,-1 0 1,-1-1-1,-2-1 1,0 0 75,10-7 0,-1 0 0,0-2 0,-3 0 0,-1-1 0,-3-2 0,-2 0 0,-2-2-145,-2-1 0,-2-2 0,-3 0 0,-2-2 1,-2 0-1,-4-1 0,-2-1 145,11-13 0,-4-1 0,-4-2 0,-7 0 0,-6 1 614,-4-5 1,-6 0 0,-9 0 0,-10 1-615,-9-8 0,-13 1 0,-15 6 0,-16 9 0,-13 6 0,-11 7 0,-23 3 0,-15 11 0,-8 5 401,23 13 0,-5 3 1,-4 3-1,-2 4 1,-2 2-402,4 4 0,-2 2 0,-2 3 0,-1 3 0,-2 2 0,0 3 47,4 2 1,-1 2 0,-2 3 0,0 1 0,-1 4 0,0 1 0,1 2-48,5 1 0,0 2 0,0 2 0,-1 2 0,1 2 0,0 1 0,0 2 0,2 1 0,-2 3 0,1 2 0,1 1 0,0 2 0,0 1 0,1 2 0,1 0 0,1 1 0,2 1 0,-1 2 0,2 0 0,0 2 0,1 0 0,1 1 0,1 1 0,2 0 0,-7 8 0,1 0 0,2 1 0,1 2 0,1 0 0,2 0 0,1 1 0,6-3 0,0 1 0,2 1 0,2 0 0,0 0 0,2 1 0,1 0-28,-6 8 0,2 0 1,1 1-1,1 0 0,2 0 1,2-1 27,4-3 0,2-1 0,1 1 0,1-1 0,2 0 0,1-1-133,-3 7 1,3 0 0,1-1 0,2-1 0,1-2 132,-3 8 0,2-1 0,2-2 0,1-2 477,-6 15 1,1-1 0,2-5-478,5-11 0,1-3 0,1-3 1638,-11 18 0,2-4-1407,6-15 1,2-6 2719,-12 22-2951,18-33 1963,15-26-1963,8-16 817,0-18-817,-3-22 0,-8-20 0,-11-22 0,-6-11 0,-4 4 0,4 14 0,12 22 0,9 19 0,7 15 0,6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9:06:44.417"/>
    </inkml:context>
    <inkml:brush xml:id="br0">
      <inkml:brushProperty name="width" value="0.2" units="cm"/>
      <inkml:brushProperty name="height" value="0.2" units="cm"/>
      <inkml:brushProperty name="color" value="#FFC114"/>
    </inkml:brush>
  </inkml:definitions>
  <inkml:trace contextRef="#ctx0" brushRef="#br0">1 359 24575,'98'-17'0,"-38"1"0,4-3 0,17-9 0,2-3 0,2-1 0,-1-1 0,-7 2 0,-3 2 0,-9 4 0,-4 3 0,30-8 0,-25 8 0,-24 7 0,-26 11 0,-8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423144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72581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12556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16754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77570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41394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55192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‹nr.›</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27475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66143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82585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5/2/24</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7091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5/2/24</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‹nr.›</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342992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5" r:id="rId6"/>
    <p:sldLayoutId id="2147483730" r:id="rId7"/>
    <p:sldLayoutId id="2147483731" r:id="rId8"/>
    <p:sldLayoutId id="2147483732" r:id="rId9"/>
    <p:sldLayoutId id="2147483734" r:id="rId10"/>
    <p:sldLayoutId id="2147483733"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Freeform: Shape 1062">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6C8E9F8-D96C-C608-2CDF-EA430A89D2B1}"/>
              </a:ext>
            </a:extLst>
          </p:cNvPr>
          <p:cNvSpPr>
            <a:spLocks noGrp="1"/>
          </p:cNvSpPr>
          <p:nvPr>
            <p:ph type="ctrTitle"/>
          </p:nvPr>
        </p:nvSpPr>
        <p:spPr>
          <a:xfrm>
            <a:off x="1111956" y="1735115"/>
            <a:ext cx="3983505" cy="2421375"/>
          </a:xfrm>
        </p:spPr>
        <p:txBody>
          <a:bodyPr anchor="ctr">
            <a:normAutofit/>
          </a:bodyPr>
          <a:lstStyle/>
          <a:p>
            <a:r>
              <a:rPr lang="da-DK" dirty="0"/>
              <a:t>Forløb om tegneserie-fortællinger</a:t>
            </a:r>
          </a:p>
        </p:txBody>
      </p:sp>
      <p:sp>
        <p:nvSpPr>
          <p:cNvPr id="3" name="Undertitel 2">
            <a:extLst>
              <a:ext uri="{FF2B5EF4-FFF2-40B4-BE49-F238E27FC236}">
                <a16:creationId xmlns:a16="http://schemas.microsoft.com/office/drawing/2014/main" id="{BE66E36A-89E7-36DD-4308-DEE2ADE8722C}"/>
              </a:ext>
            </a:extLst>
          </p:cNvPr>
          <p:cNvSpPr>
            <a:spLocks noGrp="1"/>
          </p:cNvSpPr>
          <p:nvPr>
            <p:ph type="subTitle" idx="1"/>
          </p:nvPr>
        </p:nvSpPr>
        <p:spPr>
          <a:xfrm>
            <a:off x="1272209" y="4233381"/>
            <a:ext cx="3537125" cy="1144391"/>
          </a:xfrm>
        </p:spPr>
        <p:txBody>
          <a:bodyPr>
            <a:normAutofit/>
          </a:bodyPr>
          <a:lstStyle/>
          <a:p>
            <a:pPr algn="ctr"/>
            <a:r>
              <a:rPr lang="da-DK"/>
              <a:t>1.K 2024</a:t>
            </a:r>
          </a:p>
        </p:txBody>
      </p:sp>
      <p:sp>
        <p:nvSpPr>
          <p:cNvPr id="1065" name="Freeform: Shape 1064">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67" name="Freeform: Shape 1066">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Et billede, der indeholder tekst, grafisk design, plakat, Grafik&#10;&#10;Automatisk genereret beskrivelse">
            <a:extLst>
              <a:ext uri="{FF2B5EF4-FFF2-40B4-BE49-F238E27FC236}">
                <a16:creationId xmlns:a16="http://schemas.microsoft.com/office/drawing/2014/main" id="{88759E82-E152-456E-382A-D41621FC0F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369" y="548672"/>
            <a:ext cx="4162804" cy="576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1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E898BD-E486-4B36-BE62-17938B5D2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2D80B3-C335-DA82-FB73-2EFF803BC9D2}"/>
              </a:ext>
            </a:extLst>
          </p:cNvPr>
          <p:cNvSpPr>
            <a:spLocks noGrp="1"/>
          </p:cNvSpPr>
          <p:nvPr>
            <p:ph type="title"/>
          </p:nvPr>
        </p:nvSpPr>
        <p:spPr>
          <a:xfrm>
            <a:off x="476190" y="5286564"/>
            <a:ext cx="9770990" cy="1028948"/>
          </a:xfrm>
        </p:spPr>
        <p:txBody>
          <a:bodyPr>
            <a:normAutofit/>
          </a:bodyPr>
          <a:lstStyle/>
          <a:p>
            <a:pPr algn="ctr"/>
            <a:r>
              <a:rPr lang="da-DK" dirty="0"/>
              <a:t>Helsiden og sidelayout</a:t>
            </a:r>
            <a:endParaRPr lang="da-DK"/>
          </a:p>
        </p:txBody>
      </p:sp>
      <p:sp>
        <p:nvSpPr>
          <p:cNvPr id="11" name="Freeform: Shape 10">
            <a:extLst>
              <a:ext uri="{FF2B5EF4-FFF2-40B4-BE49-F238E27FC236}">
                <a16:creationId xmlns:a16="http://schemas.microsoft.com/office/drawing/2014/main" id="{B6FB7394-C898-4857-BD32-4D13183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6343" y="245760"/>
            <a:ext cx="11426356" cy="487124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3176852"/>
              <a:gd name="connsiteY0" fmla="*/ 0 h 6964048"/>
              <a:gd name="connsiteX1" fmla="*/ 531298 w 13176852"/>
              <a:gd name="connsiteY1" fmla="*/ 10760 h 6964048"/>
              <a:gd name="connsiteX2" fmla="*/ 10008 w 13176852"/>
              <a:gd name="connsiteY2" fmla="*/ 41197 h 6964048"/>
              <a:gd name="connsiteX3" fmla="*/ 0 w 13176852"/>
              <a:gd name="connsiteY3" fmla="*/ 907167 h 6964048"/>
              <a:gd name="connsiteX4" fmla="*/ 37448 w 13176852"/>
              <a:gd name="connsiteY4" fmla="*/ 4886548 h 6964048"/>
              <a:gd name="connsiteX5" fmla="*/ 98442 w 13176852"/>
              <a:gd name="connsiteY5" fmla="*/ 5882443 h 6964048"/>
              <a:gd name="connsiteX6" fmla="*/ 5454117 w 13176852"/>
              <a:gd name="connsiteY6" fmla="*/ 5874336 h 6964048"/>
              <a:gd name="connsiteX7" fmla="*/ 8041610 w 13176852"/>
              <a:gd name="connsiteY7" fmla="*/ 5853608 h 6964048"/>
              <a:gd name="connsiteX8" fmla="*/ 8284568 w 13176852"/>
              <a:gd name="connsiteY8" fmla="*/ 5877326 h 6964048"/>
              <a:gd name="connsiteX9" fmla="*/ 8545453 w 13176852"/>
              <a:gd name="connsiteY9" fmla="*/ 6964048 h 6964048"/>
              <a:gd name="connsiteX10" fmla="*/ 8896242 w 13176852"/>
              <a:gd name="connsiteY10" fmla="*/ 5864484 h 6964048"/>
              <a:gd name="connsiteX11" fmla="*/ 9744860 w 13176852"/>
              <a:gd name="connsiteY11" fmla="*/ 5851061 h 6964048"/>
              <a:gd name="connsiteX12" fmla="*/ 10897205 w 13176852"/>
              <a:gd name="connsiteY12" fmla="*/ 5873967 h 6964048"/>
              <a:gd name="connsiteX13" fmla="*/ 13176205 w 13176852"/>
              <a:gd name="connsiteY13" fmla="*/ 6004789 h 6964048"/>
              <a:gd name="connsiteX14" fmla="*/ 11541222 w 13176852"/>
              <a:gd name="connsiteY14" fmla="*/ 2573275 h 6964048"/>
              <a:gd name="connsiteX15" fmla="*/ 11542621 w 13176852"/>
              <a:gd name="connsiteY15" fmla="*/ 135715 h 6964048"/>
              <a:gd name="connsiteX16" fmla="*/ 11356281 w 13176852"/>
              <a:gd name="connsiteY16" fmla="*/ 34886 h 6964048"/>
              <a:gd name="connsiteX17" fmla="*/ 10659977 w 13176852"/>
              <a:gd name="connsiteY17" fmla="*/ 22192 h 6964048"/>
              <a:gd name="connsiteX18" fmla="*/ 7569856 w 13176852"/>
              <a:gd name="connsiteY18" fmla="*/ 27511 h 6964048"/>
              <a:gd name="connsiteX19" fmla="*/ 1969662 w 13176852"/>
              <a:gd name="connsiteY19" fmla="*/ 0 h 6964048"/>
              <a:gd name="connsiteX0" fmla="*/ 1969662 w 13257988"/>
              <a:gd name="connsiteY0" fmla="*/ 0 h 6964048"/>
              <a:gd name="connsiteX1" fmla="*/ 531298 w 13257988"/>
              <a:gd name="connsiteY1" fmla="*/ 10760 h 6964048"/>
              <a:gd name="connsiteX2" fmla="*/ 10008 w 13257988"/>
              <a:gd name="connsiteY2" fmla="*/ 41197 h 6964048"/>
              <a:gd name="connsiteX3" fmla="*/ 0 w 13257988"/>
              <a:gd name="connsiteY3" fmla="*/ 907167 h 6964048"/>
              <a:gd name="connsiteX4" fmla="*/ 37448 w 13257988"/>
              <a:gd name="connsiteY4" fmla="*/ 4886548 h 6964048"/>
              <a:gd name="connsiteX5" fmla="*/ 98442 w 13257988"/>
              <a:gd name="connsiteY5" fmla="*/ 5882443 h 6964048"/>
              <a:gd name="connsiteX6" fmla="*/ 5454117 w 13257988"/>
              <a:gd name="connsiteY6" fmla="*/ 5874336 h 6964048"/>
              <a:gd name="connsiteX7" fmla="*/ 8041610 w 13257988"/>
              <a:gd name="connsiteY7" fmla="*/ 5853608 h 6964048"/>
              <a:gd name="connsiteX8" fmla="*/ 8284568 w 13257988"/>
              <a:gd name="connsiteY8" fmla="*/ 5877326 h 6964048"/>
              <a:gd name="connsiteX9" fmla="*/ 8545453 w 13257988"/>
              <a:gd name="connsiteY9" fmla="*/ 6964048 h 6964048"/>
              <a:gd name="connsiteX10" fmla="*/ 8896242 w 13257988"/>
              <a:gd name="connsiteY10" fmla="*/ 5864484 h 6964048"/>
              <a:gd name="connsiteX11" fmla="*/ 9744860 w 13257988"/>
              <a:gd name="connsiteY11" fmla="*/ 5851061 h 6964048"/>
              <a:gd name="connsiteX12" fmla="*/ 10897205 w 13257988"/>
              <a:gd name="connsiteY12" fmla="*/ 5873967 h 6964048"/>
              <a:gd name="connsiteX13" fmla="*/ 13176205 w 13257988"/>
              <a:gd name="connsiteY13" fmla="*/ 6004789 h 6964048"/>
              <a:gd name="connsiteX14" fmla="*/ 13257852 w 13257988"/>
              <a:gd name="connsiteY14" fmla="*/ 1313888 h 6964048"/>
              <a:gd name="connsiteX15" fmla="*/ 11542621 w 13257988"/>
              <a:gd name="connsiteY15" fmla="*/ 135715 h 6964048"/>
              <a:gd name="connsiteX16" fmla="*/ 11356281 w 13257988"/>
              <a:gd name="connsiteY16" fmla="*/ 34886 h 6964048"/>
              <a:gd name="connsiteX17" fmla="*/ 10659977 w 13257988"/>
              <a:gd name="connsiteY17" fmla="*/ 22192 h 6964048"/>
              <a:gd name="connsiteX18" fmla="*/ 7569856 w 13257988"/>
              <a:gd name="connsiteY18" fmla="*/ 27511 h 6964048"/>
              <a:gd name="connsiteX19" fmla="*/ 1969662 w 13257988"/>
              <a:gd name="connsiteY19" fmla="*/ 0 h 6964048"/>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10659977 w 13266257"/>
              <a:gd name="connsiteY17" fmla="*/ 10999635 h 17941491"/>
              <a:gd name="connsiteX18" fmla="*/ 7569856 w 13266257"/>
              <a:gd name="connsiteY18" fmla="*/ 11004954 h 17941491"/>
              <a:gd name="connsiteX19" fmla="*/ 1969662 w 13266257"/>
              <a:gd name="connsiteY19" fmla="*/ 10977443 h 17941491"/>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7569856 w 13266257"/>
              <a:gd name="connsiteY17" fmla="*/ 11004954 h 17941491"/>
              <a:gd name="connsiteX18" fmla="*/ 1969662 w 13266257"/>
              <a:gd name="connsiteY18" fmla="*/ 10977443 h 17941491"/>
              <a:gd name="connsiteX0" fmla="*/ 1969662 w 13265043"/>
              <a:gd name="connsiteY0" fmla="*/ 11860808 h 18824856"/>
              <a:gd name="connsiteX1" fmla="*/ 531298 w 13265043"/>
              <a:gd name="connsiteY1" fmla="*/ 11871568 h 18824856"/>
              <a:gd name="connsiteX2" fmla="*/ 10008 w 13265043"/>
              <a:gd name="connsiteY2" fmla="*/ 11902005 h 18824856"/>
              <a:gd name="connsiteX3" fmla="*/ 0 w 13265043"/>
              <a:gd name="connsiteY3" fmla="*/ 12767975 h 18824856"/>
              <a:gd name="connsiteX4" fmla="*/ 37448 w 13265043"/>
              <a:gd name="connsiteY4" fmla="*/ 16747356 h 18824856"/>
              <a:gd name="connsiteX5" fmla="*/ 98442 w 13265043"/>
              <a:gd name="connsiteY5" fmla="*/ 17743251 h 18824856"/>
              <a:gd name="connsiteX6" fmla="*/ 5454117 w 13265043"/>
              <a:gd name="connsiteY6" fmla="*/ 17735144 h 18824856"/>
              <a:gd name="connsiteX7" fmla="*/ 8041610 w 13265043"/>
              <a:gd name="connsiteY7" fmla="*/ 17714416 h 18824856"/>
              <a:gd name="connsiteX8" fmla="*/ 8284568 w 13265043"/>
              <a:gd name="connsiteY8" fmla="*/ 17738134 h 18824856"/>
              <a:gd name="connsiteX9" fmla="*/ 8545453 w 13265043"/>
              <a:gd name="connsiteY9" fmla="*/ 18824856 h 18824856"/>
              <a:gd name="connsiteX10" fmla="*/ 8896242 w 13265043"/>
              <a:gd name="connsiteY10" fmla="*/ 17725292 h 18824856"/>
              <a:gd name="connsiteX11" fmla="*/ 9744860 w 13265043"/>
              <a:gd name="connsiteY11" fmla="*/ 17711869 h 18824856"/>
              <a:gd name="connsiteX12" fmla="*/ 10897205 w 13265043"/>
              <a:gd name="connsiteY12" fmla="*/ 17734775 h 18824856"/>
              <a:gd name="connsiteX13" fmla="*/ 13176205 w 13265043"/>
              <a:gd name="connsiteY13" fmla="*/ 17865597 h 18824856"/>
              <a:gd name="connsiteX14" fmla="*/ 13257852 w 13265043"/>
              <a:gd name="connsiteY14" fmla="*/ 13174696 h 18824856"/>
              <a:gd name="connsiteX15" fmla="*/ 12982846 w 13265043"/>
              <a:gd name="connsiteY15" fmla="*/ 886937 h 18824856"/>
              <a:gd name="connsiteX16" fmla="*/ 11414472 w 13265043"/>
              <a:gd name="connsiteY16" fmla="*/ 2180430 h 18824856"/>
              <a:gd name="connsiteX17" fmla="*/ 7569856 w 13265043"/>
              <a:gd name="connsiteY17" fmla="*/ 11888319 h 18824856"/>
              <a:gd name="connsiteX18" fmla="*/ 1969662 w 13265043"/>
              <a:gd name="connsiteY18" fmla="*/ 11860808 h 18824856"/>
              <a:gd name="connsiteX0" fmla="*/ 1969662 w 13265043"/>
              <a:gd name="connsiteY0" fmla="*/ 11542377 h 18506425"/>
              <a:gd name="connsiteX1" fmla="*/ 531298 w 13265043"/>
              <a:gd name="connsiteY1" fmla="*/ 11553137 h 18506425"/>
              <a:gd name="connsiteX2" fmla="*/ 10008 w 13265043"/>
              <a:gd name="connsiteY2" fmla="*/ 11583574 h 18506425"/>
              <a:gd name="connsiteX3" fmla="*/ 0 w 13265043"/>
              <a:gd name="connsiteY3" fmla="*/ 12449544 h 18506425"/>
              <a:gd name="connsiteX4" fmla="*/ 37448 w 13265043"/>
              <a:gd name="connsiteY4" fmla="*/ 16428925 h 18506425"/>
              <a:gd name="connsiteX5" fmla="*/ 98442 w 13265043"/>
              <a:gd name="connsiteY5" fmla="*/ 17424820 h 18506425"/>
              <a:gd name="connsiteX6" fmla="*/ 5454117 w 13265043"/>
              <a:gd name="connsiteY6" fmla="*/ 17416713 h 18506425"/>
              <a:gd name="connsiteX7" fmla="*/ 8041610 w 13265043"/>
              <a:gd name="connsiteY7" fmla="*/ 17395985 h 18506425"/>
              <a:gd name="connsiteX8" fmla="*/ 8284568 w 13265043"/>
              <a:gd name="connsiteY8" fmla="*/ 17419703 h 18506425"/>
              <a:gd name="connsiteX9" fmla="*/ 8545453 w 13265043"/>
              <a:gd name="connsiteY9" fmla="*/ 18506425 h 18506425"/>
              <a:gd name="connsiteX10" fmla="*/ 8896242 w 13265043"/>
              <a:gd name="connsiteY10" fmla="*/ 17406861 h 18506425"/>
              <a:gd name="connsiteX11" fmla="*/ 9744860 w 13265043"/>
              <a:gd name="connsiteY11" fmla="*/ 17393438 h 18506425"/>
              <a:gd name="connsiteX12" fmla="*/ 10897205 w 13265043"/>
              <a:gd name="connsiteY12" fmla="*/ 17416344 h 18506425"/>
              <a:gd name="connsiteX13" fmla="*/ 13176205 w 13265043"/>
              <a:gd name="connsiteY13" fmla="*/ 17547166 h 18506425"/>
              <a:gd name="connsiteX14" fmla="*/ 13257852 w 13265043"/>
              <a:gd name="connsiteY14" fmla="*/ 12856265 h 18506425"/>
              <a:gd name="connsiteX15" fmla="*/ 12982846 w 13265043"/>
              <a:gd name="connsiteY15" fmla="*/ 568506 h 18506425"/>
              <a:gd name="connsiteX16" fmla="*/ 11414472 w 13265043"/>
              <a:gd name="connsiteY16" fmla="*/ 1861999 h 18506425"/>
              <a:gd name="connsiteX17" fmla="*/ 7526213 w 13265043"/>
              <a:gd name="connsiteY17" fmla="*/ 190437 h 18506425"/>
              <a:gd name="connsiteX18" fmla="*/ 1969662 w 13265043"/>
              <a:gd name="connsiteY18" fmla="*/ 11542377 h 18506425"/>
              <a:gd name="connsiteX0" fmla="*/ 2056949 w 13265043"/>
              <a:gd name="connsiteY0" fmla="*/ 0 h 18703324"/>
              <a:gd name="connsiteX1" fmla="*/ 531298 w 13265043"/>
              <a:gd name="connsiteY1" fmla="*/ 11750036 h 18703324"/>
              <a:gd name="connsiteX2" fmla="*/ 10008 w 13265043"/>
              <a:gd name="connsiteY2" fmla="*/ 11780473 h 18703324"/>
              <a:gd name="connsiteX3" fmla="*/ 0 w 13265043"/>
              <a:gd name="connsiteY3" fmla="*/ 12646443 h 18703324"/>
              <a:gd name="connsiteX4" fmla="*/ 37448 w 13265043"/>
              <a:gd name="connsiteY4" fmla="*/ 16625824 h 18703324"/>
              <a:gd name="connsiteX5" fmla="*/ 98442 w 13265043"/>
              <a:gd name="connsiteY5" fmla="*/ 17621719 h 18703324"/>
              <a:gd name="connsiteX6" fmla="*/ 5454117 w 13265043"/>
              <a:gd name="connsiteY6" fmla="*/ 17613612 h 18703324"/>
              <a:gd name="connsiteX7" fmla="*/ 8041610 w 13265043"/>
              <a:gd name="connsiteY7" fmla="*/ 17592884 h 18703324"/>
              <a:gd name="connsiteX8" fmla="*/ 8284568 w 13265043"/>
              <a:gd name="connsiteY8" fmla="*/ 17616602 h 18703324"/>
              <a:gd name="connsiteX9" fmla="*/ 8545453 w 13265043"/>
              <a:gd name="connsiteY9" fmla="*/ 18703324 h 18703324"/>
              <a:gd name="connsiteX10" fmla="*/ 8896242 w 13265043"/>
              <a:gd name="connsiteY10" fmla="*/ 17603760 h 18703324"/>
              <a:gd name="connsiteX11" fmla="*/ 9744860 w 13265043"/>
              <a:gd name="connsiteY11" fmla="*/ 17590337 h 18703324"/>
              <a:gd name="connsiteX12" fmla="*/ 10897205 w 13265043"/>
              <a:gd name="connsiteY12" fmla="*/ 17613243 h 18703324"/>
              <a:gd name="connsiteX13" fmla="*/ 13176205 w 13265043"/>
              <a:gd name="connsiteY13" fmla="*/ 17744065 h 18703324"/>
              <a:gd name="connsiteX14" fmla="*/ 13257852 w 13265043"/>
              <a:gd name="connsiteY14" fmla="*/ 13053164 h 18703324"/>
              <a:gd name="connsiteX15" fmla="*/ 12982846 w 13265043"/>
              <a:gd name="connsiteY15" fmla="*/ 765405 h 18703324"/>
              <a:gd name="connsiteX16" fmla="*/ 11414472 w 13265043"/>
              <a:gd name="connsiteY16" fmla="*/ 2058898 h 18703324"/>
              <a:gd name="connsiteX17" fmla="*/ 7526213 w 13265043"/>
              <a:gd name="connsiteY17" fmla="*/ 387336 h 18703324"/>
              <a:gd name="connsiteX18" fmla="*/ 2056949 w 13265043"/>
              <a:gd name="connsiteY18" fmla="*/ 0 h 18703324"/>
              <a:gd name="connsiteX0" fmla="*/ 2209737 w 13417831"/>
              <a:gd name="connsiteY0" fmla="*/ 0 h 18703324"/>
              <a:gd name="connsiteX1" fmla="*/ 29438 w 13417831"/>
              <a:gd name="connsiteY1" fmla="*/ 280629 h 18703324"/>
              <a:gd name="connsiteX2" fmla="*/ 162796 w 13417831"/>
              <a:gd name="connsiteY2" fmla="*/ 11780473 h 18703324"/>
              <a:gd name="connsiteX3" fmla="*/ 152788 w 13417831"/>
              <a:gd name="connsiteY3" fmla="*/ 12646443 h 18703324"/>
              <a:gd name="connsiteX4" fmla="*/ 190236 w 13417831"/>
              <a:gd name="connsiteY4" fmla="*/ 16625824 h 18703324"/>
              <a:gd name="connsiteX5" fmla="*/ 251230 w 13417831"/>
              <a:gd name="connsiteY5" fmla="*/ 17621719 h 18703324"/>
              <a:gd name="connsiteX6" fmla="*/ 5606905 w 13417831"/>
              <a:gd name="connsiteY6" fmla="*/ 17613612 h 18703324"/>
              <a:gd name="connsiteX7" fmla="*/ 8194398 w 13417831"/>
              <a:gd name="connsiteY7" fmla="*/ 17592884 h 18703324"/>
              <a:gd name="connsiteX8" fmla="*/ 8437356 w 13417831"/>
              <a:gd name="connsiteY8" fmla="*/ 17616602 h 18703324"/>
              <a:gd name="connsiteX9" fmla="*/ 8698241 w 13417831"/>
              <a:gd name="connsiteY9" fmla="*/ 18703324 h 18703324"/>
              <a:gd name="connsiteX10" fmla="*/ 9049030 w 13417831"/>
              <a:gd name="connsiteY10" fmla="*/ 17603760 h 18703324"/>
              <a:gd name="connsiteX11" fmla="*/ 9897648 w 13417831"/>
              <a:gd name="connsiteY11" fmla="*/ 17590337 h 18703324"/>
              <a:gd name="connsiteX12" fmla="*/ 11049993 w 13417831"/>
              <a:gd name="connsiteY12" fmla="*/ 17613243 h 18703324"/>
              <a:gd name="connsiteX13" fmla="*/ 13328993 w 13417831"/>
              <a:gd name="connsiteY13" fmla="*/ 17744065 h 18703324"/>
              <a:gd name="connsiteX14" fmla="*/ 13410640 w 13417831"/>
              <a:gd name="connsiteY14" fmla="*/ 13053164 h 18703324"/>
              <a:gd name="connsiteX15" fmla="*/ 13135634 w 13417831"/>
              <a:gd name="connsiteY15" fmla="*/ 765405 h 18703324"/>
              <a:gd name="connsiteX16" fmla="*/ 11567260 w 13417831"/>
              <a:gd name="connsiteY16" fmla="*/ 2058898 h 18703324"/>
              <a:gd name="connsiteX17" fmla="*/ 7679001 w 13417831"/>
              <a:gd name="connsiteY17" fmla="*/ 387336 h 18703324"/>
              <a:gd name="connsiteX18" fmla="*/ 2209737 w 13417831"/>
              <a:gd name="connsiteY18" fmla="*/ 0 h 18703324"/>
              <a:gd name="connsiteX0" fmla="*/ 2209737 w 13417289"/>
              <a:gd name="connsiteY0" fmla="*/ 228521 h 18931845"/>
              <a:gd name="connsiteX1" fmla="*/ 29438 w 13417289"/>
              <a:gd name="connsiteY1" fmla="*/ 509150 h 18931845"/>
              <a:gd name="connsiteX2" fmla="*/ 162796 w 13417289"/>
              <a:gd name="connsiteY2" fmla="*/ 12008994 h 18931845"/>
              <a:gd name="connsiteX3" fmla="*/ 152788 w 13417289"/>
              <a:gd name="connsiteY3" fmla="*/ 12874964 h 18931845"/>
              <a:gd name="connsiteX4" fmla="*/ 190236 w 13417289"/>
              <a:gd name="connsiteY4" fmla="*/ 16854345 h 18931845"/>
              <a:gd name="connsiteX5" fmla="*/ 251230 w 13417289"/>
              <a:gd name="connsiteY5" fmla="*/ 17850240 h 18931845"/>
              <a:gd name="connsiteX6" fmla="*/ 5606905 w 13417289"/>
              <a:gd name="connsiteY6" fmla="*/ 17842133 h 18931845"/>
              <a:gd name="connsiteX7" fmla="*/ 8194398 w 13417289"/>
              <a:gd name="connsiteY7" fmla="*/ 17821405 h 18931845"/>
              <a:gd name="connsiteX8" fmla="*/ 8437356 w 13417289"/>
              <a:gd name="connsiteY8" fmla="*/ 17845123 h 18931845"/>
              <a:gd name="connsiteX9" fmla="*/ 8698241 w 13417289"/>
              <a:gd name="connsiteY9" fmla="*/ 18931845 h 18931845"/>
              <a:gd name="connsiteX10" fmla="*/ 9049030 w 13417289"/>
              <a:gd name="connsiteY10" fmla="*/ 17832281 h 18931845"/>
              <a:gd name="connsiteX11" fmla="*/ 9897648 w 13417289"/>
              <a:gd name="connsiteY11" fmla="*/ 17818858 h 18931845"/>
              <a:gd name="connsiteX12" fmla="*/ 11049993 w 13417289"/>
              <a:gd name="connsiteY12" fmla="*/ 17841764 h 18931845"/>
              <a:gd name="connsiteX13" fmla="*/ 13328993 w 13417289"/>
              <a:gd name="connsiteY13" fmla="*/ 17972586 h 18931845"/>
              <a:gd name="connsiteX14" fmla="*/ 13410640 w 13417289"/>
              <a:gd name="connsiteY14" fmla="*/ 13281685 h 18931845"/>
              <a:gd name="connsiteX15" fmla="*/ 13135634 w 13417289"/>
              <a:gd name="connsiteY15" fmla="*/ 993926 h 18931845"/>
              <a:gd name="connsiteX16" fmla="*/ 11596356 w 13417289"/>
              <a:gd name="connsiteY16" fmla="*/ 713186 h 18931845"/>
              <a:gd name="connsiteX17" fmla="*/ 7679001 w 13417289"/>
              <a:gd name="connsiteY17" fmla="*/ 615857 h 18931845"/>
              <a:gd name="connsiteX18" fmla="*/ 2209737 w 13417289"/>
              <a:gd name="connsiteY18" fmla="*/ 228521 h 18931845"/>
              <a:gd name="connsiteX0" fmla="*/ 2209737 w 13935641"/>
              <a:gd name="connsiteY0" fmla="*/ 129186 h 18832510"/>
              <a:gd name="connsiteX1" fmla="*/ 29438 w 13935641"/>
              <a:gd name="connsiteY1" fmla="*/ 409815 h 18832510"/>
              <a:gd name="connsiteX2" fmla="*/ 162796 w 13935641"/>
              <a:gd name="connsiteY2" fmla="*/ 11909659 h 18832510"/>
              <a:gd name="connsiteX3" fmla="*/ 152788 w 13935641"/>
              <a:gd name="connsiteY3" fmla="*/ 12775629 h 18832510"/>
              <a:gd name="connsiteX4" fmla="*/ 190236 w 13935641"/>
              <a:gd name="connsiteY4" fmla="*/ 16755010 h 18832510"/>
              <a:gd name="connsiteX5" fmla="*/ 251230 w 13935641"/>
              <a:gd name="connsiteY5" fmla="*/ 17750905 h 18832510"/>
              <a:gd name="connsiteX6" fmla="*/ 5606905 w 13935641"/>
              <a:gd name="connsiteY6" fmla="*/ 17742798 h 18832510"/>
              <a:gd name="connsiteX7" fmla="*/ 8194398 w 13935641"/>
              <a:gd name="connsiteY7" fmla="*/ 17722070 h 18832510"/>
              <a:gd name="connsiteX8" fmla="*/ 8437356 w 13935641"/>
              <a:gd name="connsiteY8" fmla="*/ 17745788 h 18832510"/>
              <a:gd name="connsiteX9" fmla="*/ 8698241 w 13935641"/>
              <a:gd name="connsiteY9" fmla="*/ 18832510 h 18832510"/>
              <a:gd name="connsiteX10" fmla="*/ 9049030 w 13935641"/>
              <a:gd name="connsiteY10" fmla="*/ 17732946 h 18832510"/>
              <a:gd name="connsiteX11" fmla="*/ 9897648 w 13935641"/>
              <a:gd name="connsiteY11" fmla="*/ 17719523 h 18832510"/>
              <a:gd name="connsiteX12" fmla="*/ 11049993 w 13935641"/>
              <a:gd name="connsiteY12" fmla="*/ 17742429 h 18832510"/>
              <a:gd name="connsiteX13" fmla="*/ 13328993 w 13935641"/>
              <a:gd name="connsiteY13" fmla="*/ 17873251 h 18832510"/>
              <a:gd name="connsiteX14" fmla="*/ 13410640 w 13935641"/>
              <a:gd name="connsiteY14" fmla="*/ 13182350 h 18832510"/>
              <a:gd name="connsiteX15" fmla="*/ 13863020 w 13935641"/>
              <a:gd name="connsiteY15" fmla="*/ 1029527 h 18832510"/>
              <a:gd name="connsiteX16" fmla="*/ 11596356 w 13935641"/>
              <a:gd name="connsiteY16" fmla="*/ 613851 h 18832510"/>
              <a:gd name="connsiteX17" fmla="*/ 7679001 w 13935641"/>
              <a:gd name="connsiteY17" fmla="*/ 516522 h 18832510"/>
              <a:gd name="connsiteX18" fmla="*/ 2209737 w 13935641"/>
              <a:gd name="connsiteY18" fmla="*/ 129186 h 18832510"/>
              <a:gd name="connsiteX0" fmla="*/ 2209737 w 13969129"/>
              <a:gd name="connsiteY0" fmla="*/ 0 h 18703324"/>
              <a:gd name="connsiteX1" fmla="*/ 29438 w 13969129"/>
              <a:gd name="connsiteY1" fmla="*/ 280629 h 18703324"/>
              <a:gd name="connsiteX2" fmla="*/ 162796 w 13969129"/>
              <a:gd name="connsiteY2" fmla="*/ 11780473 h 18703324"/>
              <a:gd name="connsiteX3" fmla="*/ 152788 w 13969129"/>
              <a:gd name="connsiteY3" fmla="*/ 12646443 h 18703324"/>
              <a:gd name="connsiteX4" fmla="*/ 190236 w 13969129"/>
              <a:gd name="connsiteY4" fmla="*/ 16625824 h 18703324"/>
              <a:gd name="connsiteX5" fmla="*/ 251230 w 13969129"/>
              <a:gd name="connsiteY5" fmla="*/ 17621719 h 18703324"/>
              <a:gd name="connsiteX6" fmla="*/ 5606905 w 13969129"/>
              <a:gd name="connsiteY6" fmla="*/ 17613612 h 18703324"/>
              <a:gd name="connsiteX7" fmla="*/ 8194398 w 13969129"/>
              <a:gd name="connsiteY7" fmla="*/ 17592884 h 18703324"/>
              <a:gd name="connsiteX8" fmla="*/ 8437356 w 13969129"/>
              <a:gd name="connsiteY8" fmla="*/ 17616602 h 18703324"/>
              <a:gd name="connsiteX9" fmla="*/ 8698241 w 13969129"/>
              <a:gd name="connsiteY9" fmla="*/ 18703324 h 18703324"/>
              <a:gd name="connsiteX10" fmla="*/ 9049030 w 13969129"/>
              <a:gd name="connsiteY10" fmla="*/ 17603760 h 18703324"/>
              <a:gd name="connsiteX11" fmla="*/ 9897648 w 13969129"/>
              <a:gd name="connsiteY11" fmla="*/ 17590337 h 18703324"/>
              <a:gd name="connsiteX12" fmla="*/ 11049993 w 13969129"/>
              <a:gd name="connsiteY12" fmla="*/ 17613243 h 18703324"/>
              <a:gd name="connsiteX13" fmla="*/ 13328993 w 13969129"/>
              <a:gd name="connsiteY13" fmla="*/ 17744065 h 18703324"/>
              <a:gd name="connsiteX14" fmla="*/ 13410640 w 13969129"/>
              <a:gd name="connsiteY14" fmla="*/ 13053164 h 18703324"/>
              <a:gd name="connsiteX15" fmla="*/ 13863020 w 13969129"/>
              <a:gd name="connsiteY15" fmla="*/ 900341 h 18703324"/>
              <a:gd name="connsiteX16" fmla="*/ 11596356 w 13969129"/>
              <a:gd name="connsiteY16" fmla="*/ 484665 h 18703324"/>
              <a:gd name="connsiteX17" fmla="*/ 7679001 w 13969129"/>
              <a:gd name="connsiteY17" fmla="*/ 387336 h 18703324"/>
              <a:gd name="connsiteX18" fmla="*/ 2209737 w 13969129"/>
              <a:gd name="connsiteY18" fmla="*/ 0 h 18703324"/>
              <a:gd name="connsiteX0" fmla="*/ 2209737 w 13955995"/>
              <a:gd name="connsiteY0" fmla="*/ 0 h 18703324"/>
              <a:gd name="connsiteX1" fmla="*/ 29438 w 13955995"/>
              <a:gd name="connsiteY1" fmla="*/ 280629 h 18703324"/>
              <a:gd name="connsiteX2" fmla="*/ 162796 w 13955995"/>
              <a:gd name="connsiteY2" fmla="*/ 11780473 h 18703324"/>
              <a:gd name="connsiteX3" fmla="*/ 152788 w 13955995"/>
              <a:gd name="connsiteY3" fmla="*/ 12646443 h 18703324"/>
              <a:gd name="connsiteX4" fmla="*/ 190236 w 13955995"/>
              <a:gd name="connsiteY4" fmla="*/ 16625824 h 18703324"/>
              <a:gd name="connsiteX5" fmla="*/ 251230 w 13955995"/>
              <a:gd name="connsiteY5" fmla="*/ 17621719 h 18703324"/>
              <a:gd name="connsiteX6" fmla="*/ 5606905 w 13955995"/>
              <a:gd name="connsiteY6" fmla="*/ 17613612 h 18703324"/>
              <a:gd name="connsiteX7" fmla="*/ 8194398 w 13955995"/>
              <a:gd name="connsiteY7" fmla="*/ 17592884 h 18703324"/>
              <a:gd name="connsiteX8" fmla="*/ 8437356 w 13955995"/>
              <a:gd name="connsiteY8" fmla="*/ 17616602 h 18703324"/>
              <a:gd name="connsiteX9" fmla="*/ 8698241 w 13955995"/>
              <a:gd name="connsiteY9" fmla="*/ 18703324 h 18703324"/>
              <a:gd name="connsiteX10" fmla="*/ 9049030 w 13955995"/>
              <a:gd name="connsiteY10" fmla="*/ 17603760 h 18703324"/>
              <a:gd name="connsiteX11" fmla="*/ 9897648 w 13955995"/>
              <a:gd name="connsiteY11" fmla="*/ 17590337 h 18703324"/>
              <a:gd name="connsiteX12" fmla="*/ 11049993 w 13955995"/>
              <a:gd name="connsiteY12" fmla="*/ 17613243 h 18703324"/>
              <a:gd name="connsiteX13" fmla="*/ 13328993 w 13955995"/>
              <a:gd name="connsiteY13" fmla="*/ 17744065 h 18703324"/>
              <a:gd name="connsiteX14" fmla="*/ 13410640 w 13955995"/>
              <a:gd name="connsiteY14" fmla="*/ 13053164 h 18703324"/>
              <a:gd name="connsiteX15" fmla="*/ 13848472 w 13955995"/>
              <a:gd name="connsiteY15" fmla="*/ 495539 h 18703324"/>
              <a:gd name="connsiteX16" fmla="*/ 11596356 w 13955995"/>
              <a:gd name="connsiteY16" fmla="*/ 484665 h 18703324"/>
              <a:gd name="connsiteX17" fmla="*/ 7679001 w 13955995"/>
              <a:gd name="connsiteY17" fmla="*/ 387336 h 18703324"/>
              <a:gd name="connsiteX18" fmla="*/ 2209737 w 13955995"/>
              <a:gd name="connsiteY18" fmla="*/ 0 h 18703324"/>
              <a:gd name="connsiteX0" fmla="*/ 2209737 w 13970835"/>
              <a:gd name="connsiteY0" fmla="*/ 0 h 18703324"/>
              <a:gd name="connsiteX1" fmla="*/ 29438 w 13970835"/>
              <a:gd name="connsiteY1" fmla="*/ 280629 h 18703324"/>
              <a:gd name="connsiteX2" fmla="*/ 162796 w 13970835"/>
              <a:gd name="connsiteY2" fmla="*/ 11780473 h 18703324"/>
              <a:gd name="connsiteX3" fmla="*/ 152788 w 13970835"/>
              <a:gd name="connsiteY3" fmla="*/ 12646443 h 18703324"/>
              <a:gd name="connsiteX4" fmla="*/ 190236 w 13970835"/>
              <a:gd name="connsiteY4" fmla="*/ 16625824 h 18703324"/>
              <a:gd name="connsiteX5" fmla="*/ 251230 w 13970835"/>
              <a:gd name="connsiteY5" fmla="*/ 17621719 h 18703324"/>
              <a:gd name="connsiteX6" fmla="*/ 5606905 w 13970835"/>
              <a:gd name="connsiteY6" fmla="*/ 17613612 h 18703324"/>
              <a:gd name="connsiteX7" fmla="*/ 8194398 w 13970835"/>
              <a:gd name="connsiteY7" fmla="*/ 17592884 h 18703324"/>
              <a:gd name="connsiteX8" fmla="*/ 8437356 w 13970835"/>
              <a:gd name="connsiteY8" fmla="*/ 17616602 h 18703324"/>
              <a:gd name="connsiteX9" fmla="*/ 8698241 w 13970835"/>
              <a:gd name="connsiteY9" fmla="*/ 18703324 h 18703324"/>
              <a:gd name="connsiteX10" fmla="*/ 9049030 w 13970835"/>
              <a:gd name="connsiteY10" fmla="*/ 17603760 h 18703324"/>
              <a:gd name="connsiteX11" fmla="*/ 9897648 w 13970835"/>
              <a:gd name="connsiteY11" fmla="*/ 17590337 h 18703324"/>
              <a:gd name="connsiteX12" fmla="*/ 11049993 w 13970835"/>
              <a:gd name="connsiteY12" fmla="*/ 17613243 h 18703324"/>
              <a:gd name="connsiteX13" fmla="*/ 13969093 w 13970835"/>
              <a:gd name="connsiteY13" fmla="*/ 17429217 h 18703324"/>
              <a:gd name="connsiteX14" fmla="*/ 13410640 w 13970835"/>
              <a:gd name="connsiteY14" fmla="*/ 13053164 h 18703324"/>
              <a:gd name="connsiteX15" fmla="*/ 13848472 w 13970835"/>
              <a:gd name="connsiteY15" fmla="*/ 495539 h 18703324"/>
              <a:gd name="connsiteX16" fmla="*/ 11596356 w 13970835"/>
              <a:gd name="connsiteY16" fmla="*/ 484665 h 18703324"/>
              <a:gd name="connsiteX17" fmla="*/ 7679001 w 13970835"/>
              <a:gd name="connsiteY17" fmla="*/ 387336 h 18703324"/>
              <a:gd name="connsiteX18" fmla="*/ 2209737 w 13970835"/>
              <a:gd name="connsiteY18" fmla="*/ 0 h 18703324"/>
              <a:gd name="connsiteX0" fmla="*/ 2209737 w 14109074"/>
              <a:gd name="connsiteY0" fmla="*/ 404285 h 19107609"/>
              <a:gd name="connsiteX1" fmla="*/ 29438 w 14109074"/>
              <a:gd name="connsiteY1" fmla="*/ 684914 h 19107609"/>
              <a:gd name="connsiteX2" fmla="*/ 162796 w 14109074"/>
              <a:gd name="connsiteY2" fmla="*/ 12184758 h 19107609"/>
              <a:gd name="connsiteX3" fmla="*/ 152788 w 14109074"/>
              <a:gd name="connsiteY3" fmla="*/ 13050728 h 19107609"/>
              <a:gd name="connsiteX4" fmla="*/ 190236 w 14109074"/>
              <a:gd name="connsiteY4" fmla="*/ 17030109 h 19107609"/>
              <a:gd name="connsiteX5" fmla="*/ 251230 w 14109074"/>
              <a:gd name="connsiteY5" fmla="*/ 18026004 h 19107609"/>
              <a:gd name="connsiteX6" fmla="*/ 5606905 w 14109074"/>
              <a:gd name="connsiteY6" fmla="*/ 18017897 h 19107609"/>
              <a:gd name="connsiteX7" fmla="*/ 8194398 w 14109074"/>
              <a:gd name="connsiteY7" fmla="*/ 17997169 h 19107609"/>
              <a:gd name="connsiteX8" fmla="*/ 8437356 w 14109074"/>
              <a:gd name="connsiteY8" fmla="*/ 18020887 h 19107609"/>
              <a:gd name="connsiteX9" fmla="*/ 8698241 w 14109074"/>
              <a:gd name="connsiteY9" fmla="*/ 19107609 h 19107609"/>
              <a:gd name="connsiteX10" fmla="*/ 9049030 w 14109074"/>
              <a:gd name="connsiteY10" fmla="*/ 18008045 h 19107609"/>
              <a:gd name="connsiteX11" fmla="*/ 9897648 w 14109074"/>
              <a:gd name="connsiteY11" fmla="*/ 17994622 h 19107609"/>
              <a:gd name="connsiteX12" fmla="*/ 11049993 w 14109074"/>
              <a:gd name="connsiteY12" fmla="*/ 18017528 h 19107609"/>
              <a:gd name="connsiteX13" fmla="*/ 13969093 w 14109074"/>
              <a:gd name="connsiteY13" fmla="*/ 17833502 h 19107609"/>
              <a:gd name="connsiteX14" fmla="*/ 14050741 w 14109074"/>
              <a:gd name="connsiteY14" fmla="*/ 13052648 h 19107609"/>
              <a:gd name="connsiteX15" fmla="*/ 13848472 w 14109074"/>
              <a:gd name="connsiteY15" fmla="*/ 899824 h 19107609"/>
              <a:gd name="connsiteX16" fmla="*/ 11596356 w 14109074"/>
              <a:gd name="connsiteY16" fmla="*/ 888950 h 19107609"/>
              <a:gd name="connsiteX17" fmla="*/ 7679001 w 14109074"/>
              <a:gd name="connsiteY17" fmla="*/ 791621 h 19107609"/>
              <a:gd name="connsiteX18" fmla="*/ 2209737 w 14109074"/>
              <a:gd name="connsiteY18" fmla="*/ 404285 h 19107609"/>
              <a:gd name="connsiteX0" fmla="*/ 2209737 w 14393631"/>
              <a:gd name="connsiteY0" fmla="*/ 404289 h 19107613"/>
              <a:gd name="connsiteX1" fmla="*/ 29438 w 14393631"/>
              <a:gd name="connsiteY1" fmla="*/ 684918 h 19107613"/>
              <a:gd name="connsiteX2" fmla="*/ 162796 w 14393631"/>
              <a:gd name="connsiteY2" fmla="*/ 12184762 h 19107613"/>
              <a:gd name="connsiteX3" fmla="*/ 152788 w 14393631"/>
              <a:gd name="connsiteY3" fmla="*/ 13050732 h 19107613"/>
              <a:gd name="connsiteX4" fmla="*/ 190236 w 14393631"/>
              <a:gd name="connsiteY4" fmla="*/ 17030113 h 19107613"/>
              <a:gd name="connsiteX5" fmla="*/ 251230 w 14393631"/>
              <a:gd name="connsiteY5" fmla="*/ 18026008 h 19107613"/>
              <a:gd name="connsiteX6" fmla="*/ 5606905 w 14393631"/>
              <a:gd name="connsiteY6" fmla="*/ 18017901 h 19107613"/>
              <a:gd name="connsiteX7" fmla="*/ 8194398 w 14393631"/>
              <a:gd name="connsiteY7" fmla="*/ 17997173 h 19107613"/>
              <a:gd name="connsiteX8" fmla="*/ 8437356 w 14393631"/>
              <a:gd name="connsiteY8" fmla="*/ 18020891 h 19107613"/>
              <a:gd name="connsiteX9" fmla="*/ 8698241 w 14393631"/>
              <a:gd name="connsiteY9" fmla="*/ 19107613 h 19107613"/>
              <a:gd name="connsiteX10" fmla="*/ 9049030 w 14393631"/>
              <a:gd name="connsiteY10" fmla="*/ 18008049 h 19107613"/>
              <a:gd name="connsiteX11" fmla="*/ 9897648 w 14393631"/>
              <a:gd name="connsiteY11" fmla="*/ 17994626 h 19107613"/>
              <a:gd name="connsiteX12" fmla="*/ 11049993 w 14393631"/>
              <a:gd name="connsiteY12" fmla="*/ 18017532 h 19107613"/>
              <a:gd name="connsiteX13" fmla="*/ 14390977 w 14393631"/>
              <a:gd name="connsiteY13" fmla="*/ 18016424 h 19107613"/>
              <a:gd name="connsiteX14" fmla="*/ 14050741 w 14393631"/>
              <a:gd name="connsiteY14" fmla="*/ 13052652 h 19107613"/>
              <a:gd name="connsiteX15" fmla="*/ 13848472 w 14393631"/>
              <a:gd name="connsiteY15" fmla="*/ 899828 h 19107613"/>
              <a:gd name="connsiteX16" fmla="*/ 11596356 w 14393631"/>
              <a:gd name="connsiteY16" fmla="*/ 888954 h 19107613"/>
              <a:gd name="connsiteX17" fmla="*/ 7679001 w 14393631"/>
              <a:gd name="connsiteY17" fmla="*/ 791625 h 19107613"/>
              <a:gd name="connsiteX18" fmla="*/ 2209737 w 14393631"/>
              <a:gd name="connsiteY18" fmla="*/ 404289 h 19107613"/>
              <a:gd name="connsiteX0" fmla="*/ 2209737 w 14459237"/>
              <a:gd name="connsiteY0" fmla="*/ 390738 h 19094062"/>
              <a:gd name="connsiteX1" fmla="*/ 29438 w 14459237"/>
              <a:gd name="connsiteY1" fmla="*/ 671367 h 19094062"/>
              <a:gd name="connsiteX2" fmla="*/ 162796 w 14459237"/>
              <a:gd name="connsiteY2" fmla="*/ 12171211 h 19094062"/>
              <a:gd name="connsiteX3" fmla="*/ 152788 w 14459237"/>
              <a:gd name="connsiteY3" fmla="*/ 13037181 h 19094062"/>
              <a:gd name="connsiteX4" fmla="*/ 190236 w 14459237"/>
              <a:gd name="connsiteY4" fmla="*/ 17016562 h 19094062"/>
              <a:gd name="connsiteX5" fmla="*/ 251230 w 14459237"/>
              <a:gd name="connsiteY5" fmla="*/ 18012457 h 19094062"/>
              <a:gd name="connsiteX6" fmla="*/ 5606905 w 14459237"/>
              <a:gd name="connsiteY6" fmla="*/ 18004350 h 19094062"/>
              <a:gd name="connsiteX7" fmla="*/ 8194398 w 14459237"/>
              <a:gd name="connsiteY7" fmla="*/ 17983622 h 19094062"/>
              <a:gd name="connsiteX8" fmla="*/ 8437356 w 14459237"/>
              <a:gd name="connsiteY8" fmla="*/ 18007340 h 19094062"/>
              <a:gd name="connsiteX9" fmla="*/ 8698241 w 14459237"/>
              <a:gd name="connsiteY9" fmla="*/ 19094062 h 19094062"/>
              <a:gd name="connsiteX10" fmla="*/ 9049030 w 14459237"/>
              <a:gd name="connsiteY10" fmla="*/ 17994498 h 19094062"/>
              <a:gd name="connsiteX11" fmla="*/ 9897648 w 14459237"/>
              <a:gd name="connsiteY11" fmla="*/ 17981075 h 19094062"/>
              <a:gd name="connsiteX12" fmla="*/ 11049993 w 14459237"/>
              <a:gd name="connsiteY12" fmla="*/ 18003981 h 19094062"/>
              <a:gd name="connsiteX13" fmla="*/ 14390977 w 14459237"/>
              <a:gd name="connsiteY13" fmla="*/ 18002873 h 19094062"/>
              <a:gd name="connsiteX14" fmla="*/ 14458076 w 14459237"/>
              <a:gd name="connsiteY14" fmla="*/ 12856182 h 19094062"/>
              <a:gd name="connsiteX15" fmla="*/ 13848472 w 14459237"/>
              <a:gd name="connsiteY15" fmla="*/ 886277 h 19094062"/>
              <a:gd name="connsiteX16" fmla="*/ 11596356 w 14459237"/>
              <a:gd name="connsiteY16" fmla="*/ 875403 h 19094062"/>
              <a:gd name="connsiteX17" fmla="*/ 7679001 w 14459237"/>
              <a:gd name="connsiteY17" fmla="*/ 778074 h 19094062"/>
              <a:gd name="connsiteX18" fmla="*/ 2209737 w 14459237"/>
              <a:gd name="connsiteY18" fmla="*/ 390738 h 19094062"/>
              <a:gd name="connsiteX0" fmla="*/ 2209737 w 14633152"/>
              <a:gd name="connsiteY0" fmla="*/ 250403 h 18953727"/>
              <a:gd name="connsiteX1" fmla="*/ 29438 w 14633152"/>
              <a:gd name="connsiteY1" fmla="*/ 531032 h 18953727"/>
              <a:gd name="connsiteX2" fmla="*/ 162796 w 14633152"/>
              <a:gd name="connsiteY2" fmla="*/ 12030876 h 18953727"/>
              <a:gd name="connsiteX3" fmla="*/ 152788 w 14633152"/>
              <a:gd name="connsiteY3" fmla="*/ 12896846 h 18953727"/>
              <a:gd name="connsiteX4" fmla="*/ 190236 w 14633152"/>
              <a:gd name="connsiteY4" fmla="*/ 16876227 h 18953727"/>
              <a:gd name="connsiteX5" fmla="*/ 251230 w 14633152"/>
              <a:gd name="connsiteY5" fmla="*/ 17872122 h 18953727"/>
              <a:gd name="connsiteX6" fmla="*/ 5606905 w 14633152"/>
              <a:gd name="connsiteY6" fmla="*/ 17864015 h 18953727"/>
              <a:gd name="connsiteX7" fmla="*/ 8194398 w 14633152"/>
              <a:gd name="connsiteY7" fmla="*/ 17843287 h 18953727"/>
              <a:gd name="connsiteX8" fmla="*/ 8437356 w 14633152"/>
              <a:gd name="connsiteY8" fmla="*/ 17867005 h 18953727"/>
              <a:gd name="connsiteX9" fmla="*/ 8698241 w 14633152"/>
              <a:gd name="connsiteY9" fmla="*/ 18953727 h 18953727"/>
              <a:gd name="connsiteX10" fmla="*/ 9049030 w 14633152"/>
              <a:gd name="connsiteY10" fmla="*/ 17854163 h 18953727"/>
              <a:gd name="connsiteX11" fmla="*/ 9897648 w 14633152"/>
              <a:gd name="connsiteY11" fmla="*/ 17840740 h 18953727"/>
              <a:gd name="connsiteX12" fmla="*/ 11049993 w 14633152"/>
              <a:gd name="connsiteY12" fmla="*/ 17863646 h 18953727"/>
              <a:gd name="connsiteX13" fmla="*/ 14390977 w 14633152"/>
              <a:gd name="connsiteY13" fmla="*/ 17862538 h 18953727"/>
              <a:gd name="connsiteX14" fmla="*/ 14458076 w 14633152"/>
              <a:gd name="connsiteY14" fmla="*/ 12715847 h 18953727"/>
              <a:gd name="connsiteX15" fmla="*/ 14401285 w 14633152"/>
              <a:gd name="connsiteY15" fmla="*/ 928860 h 18953727"/>
              <a:gd name="connsiteX16" fmla="*/ 11596356 w 14633152"/>
              <a:gd name="connsiteY16" fmla="*/ 735068 h 18953727"/>
              <a:gd name="connsiteX17" fmla="*/ 7679001 w 14633152"/>
              <a:gd name="connsiteY17" fmla="*/ 637739 h 18953727"/>
              <a:gd name="connsiteX18" fmla="*/ 2209737 w 14633152"/>
              <a:gd name="connsiteY18" fmla="*/ 250403 h 18953727"/>
              <a:gd name="connsiteX0" fmla="*/ 2209737 w 14624506"/>
              <a:gd name="connsiteY0" fmla="*/ 0 h 18703324"/>
              <a:gd name="connsiteX1" fmla="*/ 29438 w 14624506"/>
              <a:gd name="connsiteY1" fmla="*/ 280629 h 18703324"/>
              <a:gd name="connsiteX2" fmla="*/ 162796 w 14624506"/>
              <a:gd name="connsiteY2" fmla="*/ 11780473 h 18703324"/>
              <a:gd name="connsiteX3" fmla="*/ 152788 w 14624506"/>
              <a:gd name="connsiteY3" fmla="*/ 12646443 h 18703324"/>
              <a:gd name="connsiteX4" fmla="*/ 190236 w 14624506"/>
              <a:gd name="connsiteY4" fmla="*/ 16625824 h 18703324"/>
              <a:gd name="connsiteX5" fmla="*/ 251230 w 14624506"/>
              <a:gd name="connsiteY5" fmla="*/ 17621719 h 18703324"/>
              <a:gd name="connsiteX6" fmla="*/ 5606905 w 14624506"/>
              <a:gd name="connsiteY6" fmla="*/ 17613612 h 18703324"/>
              <a:gd name="connsiteX7" fmla="*/ 8194398 w 14624506"/>
              <a:gd name="connsiteY7" fmla="*/ 17592884 h 18703324"/>
              <a:gd name="connsiteX8" fmla="*/ 8437356 w 14624506"/>
              <a:gd name="connsiteY8" fmla="*/ 17616602 h 18703324"/>
              <a:gd name="connsiteX9" fmla="*/ 8698241 w 14624506"/>
              <a:gd name="connsiteY9" fmla="*/ 18703324 h 18703324"/>
              <a:gd name="connsiteX10" fmla="*/ 9049030 w 14624506"/>
              <a:gd name="connsiteY10" fmla="*/ 17603760 h 18703324"/>
              <a:gd name="connsiteX11" fmla="*/ 9897648 w 14624506"/>
              <a:gd name="connsiteY11" fmla="*/ 17590337 h 18703324"/>
              <a:gd name="connsiteX12" fmla="*/ 11049993 w 14624506"/>
              <a:gd name="connsiteY12" fmla="*/ 17613243 h 18703324"/>
              <a:gd name="connsiteX13" fmla="*/ 14390977 w 14624506"/>
              <a:gd name="connsiteY13" fmla="*/ 17612135 h 18703324"/>
              <a:gd name="connsiteX14" fmla="*/ 14458076 w 14624506"/>
              <a:gd name="connsiteY14" fmla="*/ 12465444 h 18703324"/>
              <a:gd name="connsiteX15" fmla="*/ 14452054 w 14624506"/>
              <a:gd name="connsiteY15" fmla="*/ 1691913 h 18703324"/>
              <a:gd name="connsiteX16" fmla="*/ 14401285 w 14624506"/>
              <a:gd name="connsiteY16" fmla="*/ 678457 h 18703324"/>
              <a:gd name="connsiteX17" fmla="*/ 11596356 w 14624506"/>
              <a:gd name="connsiteY17" fmla="*/ 484665 h 18703324"/>
              <a:gd name="connsiteX18" fmla="*/ 7679001 w 14624506"/>
              <a:gd name="connsiteY18" fmla="*/ 387336 h 18703324"/>
              <a:gd name="connsiteX19" fmla="*/ 2209737 w 14624506"/>
              <a:gd name="connsiteY19" fmla="*/ 0 h 18703324"/>
              <a:gd name="connsiteX0" fmla="*/ 2209737 w 14628098"/>
              <a:gd name="connsiteY0" fmla="*/ 0 h 18703324"/>
              <a:gd name="connsiteX1" fmla="*/ 29438 w 14628098"/>
              <a:gd name="connsiteY1" fmla="*/ 280629 h 18703324"/>
              <a:gd name="connsiteX2" fmla="*/ 162796 w 14628098"/>
              <a:gd name="connsiteY2" fmla="*/ 11780473 h 18703324"/>
              <a:gd name="connsiteX3" fmla="*/ 152788 w 14628098"/>
              <a:gd name="connsiteY3" fmla="*/ 12646443 h 18703324"/>
              <a:gd name="connsiteX4" fmla="*/ 190236 w 14628098"/>
              <a:gd name="connsiteY4" fmla="*/ 16625824 h 18703324"/>
              <a:gd name="connsiteX5" fmla="*/ 251230 w 14628098"/>
              <a:gd name="connsiteY5" fmla="*/ 17621719 h 18703324"/>
              <a:gd name="connsiteX6" fmla="*/ 5606905 w 14628098"/>
              <a:gd name="connsiteY6" fmla="*/ 17613612 h 18703324"/>
              <a:gd name="connsiteX7" fmla="*/ 8194398 w 14628098"/>
              <a:gd name="connsiteY7" fmla="*/ 17592884 h 18703324"/>
              <a:gd name="connsiteX8" fmla="*/ 8437356 w 14628098"/>
              <a:gd name="connsiteY8" fmla="*/ 17616602 h 18703324"/>
              <a:gd name="connsiteX9" fmla="*/ 8698241 w 14628098"/>
              <a:gd name="connsiteY9" fmla="*/ 18703324 h 18703324"/>
              <a:gd name="connsiteX10" fmla="*/ 9049030 w 14628098"/>
              <a:gd name="connsiteY10" fmla="*/ 17603760 h 18703324"/>
              <a:gd name="connsiteX11" fmla="*/ 9897648 w 14628098"/>
              <a:gd name="connsiteY11" fmla="*/ 17590337 h 18703324"/>
              <a:gd name="connsiteX12" fmla="*/ 11049993 w 14628098"/>
              <a:gd name="connsiteY12" fmla="*/ 17613243 h 18703324"/>
              <a:gd name="connsiteX13" fmla="*/ 14390977 w 14628098"/>
              <a:gd name="connsiteY13" fmla="*/ 17612135 h 18703324"/>
              <a:gd name="connsiteX14" fmla="*/ 14458076 w 14628098"/>
              <a:gd name="connsiteY14" fmla="*/ 12465444 h 18703324"/>
              <a:gd name="connsiteX15" fmla="*/ 14452054 w 14628098"/>
              <a:gd name="connsiteY15" fmla="*/ 1691913 h 18703324"/>
              <a:gd name="connsiteX16" fmla="*/ 14401285 w 14628098"/>
              <a:gd name="connsiteY16" fmla="*/ 678457 h 18703324"/>
              <a:gd name="connsiteX17" fmla="*/ 11596356 w 14628098"/>
              <a:gd name="connsiteY17" fmla="*/ 484665 h 18703324"/>
              <a:gd name="connsiteX18" fmla="*/ 7679001 w 14628098"/>
              <a:gd name="connsiteY18" fmla="*/ 387336 h 18703324"/>
              <a:gd name="connsiteX19" fmla="*/ 2209737 w 14628098"/>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401285 w 14458076"/>
              <a:gd name="connsiteY16" fmla="*/ 678457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386737 w 14458076"/>
              <a:gd name="connsiteY16" fmla="*/ 83974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617946"/>
              <a:gd name="connsiteY0" fmla="*/ 51366 h 18754690"/>
              <a:gd name="connsiteX1" fmla="*/ 29438 w 14617946"/>
              <a:gd name="connsiteY1" fmla="*/ 331995 h 18754690"/>
              <a:gd name="connsiteX2" fmla="*/ 162796 w 14617946"/>
              <a:gd name="connsiteY2" fmla="*/ 11831839 h 18754690"/>
              <a:gd name="connsiteX3" fmla="*/ 152788 w 14617946"/>
              <a:gd name="connsiteY3" fmla="*/ 12697809 h 18754690"/>
              <a:gd name="connsiteX4" fmla="*/ 190236 w 14617946"/>
              <a:gd name="connsiteY4" fmla="*/ 16677190 h 18754690"/>
              <a:gd name="connsiteX5" fmla="*/ 251230 w 14617946"/>
              <a:gd name="connsiteY5" fmla="*/ 17673085 h 18754690"/>
              <a:gd name="connsiteX6" fmla="*/ 5606905 w 14617946"/>
              <a:gd name="connsiteY6" fmla="*/ 17664978 h 18754690"/>
              <a:gd name="connsiteX7" fmla="*/ 8194398 w 14617946"/>
              <a:gd name="connsiteY7" fmla="*/ 17644250 h 18754690"/>
              <a:gd name="connsiteX8" fmla="*/ 8437356 w 14617946"/>
              <a:gd name="connsiteY8" fmla="*/ 17667968 h 18754690"/>
              <a:gd name="connsiteX9" fmla="*/ 8698241 w 14617946"/>
              <a:gd name="connsiteY9" fmla="*/ 18754690 h 18754690"/>
              <a:gd name="connsiteX10" fmla="*/ 9049030 w 14617946"/>
              <a:gd name="connsiteY10" fmla="*/ 17655126 h 18754690"/>
              <a:gd name="connsiteX11" fmla="*/ 9897648 w 14617946"/>
              <a:gd name="connsiteY11" fmla="*/ 17641703 h 18754690"/>
              <a:gd name="connsiteX12" fmla="*/ 11049993 w 14617946"/>
              <a:gd name="connsiteY12" fmla="*/ 17664609 h 18754690"/>
              <a:gd name="connsiteX13" fmla="*/ 14390977 w 14617946"/>
              <a:gd name="connsiteY13" fmla="*/ 17663501 h 18754690"/>
              <a:gd name="connsiteX14" fmla="*/ 14458076 w 14617946"/>
              <a:gd name="connsiteY14" fmla="*/ 12516810 h 18754690"/>
              <a:gd name="connsiteX15" fmla="*/ 14452054 w 14617946"/>
              <a:gd name="connsiteY15" fmla="*/ 1743279 h 18754690"/>
              <a:gd name="connsiteX16" fmla="*/ 14386737 w 14617946"/>
              <a:gd name="connsiteY16" fmla="*/ 135340 h 18754690"/>
              <a:gd name="connsiteX17" fmla="*/ 11596356 w 14617946"/>
              <a:gd name="connsiteY17" fmla="*/ 124465 h 18754690"/>
              <a:gd name="connsiteX18" fmla="*/ 7679001 w 14617946"/>
              <a:gd name="connsiteY18" fmla="*/ 438702 h 18754690"/>
              <a:gd name="connsiteX19" fmla="*/ 2209737 w 14617946"/>
              <a:gd name="connsiteY19" fmla="*/ 51366 h 18754690"/>
              <a:gd name="connsiteX0" fmla="*/ 2209737 w 14617946"/>
              <a:gd name="connsiteY0" fmla="*/ 38181 h 18741505"/>
              <a:gd name="connsiteX1" fmla="*/ 29438 w 14617946"/>
              <a:gd name="connsiteY1" fmla="*/ 318810 h 18741505"/>
              <a:gd name="connsiteX2" fmla="*/ 162796 w 14617946"/>
              <a:gd name="connsiteY2" fmla="*/ 11818654 h 18741505"/>
              <a:gd name="connsiteX3" fmla="*/ 152788 w 14617946"/>
              <a:gd name="connsiteY3" fmla="*/ 12684624 h 18741505"/>
              <a:gd name="connsiteX4" fmla="*/ 190236 w 14617946"/>
              <a:gd name="connsiteY4" fmla="*/ 16664005 h 18741505"/>
              <a:gd name="connsiteX5" fmla="*/ 251230 w 14617946"/>
              <a:gd name="connsiteY5" fmla="*/ 17659900 h 18741505"/>
              <a:gd name="connsiteX6" fmla="*/ 5606905 w 14617946"/>
              <a:gd name="connsiteY6" fmla="*/ 17651793 h 18741505"/>
              <a:gd name="connsiteX7" fmla="*/ 8194398 w 14617946"/>
              <a:gd name="connsiteY7" fmla="*/ 17631065 h 18741505"/>
              <a:gd name="connsiteX8" fmla="*/ 8437356 w 14617946"/>
              <a:gd name="connsiteY8" fmla="*/ 17654783 h 18741505"/>
              <a:gd name="connsiteX9" fmla="*/ 8698241 w 14617946"/>
              <a:gd name="connsiteY9" fmla="*/ 18741505 h 18741505"/>
              <a:gd name="connsiteX10" fmla="*/ 9049030 w 14617946"/>
              <a:gd name="connsiteY10" fmla="*/ 17641941 h 18741505"/>
              <a:gd name="connsiteX11" fmla="*/ 9897648 w 14617946"/>
              <a:gd name="connsiteY11" fmla="*/ 17628518 h 18741505"/>
              <a:gd name="connsiteX12" fmla="*/ 11049993 w 14617946"/>
              <a:gd name="connsiteY12" fmla="*/ 17651424 h 18741505"/>
              <a:gd name="connsiteX13" fmla="*/ 14390977 w 14617946"/>
              <a:gd name="connsiteY13" fmla="*/ 17650316 h 18741505"/>
              <a:gd name="connsiteX14" fmla="*/ 14458076 w 14617946"/>
              <a:gd name="connsiteY14" fmla="*/ 12503625 h 18741505"/>
              <a:gd name="connsiteX15" fmla="*/ 14452054 w 14617946"/>
              <a:gd name="connsiteY15" fmla="*/ 1730094 h 18741505"/>
              <a:gd name="connsiteX16" fmla="*/ 14386737 w 14617946"/>
              <a:gd name="connsiteY16" fmla="*/ 122155 h 18741505"/>
              <a:gd name="connsiteX17" fmla="*/ 11596356 w 14617946"/>
              <a:gd name="connsiteY17" fmla="*/ 111280 h 18741505"/>
              <a:gd name="connsiteX18" fmla="*/ 7664453 w 14617946"/>
              <a:gd name="connsiteY18" fmla="*/ 105409 h 18741505"/>
              <a:gd name="connsiteX19" fmla="*/ 2209737 w 14617946"/>
              <a:gd name="connsiteY19" fmla="*/ 38181 h 18741505"/>
              <a:gd name="connsiteX0" fmla="*/ 2209737 w 14468910"/>
              <a:gd name="connsiteY0" fmla="*/ 0 h 18703324"/>
              <a:gd name="connsiteX1" fmla="*/ 29438 w 14468910"/>
              <a:gd name="connsiteY1" fmla="*/ 280629 h 18703324"/>
              <a:gd name="connsiteX2" fmla="*/ 162796 w 14468910"/>
              <a:gd name="connsiteY2" fmla="*/ 11780473 h 18703324"/>
              <a:gd name="connsiteX3" fmla="*/ 152788 w 14468910"/>
              <a:gd name="connsiteY3" fmla="*/ 12646443 h 18703324"/>
              <a:gd name="connsiteX4" fmla="*/ 190236 w 14468910"/>
              <a:gd name="connsiteY4" fmla="*/ 16625824 h 18703324"/>
              <a:gd name="connsiteX5" fmla="*/ 251230 w 14468910"/>
              <a:gd name="connsiteY5" fmla="*/ 17621719 h 18703324"/>
              <a:gd name="connsiteX6" fmla="*/ 5606905 w 14468910"/>
              <a:gd name="connsiteY6" fmla="*/ 17613612 h 18703324"/>
              <a:gd name="connsiteX7" fmla="*/ 8194398 w 14468910"/>
              <a:gd name="connsiteY7" fmla="*/ 17592884 h 18703324"/>
              <a:gd name="connsiteX8" fmla="*/ 8437356 w 14468910"/>
              <a:gd name="connsiteY8" fmla="*/ 17616602 h 18703324"/>
              <a:gd name="connsiteX9" fmla="*/ 8698241 w 14468910"/>
              <a:gd name="connsiteY9" fmla="*/ 18703324 h 18703324"/>
              <a:gd name="connsiteX10" fmla="*/ 9049030 w 14468910"/>
              <a:gd name="connsiteY10" fmla="*/ 17603760 h 18703324"/>
              <a:gd name="connsiteX11" fmla="*/ 9897648 w 14468910"/>
              <a:gd name="connsiteY11" fmla="*/ 17590337 h 18703324"/>
              <a:gd name="connsiteX12" fmla="*/ 11049993 w 14468910"/>
              <a:gd name="connsiteY12" fmla="*/ 17613243 h 18703324"/>
              <a:gd name="connsiteX13" fmla="*/ 14390977 w 14468910"/>
              <a:gd name="connsiteY13" fmla="*/ 17612135 h 18703324"/>
              <a:gd name="connsiteX14" fmla="*/ 14458076 w 14468910"/>
              <a:gd name="connsiteY14" fmla="*/ 12465444 h 18703324"/>
              <a:gd name="connsiteX15" fmla="*/ 14452054 w 14468910"/>
              <a:gd name="connsiteY15" fmla="*/ 1691913 h 18703324"/>
              <a:gd name="connsiteX16" fmla="*/ 14386737 w 14468910"/>
              <a:gd name="connsiteY16" fmla="*/ 83974 h 18703324"/>
              <a:gd name="connsiteX17" fmla="*/ 11596356 w 14468910"/>
              <a:gd name="connsiteY17" fmla="*/ 73099 h 18703324"/>
              <a:gd name="connsiteX18" fmla="*/ 7664453 w 14468910"/>
              <a:gd name="connsiteY18" fmla="*/ 67228 h 18703324"/>
              <a:gd name="connsiteX19" fmla="*/ 2209737 w 14468910"/>
              <a:gd name="connsiteY19"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251230 w 14611190"/>
              <a:gd name="connsiteY5" fmla="*/ 17621719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743049 w 14611190"/>
              <a:gd name="connsiteY4" fmla="*/ 16397176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133681 w 14592083"/>
              <a:gd name="connsiteY3" fmla="*/ 12646443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788329 w 14592083"/>
              <a:gd name="connsiteY3" fmla="*/ 12692177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1821326 w 14222779"/>
              <a:gd name="connsiteY0" fmla="*/ 0 h 18703324"/>
              <a:gd name="connsiteX1" fmla="*/ 412056 w 14222779"/>
              <a:gd name="connsiteY1" fmla="*/ 6249 h 18703324"/>
              <a:gd name="connsiteX2" fmla="*/ 443581 w 14222779"/>
              <a:gd name="connsiteY2" fmla="*/ 9356805 h 18703324"/>
              <a:gd name="connsiteX3" fmla="*/ 419025 w 14222779"/>
              <a:gd name="connsiteY3" fmla="*/ 12692177 h 18703324"/>
              <a:gd name="connsiteX4" fmla="*/ 354638 w 14222779"/>
              <a:gd name="connsiteY4" fmla="*/ 16397176 h 18703324"/>
              <a:gd name="connsiteX5" fmla="*/ 357442 w 14222779"/>
              <a:gd name="connsiteY5" fmla="*/ 17621722 h 18703324"/>
              <a:gd name="connsiteX6" fmla="*/ 5218494 w 14222779"/>
              <a:gd name="connsiteY6" fmla="*/ 17613612 h 18703324"/>
              <a:gd name="connsiteX7" fmla="*/ 7805987 w 14222779"/>
              <a:gd name="connsiteY7" fmla="*/ 17592884 h 18703324"/>
              <a:gd name="connsiteX8" fmla="*/ 8048945 w 14222779"/>
              <a:gd name="connsiteY8" fmla="*/ 17616602 h 18703324"/>
              <a:gd name="connsiteX9" fmla="*/ 8309830 w 14222779"/>
              <a:gd name="connsiteY9" fmla="*/ 18703324 h 18703324"/>
              <a:gd name="connsiteX10" fmla="*/ 8660619 w 14222779"/>
              <a:gd name="connsiteY10" fmla="*/ 17603760 h 18703324"/>
              <a:gd name="connsiteX11" fmla="*/ 9509237 w 14222779"/>
              <a:gd name="connsiteY11" fmla="*/ 17590337 h 18703324"/>
              <a:gd name="connsiteX12" fmla="*/ 10661582 w 14222779"/>
              <a:gd name="connsiteY12" fmla="*/ 17613243 h 18703324"/>
              <a:gd name="connsiteX13" fmla="*/ 14002566 w 14222779"/>
              <a:gd name="connsiteY13" fmla="*/ 17612135 h 18703324"/>
              <a:gd name="connsiteX14" fmla="*/ 14069665 w 14222779"/>
              <a:gd name="connsiteY14" fmla="*/ 12465444 h 18703324"/>
              <a:gd name="connsiteX15" fmla="*/ 14063643 w 14222779"/>
              <a:gd name="connsiteY15" fmla="*/ 1691913 h 18703324"/>
              <a:gd name="connsiteX16" fmla="*/ 14056370 w 14222779"/>
              <a:gd name="connsiteY16" fmla="*/ 502943 h 18703324"/>
              <a:gd name="connsiteX17" fmla="*/ 13998326 w 14222779"/>
              <a:gd name="connsiteY17" fmla="*/ 83974 h 18703324"/>
              <a:gd name="connsiteX18" fmla="*/ 11207945 w 14222779"/>
              <a:gd name="connsiteY18" fmla="*/ 73099 h 18703324"/>
              <a:gd name="connsiteX19" fmla="*/ 7276042 w 14222779"/>
              <a:gd name="connsiteY19" fmla="*/ 67228 h 18703324"/>
              <a:gd name="connsiteX20" fmla="*/ 1821326 w 14222779"/>
              <a:gd name="connsiteY20" fmla="*/ 0 h 18703324"/>
              <a:gd name="connsiteX0" fmla="*/ 1747557 w 14149010"/>
              <a:gd name="connsiteY0" fmla="*/ 0 h 18703324"/>
              <a:gd name="connsiteX1" fmla="*/ 338287 w 14149010"/>
              <a:gd name="connsiteY1" fmla="*/ 6249 h 18703324"/>
              <a:gd name="connsiteX2" fmla="*/ 369812 w 14149010"/>
              <a:gd name="connsiteY2" fmla="*/ 9356805 h 18703324"/>
              <a:gd name="connsiteX3" fmla="*/ 345256 w 14149010"/>
              <a:gd name="connsiteY3" fmla="*/ 12692177 h 18703324"/>
              <a:gd name="connsiteX4" fmla="*/ 280869 w 14149010"/>
              <a:gd name="connsiteY4" fmla="*/ 16397176 h 18703324"/>
              <a:gd name="connsiteX5" fmla="*/ 385507 w 14149010"/>
              <a:gd name="connsiteY5" fmla="*/ 17667454 h 18703324"/>
              <a:gd name="connsiteX6" fmla="*/ 5144725 w 14149010"/>
              <a:gd name="connsiteY6" fmla="*/ 17613612 h 18703324"/>
              <a:gd name="connsiteX7" fmla="*/ 7732218 w 14149010"/>
              <a:gd name="connsiteY7" fmla="*/ 17592884 h 18703324"/>
              <a:gd name="connsiteX8" fmla="*/ 7975176 w 14149010"/>
              <a:gd name="connsiteY8" fmla="*/ 17616602 h 18703324"/>
              <a:gd name="connsiteX9" fmla="*/ 8236061 w 14149010"/>
              <a:gd name="connsiteY9" fmla="*/ 18703324 h 18703324"/>
              <a:gd name="connsiteX10" fmla="*/ 8586850 w 14149010"/>
              <a:gd name="connsiteY10" fmla="*/ 17603760 h 18703324"/>
              <a:gd name="connsiteX11" fmla="*/ 9435468 w 14149010"/>
              <a:gd name="connsiteY11" fmla="*/ 17590337 h 18703324"/>
              <a:gd name="connsiteX12" fmla="*/ 10587813 w 14149010"/>
              <a:gd name="connsiteY12" fmla="*/ 17613243 h 18703324"/>
              <a:gd name="connsiteX13" fmla="*/ 13928797 w 14149010"/>
              <a:gd name="connsiteY13" fmla="*/ 17612135 h 18703324"/>
              <a:gd name="connsiteX14" fmla="*/ 13995896 w 14149010"/>
              <a:gd name="connsiteY14" fmla="*/ 12465444 h 18703324"/>
              <a:gd name="connsiteX15" fmla="*/ 13989874 w 14149010"/>
              <a:gd name="connsiteY15" fmla="*/ 1691913 h 18703324"/>
              <a:gd name="connsiteX16" fmla="*/ 13982601 w 14149010"/>
              <a:gd name="connsiteY16" fmla="*/ 502943 h 18703324"/>
              <a:gd name="connsiteX17" fmla="*/ 13924557 w 14149010"/>
              <a:gd name="connsiteY17" fmla="*/ 83974 h 18703324"/>
              <a:gd name="connsiteX18" fmla="*/ 11134176 w 14149010"/>
              <a:gd name="connsiteY18" fmla="*/ 73099 h 18703324"/>
              <a:gd name="connsiteX19" fmla="*/ 7202273 w 14149010"/>
              <a:gd name="connsiteY19" fmla="*/ 67228 h 18703324"/>
              <a:gd name="connsiteX20" fmla="*/ 1747557 w 14149010"/>
              <a:gd name="connsiteY20" fmla="*/ 0 h 18703324"/>
              <a:gd name="connsiteX0" fmla="*/ 1726705 w 14128158"/>
              <a:gd name="connsiteY0" fmla="*/ 0 h 18703324"/>
              <a:gd name="connsiteX1" fmla="*/ 317435 w 14128158"/>
              <a:gd name="connsiteY1" fmla="*/ 6249 h 18703324"/>
              <a:gd name="connsiteX2" fmla="*/ 348960 w 14128158"/>
              <a:gd name="connsiteY2" fmla="*/ 9356805 h 18703324"/>
              <a:gd name="connsiteX3" fmla="*/ 324404 w 14128158"/>
              <a:gd name="connsiteY3" fmla="*/ 12692177 h 18703324"/>
              <a:gd name="connsiteX4" fmla="*/ 318208 w 14128158"/>
              <a:gd name="connsiteY4" fmla="*/ 16397176 h 18703324"/>
              <a:gd name="connsiteX5" fmla="*/ 364655 w 14128158"/>
              <a:gd name="connsiteY5" fmla="*/ 17667454 h 18703324"/>
              <a:gd name="connsiteX6" fmla="*/ 5123873 w 14128158"/>
              <a:gd name="connsiteY6" fmla="*/ 17613612 h 18703324"/>
              <a:gd name="connsiteX7" fmla="*/ 7711366 w 14128158"/>
              <a:gd name="connsiteY7" fmla="*/ 17592884 h 18703324"/>
              <a:gd name="connsiteX8" fmla="*/ 7954324 w 14128158"/>
              <a:gd name="connsiteY8" fmla="*/ 17616602 h 18703324"/>
              <a:gd name="connsiteX9" fmla="*/ 8215209 w 14128158"/>
              <a:gd name="connsiteY9" fmla="*/ 18703324 h 18703324"/>
              <a:gd name="connsiteX10" fmla="*/ 8565998 w 14128158"/>
              <a:gd name="connsiteY10" fmla="*/ 17603760 h 18703324"/>
              <a:gd name="connsiteX11" fmla="*/ 9414616 w 14128158"/>
              <a:gd name="connsiteY11" fmla="*/ 17590337 h 18703324"/>
              <a:gd name="connsiteX12" fmla="*/ 10566961 w 14128158"/>
              <a:gd name="connsiteY12" fmla="*/ 17613243 h 18703324"/>
              <a:gd name="connsiteX13" fmla="*/ 13907945 w 14128158"/>
              <a:gd name="connsiteY13" fmla="*/ 17612135 h 18703324"/>
              <a:gd name="connsiteX14" fmla="*/ 13975044 w 14128158"/>
              <a:gd name="connsiteY14" fmla="*/ 12465444 h 18703324"/>
              <a:gd name="connsiteX15" fmla="*/ 13969022 w 14128158"/>
              <a:gd name="connsiteY15" fmla="*/ 1691913 h 18703324"/>
              <a:gd name="connsiteX16" fmla="*/ 13961749 w 14128158"/>
              <a:gd name="connsiteY16" fmla="*/ 502943 h 18703324"/>
              <a:gd name="connsiteX17" fmla="*/ 13903705 w 14128158"/>
              <a:gd name="connsiteY17" fmla="*/ 83974 h 18703324"/>
              <a:gd name="connsiteX18" fmla="*/ 11113324 w 14128158"/>
              <a:gd name="connsiteY18" fmla="*/ 73099 h 18703324"/>
              <a:gd name="connsiteX19" fmla="*/ 7181421 w 14128158"/>
              <a:gd name="connsiteY19" fmla="*/ 67228 h 18703324"/>
              <a:gd name="connsiteX20" fmla="*/ 1726705 w 14128158"/>
              <a:gd name="connsiteY20" fmla="*/ 0 h 18703324"/>
              <a:gd name="connsiteX0" fmla="*/ 1705712 w 14107165"/>
              <a:gd name="connsiteY0" fmla="*/ 0 h 18703324"/>
              <a:gd name="connsiteX1" fmla="*/ 296442 w 14107165"/>
              <a:gd name="connsiteY1" fmla="*/ 6249 h 18703324"/>
              <a:gd name="connsiteX2" fmla="*/ 327967 w 14107165"/>
              <a:gd name="connsiteY2" fmla="*/ 9356805 h 18703324"/>
              <a:gd name="connsiteX3" fmla="*/ 303411 w 14107165"/>
              <a:gd name="connsiteY3" fmla="*/ 12692177 h 18703324"/>
              <a:gd name="connsiteX4" fmla="*/ 297215 w 14107165"/>
              <a:gd name="connsiteY4" fmla="*/ 16397176 h 18703324"/>
              <a:gd name="connsiteX5" fmla="*/ 372756 w 14107165"/>
              <a:gd name="connsiteY5" fmla="*/ 17667454 h 18703324"/>
              <a:gd name="connsiteX6" fmla="*/ 5102880 w 14107165"/>
              <a:gd name="connsiteY6" fmla="*/ 17613612 h 18703324"/>
              <a:gd name="connsiteX7" fmla="*/ 7690373 w 14107165"/>
              <a:gd name="connsiteY7" fmla="*/ 17592884 h 18703324"/>
              <a:gd name="connsiteX8" fmla="*/ 7933331 w 14107165"/>
              <a:gd name="connsiteY8" fmla="*/ 17616602 h 18703324"/>
              <a:gd name="connsiteX9" fmla="*/ 8194216 w 14107165"/>
              <a:gd name="connsiteY9" fmla="*/ 18703324 h 18703324"/>
              <a:gd name="connsiteX10" fmla="*/ 8545005 w 14107165"/>
              <a:gd name="connsiteY10" fmla="*/ 17603760 h 18703324"/>
              <a:gd name="connsiteX11" fmla="*/ 9393623 w 14107165"/>
              <a:gd name="connsiteY11" fmla="*/ 17590337 h 18703324"/>
              <a:gd name="connsiteX12" fmla="*/ 10545968 w 14107165"/>
              <a:gd name="connsiteY12" fmla="*/ 17613243 h 18703324"/>
              <a:gd name="connsiteX13" fmla="*/ 13886952 w 14107165"/>
              <a:gd name="connsiteY13" fmla="*/ 17612135 h 18703324"/>
              <a:gd name="connsiteX14" fmla="*/ 13954051 w 14107165"/>
              <a:gd name="connsiteY14" fmla="*/ 12465444 h 18703324"/>
              <a:gd name="connsiteX15" fmla="*/ 13948029 w 14107165"/>
              <a:gd name="connsiteY15" fmla="*/ 1691913 h 18703324"/>
              <a:gd name="connsiteX16" fmla="*/ 13940756 w 14107165"/>
              <a:gd name="connsiteY16" fmla="*/ 502943 h 18703324"/>
              <a:gd name="connsiteX17" fmla="*/ 13882712 w 14107165"/>
              <a:gd name="connsiteY17" fmla="*/ 83974 h 18703324"/>
              <a:gd name="connsiteX18" fmla="*/ 11092331 w 14107165"/>
              <a:gd name="connsiteY18" fmla="*/ 73099 h 18703324"/>
              <a:gd name="connsiteX19" fmla="*/ 7160428 w 14107165"/>
              <a:gd name="connsiteY19" fmla="*/ 67228 h 18703324"/>
              <a:gd name="connsiteX20" fmla="*/ 1705712 w 1410716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0290558 w 13851755"/>
              <a:gd name="connsiteY12" fmla="*/ 17613243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700366"/>
              <a:gd name="connsiteY0" fmla="*/ 0 h 18703324"/>
              <a:gd name="connsiteX1" fmla="*/ 41032 w 13700366"/>
              <a:gd name="connsiteY1" fmla="*/ 6249 h 18703324"/>
              <a:gd name="connsiteX2" fmla="*/ 72557 w 13700366"/>
              <a:gd name="connsiteY2" fmla="*/ 9356805 h 18703324"/>
              <a:gd name="connsiteX3" fmla="*/ 48001 w 13700366"/>
              <a:gd name="connsiteY3" fmla="*/ 12692177 h 18703324"/>
              <a:gd name="connsiteX4" fmla="*/ 41805 w 13700366"/>
              <a:gd name="connsiteY4" fmla="*/ 16397176 h 18703324"/>
              <a:gd name="connsiteX5" fmla="*/ 117346 w 13700366"/>
              <a:gd name="connsiteY5" fmla="*/ 17667454 h 18703324"/>
              <a:gd name="connsiteX6" fmla="*/ 4847470 w 13700366"/>
              <a:gd name="connsiteY6" fmla="*/ 17613612 h 18703324"/>
              <a:gd name="connsiteX7" fmla="*/ 7434963 w 13700366"/>
              <a:gd name="connsiteY7" fmla="*/ 17592884 h 18703324"/>
              <a:gd name="connsiteX8" fmla="*/ 7677921 w 13700366"/>
              <a:gd name="connsiteY8" fmla="*/ 17616602 h 18703324"/>
              <a:gd name="connsiteX9" fmla="*/ 7938806 w 13700366"/>
              <a:gd name="connsiteY9" fmla="*/ 18703324 h 18703324"/>
              <a:gd name="connsiteX10" fmla="*/ 8289595 w 13700366"/>
              <a:gd name="connsiteY10" fmla="*/ 17603760 h 18703324"/>
              <a:gd name="connsiteX11" fmla="*/ 9138213 w 13700366"/>
              <a:gd name="connsiteY11" fmla="*/ 17590337 h 18703324"/>
              <a:gd name="connsiteX12" fmla="*/ 12956353 w 13700366"/>
              <a:gd name="connsiteY12" fmla="*/ 17637139 h 18703324"/>
              <a:gd name="connsiteX13" fmla="*/ 13631542 w 13700366"/>
              <a:gd name="connsiteY13" fmla="*/ 17612135 h 18703324"/>
              <a:gd name="connsiteX14" fmla="*/ 13698641 w 13700366"/>
              <a:gd name="connsiteY14" fmla="*/ 12465444 h 18703324"/>
              <a:gd name="connsiteX15" fmla="*/ 13692619 w 13700366"/>
              <a:gd name="connsiteY15" fmla="*/ 1691913 h 18703324"/>
              <a:gd name="connsiteX16" fmla="*/ 13685346 w 13700366"/>
              <a:gd name="connsiteY16" fmla="*/ 502943 h 18703324"/>
              <a:gd name="connsiteX17" fmla="*/ 13627302 w 13700366"/>
              <a:gd name="connsiteY17" fmla="*/ 83974 h 18703324"/>
              <a:gd name="connsiteX18" fmla="*/ 10836921 w 13700366"/>
              <a:gd name="connsiteY18" fmla="*/ 73099 h 18703324"/>
              <a:gd name="connsiteX19" fmla="*/ 6905018 w 13700366"/>
              <a:gd name="connsiteY19" fmla="*/ 67228 h 18703324"/>
              <a:gd name="connsiteX20" fmla="*/ 1450302 w 13700366"/>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694089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84495"/>
              <a:gd name="connsiteY0" fmla="*/ 0 h 18703324"/>
              <a:gd name="connsiteX1" fmla="*/ 41032 w 13884495"/>
              <a:gd name="connsiteY1" fmla="*/ 6249 h 18703324"/>
              <a:gd name="connsiteX2" fmla="*/ 72557 w 13884495"/>
              <a:gd name="connsiteY2" fmla="*/ 9356805 h 18703324"/>
              <a:gd name="connsiteX3" fmla="*/ 48001 w 13884495"/>
              <a:gd name="connsiteY3" fmla="*/ 12692177 h 18703324"/>
              <a:gd name="connsiteX4" fmla="*/ 41805 w 13884495"/>
              <a:gd name="connsiteY4" fmla="*/ 16397176 h 18703324"/>
              <a:gd name="connsiteX5" fmla="*/ 117346 w 13884495"/>
              <a:gd name="connsiteY5" fmla="*/ 17667454 h 18703324"/>
              <a:gd name="connsiteX6" fmla="*/ 4847470 w 13884495"/>
              <a:gd name="connsiteY6" fmla="*/ 17613612 h 18703324"/>
              <a:gd name="connsiteX7" fmla="*/ 7434963 w 13884495"/>
              <a:gd name="connsiteY7" fmla="*/ 17592884 h 18703324"/>
              <a:gd name="connsiteX8" fmla="*/ 7677921 w 13884495"/>
              <a:gd name="connsiteY8" fmla="*/ 17616602 h 18703324"/>
              <a:gd name="connsiteX9" fmla="*/ 7938806 w 13884495"/>
              <a:gd name="connsiteY9" fmla="*/ 18703324 h 18703324"/>
              <a:gd name="connsiteX10" fmla="*/ 8289595 w 13884495"/>
              <a:gd name="connsiteY10" fmla="*/ 17603760 h 18703324"/>
              <a:gd name="connsiteX11" fmla="*/ 9138213 w 13884495"/>
              <a:gd name="connsiteY11" fmla="*/ 17590337 h 18703324"/>
              <a:gd name="connsiteX12" fmla="*/ 12956353 w 13884495"/>
              <a:gd name="connsiteY12" fmla="*/ 17637139 h 18703324"/>
              <a:gd name="connsiteX13" fmla="*/ 13631542 w 13884495"/>
              <a:gd name="connsiteY13" fmla="*/ 17612135 h 18703324"/>
              <a:gd name="connsiteX14" fmla="*/ 13698641 w 13884495"/>
              <a:gd name="connsiteY14" fmla="*/ 12465444 h 18703324"/>
              <a:gd name="connsiteX15" fmla="*/ 13692619 w 13884495"/>
              <a:gd name="connsiteY15" fmla="*/ 1691913 h 18703324"/>
              <a:gd name="connsiteX16" fmla="*/ 13685346 w 13884495"/>
              <a:gd name="connsiteY16" fmla="*/ 694089 h 18703324"/>
              <a:gd name="connsiteX17" fmla="*/ 13672612 w 13884495"/>
              <a:gd name="connsiteY17" fmla="*/ 60080 h 18703324"/>
              <a:gd name="connsiteX18" fmla="*/ 10836921 w 13884495"/>
              <a:gd name="connsiteY18" fmla="*/ 73099 h 18703324"/>
              <a:gd name="connsiteX19" fmla="*/ 6905018 w 13884495"/>
              <a:gd name="connsiteY19" fmla="*/ 67228 h 18703324"/>
              <a:gd name="connsiteX20" fmla="*/ 1450302 w 13884495"/>
              <a:gd name="connsiteY20" fmla="*/ 0 h 18703324"/>
              <a:gd name="connsiteX0" fmla="*/ 1450302 w 13703294"/>
              <a:gd name="connsiteY0" fmla="*/ 0 h 18703324"/>
              <a:gd name="connsiteX1" fmla="*/ 41032 w 13703294"/>
              <a:gd name="connsiteY1" fmla="*/ 6249 h 18703324"/>
              <a:gd name="connsiteX2" fmla="*/ 72557 w 13703294"/>
              <a:gd name="connsiteY2" fmla="*/ 9356805 h 18703324"/>
              <a:gd name="connsiteX3" fmla="*/ 48001 w 13703294"/>
              <a:gd name="connsiteY3" fmla="*/ 12692177 h 18703324"/>
              <a:gd name="connsiteX4" fmla="*/ 41805 w 13703294"/>
              <a:gd name="connsiteY4" fmla="*/ 16397176 h 18703324"/>
              <a:gd name="connsiteX5" fmla="*/ 117346 w 13703294"/>
              <a:gd name="connsiteY5" fmla="*/ 17667454 h 18703324"/>
              <a:gd name="connsiteX6" fmla="*/ 4847470 w 13703294"/>
              <a:gd name="connsiteY6" fmla="*/ 17613612 h 18703324"/>
              <a:gd name="connsiteX7" fmla="*/ 7434963 w 13703294"/>
              <a:gd name="connsiteY7" fmla="*/ 17592884 h 18703324"/>
              <a:gd name="connsiteX8" fmla="*/ 7677921 w 13703294"/>
              <a:gd name="connsiteY8" fmla="*/ 17616602 h 18703324"/>
              <a:gd name="connsiteX9" fmla="*/ 7938806 w 13703294"/>
              <a:gd name="connsiteY9" fmla="*/ 18703324 h 18703324"/>
              <a:gd name="connsiteX10" fmla="*/ 8289595 w 13703294"/>
              <a:gd name="connsiteY10" fmla="*/ 17603760 h 18703324"/>
              <a:gd name="connsiteX11" fmla="*/ 9138213 w 13703294"/>
              <a:gd name="connsiteY11" fmla="*/ 17590337 h 18703324"/>
              <a:gd name="connsiteX12" fmla="*/ 12956353 w 13703294"/>
              <a:gd name="connsiteY12" fmla="*/ 17637139 h 18703324"/>
              <a:gd name="connsiteX13" fmla="*/ 13631542 w 13703294"/>
              <a:gd name="connsiteY13" fmla="*/ 17612135 h 18703324"/>
              <a:gd name="connsiteX14" fmla="*/ 13698641 w 13703294"/>
              <a:gd name="connsiteY14" fmla="*/ 12465444 h 18703324"/>
              <a:gd name="connsiteX15" fmla="*/ 13692619 w 13703294"/>
              <a:gd name="connsiteY15" fmla="*/ 1691913 h 18703324"/>
              <a:gd name="connsiteX16" fmla="*/ 13685346 w 13703294"/>
              <a:gd name="connsiteY16" fmla="*/ 694089 h 18703324"/>
              <a:gd name="connsiteX17" fmla="*/ 13672612 w 13703294"/>
              <a:gd name="connsiteY17" fmla="*/ 60080 h 18703324"/>
              <a:gd name="connsiteX18" fmla="*/ 10836921 w 13703294"/>
              <a:gd name="connsiteY18" fmla="*/ 73099 h 18703324"/>
              <a:gd name="connsiteX19" fmla="*/ 6905018 w 13703294"/>
              <a:gd name="connsiteY19" fmla="*/ 67228 h 18703324"/>
              <a:gd name="connsiteX20" fmla="*/ 1450302 w 13703294"/>
              <a:gd name="connsiteY20" fmla="*/ 0 h 18703324"/>
              <a:gd name="connsiteX0" fmla="*/ 1450302 w 13703294"/>
              <a:gd name="connsiteY0" fmla="*/ 123918 h 18827242"/>
              <a:gd name="connsiteX1" fmla="*/ 41032 w 13703294"/>
              <a:gd name="connsiteY1" fmla="*/ 130167 h 18827242"/>
              <a:gd name="connsiteX2" fmla="*/ 72557 w 13703294"/>
              <a:gd name="connsiteY2" fmla="*/ 9480723 h 18827242"/>
              <a:gd name="connsiteX3" fmla="*/ 48001 w 13703294"/>
              <a:gd name="connsiteY3" fmla="*/ 12816095 h 18827242"/>
              <a:gd name="connsiteX4" fmla="*/ 41805 w 13703294"/>
              <a:gd name="connsiteY4" fmla="*/ 16521094 h 18827242"/>
              <a:gd name="connsiteX5" fmla="*/ 117346 w 13703294"/>
              <a:gd name="connsiteY5" fmla="*/ 17791372 h 18827242"/>
              <a:gd name="connsiteX6" fmla="*/ 4847470 w 13703294"/>
              <a:gd name="connsiteY6" fmla="*/ 17737530 h 18827242"/>
              <a:gd name="connsiteX7" fmla="*/ 7434963 w 13703294"/>
              <a:gd name="connsiteY7" fmla="*/ 17716802 h 18827242"/>
              <a:gd name="connsiteX8" fmla="*/ 7677921 w 13703294"/>
              <a:gd name="connsiteY8" fmla="*/ 17740520 h 18827242"/>
              <a:gd name="connsiteX9" fmla="*/ 7938806 w 13703294"/>
              <a:gd name="connsiteY9" fmla="*/ 18827242 h 18827242"/>
              <a:gd name="connsiteX10" fmla="*/ 8289595 w 13703294"/>
              <a:gd name="connsiteY10" fmla="*/ 17727678 h 18827242"/>
              <a:gd name="connsiteX11" fmla="*/ 9138213 w 13703294"/>
              <a:gd name="connsiteY11" fmla="*/ 17714255 h 18827242"/>
              <a:gd name="connsiteX12" fmla="*/ 12956353 w 13703294"/>
              <a:gd name="connsiteY12" fmla="*/ 17761057 h 18827242"/>
              <a:gd name="connsiteX13" fmla="*/ 13631542 w 13703294"/>
              <a:gd name="connsiteY13" fmla="*/ 17736053 h 18827242"/>
              <a:gd name="connsiteX14" fmla="*/ 13698641 w 13703294"/>
              <a:gd name="connsiteY14" fmla="*/ 12589362 h 18827242"/>
              <a:gd name="connsiteX15" fmla="*/ 13692619 w 13703294"/>
              <a:gd name="connsiteY15" fmla="*/ 1815831 h 18827242"/>
              <a:gd name="connsiteX16" fmla="*/ 13685346 w 13703294"/>
              <a:gd name="connsiteY16" fmla="*/ 818007 h 18827242"/>
              <a:gd name="connsiteX17" fmla="*/ 13672612 w 13703294"/>
              <a:gd name="connsiteY17" fmla="*/ 183998 h 18827242"/>
              <a:gd name="connsiteX18" fmla="*/ 10836921 w 13703294"/>
              <a:gd name="connsiteY18" fmla="*/ 197017 h 18827242"/>
              <a:gd name="connsiteX19" fmla="*/ 6912570 w 13703294"/>
              <a:gd name="connsiteY19" fmla="*/ 0 h 18827242"/>
              <a:gd name="connsiteX20" fmla="*/ 1450302 w 13703294"/>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634507 w 13887499"/>
              <a:gd name="connsiteY0" fmla="*/ 123918 h 18827242"/>
              <a:gd name="connsiteX1" fmla="*/ 225237 w 13887499"/>
              <a:gd name="connsiteY1" fmla="*/ 130167 h 18827242"/>
              <a:gd name="connsiteX2" fmla="*/ 0 w 13887499"/>
              <a:gd name="connsiteY2" fmla="*/ 3005632 h 18827242"/>
              <a:gd name="connsiteX3" fmla="*/ 232206 w 13887499"/>
              <a:gd name="connsiteY3" fmla="*/ 12816095 h 18827242"/>
              <a:gd name="connsiteX4" fmla="*/ 226010 w 13887499"/>
              <a:gd name="connsiteY4" fmla="*/ 16521094 h 18827242"/>
              <a:gd name="connsiteX5" fmla="*/ 301551 w 13887499"/>
              <a:gd name="connsiteY5" fmla="*/ 17791372 h 18827242"/>
              <a:gd name="connsiteX6" fmla="*/ 5031675 w 13887499"/>
              <a:gd name="connsiteY6" fmla="*/ 17737530 h 18827242"/>
              <a:gd name="connsiteX7" fmla="*/ 7619168 w 13887499"/>
              <a:gd name="connsiteY7" fmla="*/ 17716802 h 18827242"/>
              <a:gd name="connsiteX8" fmla="*/ 7862126 w 13887499"/>
              <a:gd name="connsiteY8" fmla="*/ 17740520 h 18827242"/>
              <a:gd name="connsiteX9" fmla="*/ 8123011 w 13887499"/>
              <a:gd name="connsiteY9" fmla="*/ 18827242 h 18827242"/>
              <a:gd name="connsiteX10" fmla="*/ 8473800 w 13887499"/>
              <a:gd name="connsiteY10" fmla="*/ 17727678 h 18827242"/>
              <a:gd name="connsiteX11" fmla="*/ 9322418 w 13887499"/>
              <a:gd name="connsiteY11" fmla="*/ 17714255 h 18827242"/>
              <a:gd name="connsiteX12" fmla="*/ 13140558 w 13887499"/>
              <a:gd name="connsiteY12" fmla="*/ 17761057 h 18827242"/>
              <a:gd name="connsiteX13" fmla="*/ 13815747 w 13887499"/>
              <a:gd name="connsiteY13" fmla="*/ 17736053 h 18827242"/>
              <a:gd name="connsiteX14" fmla="*/ 13882846 w 13887499"/>
              <a:gd name="connsiteY14" fmla="*/ 12589362 h 18827242"/>
              <a:gd name="connsiteX15" fmla="*/ 13876824 w 13887499"/>
              <a:gd name="connsiteY15" fmla="*/ 1815831 h 18827242"/>
              <a:gd name="connsiteX16" fmla="*/ 13869551 w 13887499"/>
              <a:gd name="connsiteY16" fmla="*/ 818007 h 18827242"/>
              <a:gd name="connsiteX17" fmla="*/ 13856817 w 13887499"/>
              <a:gd name="connsiteY17" fmla="*/ 183998 h 18827242"/>
              <a:gd name="connsiteX18" fmla="*/ 11021126 w 13887499"/>
              <a:gd name="connsiteY18" fmla="*/ 197017 h 18827242"/>
              <a:gd name="connsiteX19" fmla="*/ 7096775 w 13887499"/>
              <a:gd name="connsiteY19" fmla="*/ 0 h 18827242"/>
              <a:gd name="connsiteX20" fmla="*/ 1634507 w 13887499"/>
              <a:gd name="connsiteY20" fmla="*/ 123918 h 18827242"/>
              <a:gd name="connsiteX0" fmla="*/ 1543884 w 13796876"/>
              <a:gd name="connsiteY0" fmla="*/ 123918 h 18827242"/>
              <a:gd name="connsiteX1" fmla="*/ 134614 w 13796876"/>
              <a:gd name="connsiteY1" fmla="*/ 130167 h 18827242"/>
              <a:gd name="connsiteX2" fmla="*/ 0 w 13796876"/>
              <a:gd name="connsiteY2" fmla="*/ 3005632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43884 w 13796876"/>
              <a:gd name="connsiteY0" fmla="*/ 123918 h 18827242"/>
              <a:gd name="connsiteX1" fmla="*/ 134614 w 13796876"/>
              <a:gd name="connsiteY1" fmla="*/ 130167 h 18827242"/>
              <a:gd name="connsiteX2" fmla="*/ 0 w 13796876"/>
              <a:gd name="connsiteY2" fmla="*/ 2264943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06125 w 13759117"/>
              <a:gd name="connsiteY0" fmla="*/ 123918 h 18827242"/>
              <a:gd name="connsiteX1" fmla="*/ 96855 w 13759117"/>
              <a:gd name="connsiteY1" fmla="*/ 130167 h 18827242"/>
              <a:gd name="connsiteX2" fmla="*/ 0 w 13759117"/>
              <a:gd name="connsiteY2" fmla="*/ 2217156 h 18827242"/>
              <a:gd name="connsiteX3" fmla="*/ 103824 w 13759117"/>
              <a:gd name="connsiteY3" fmla="*/ 12816095 h 18827242"/>
              <a:gd name="connsiteX4" fmla="*/ 97628 w 13759117"/>
              <a:gd name="connsiteY4" fmla="*/ 16521094 h 18827242"/>
              <a:gd name="connsiteX5" fmla="*/ 173169 w 13759117"/>
              <a:gd name="connsiteY5" fmla="*/ 17791372 h 18827242"/>
              <a:gd name="connsiteX6" fmla="*/ 4903293 w 13759117"/>
              <a:gd name="connsiteY6" fmla="*/ 17737530 h 18827242"/>
              <a:gd name="connsiteX7" fmla="*/ 7490786 w 13759117"/>
              <a:gd name="connsiteY7" fmla="*/ 17716802 h 18827242"/>
              <a:gd name="connsiteX8" fmla="*/ 7733744 w 13759117"/>
              <a:gd name="connsiteY8" fmla="*/ 17740520 h 18827242"/>
              <a:gd name="connsiteX9" fmla="*/ 7994629 w 13759117"/>
              <a:gd name="connsiteY9" fmla="*/ 18827242 h 18827242"/>
              <a:gd name="connsiteX10" fmla="*/ 8345418 w 13759117"/>
              <a:gd name="connsiteY10" fmla="*/ 17727678 h 18827242"/>
              <a:gd name="connsiteX11" fmla="*/ 9194036 w 13759117"/>
              <a:gd name="connsiteY11" fmla="*/ 17714255 h 18827242"/>
              <a:gd name="connsiteX12" fmla="*/ 13012176 w 13759117"/>
              <a:gd name="connsiteY12" fmla="*/ 17761057 h 18827242"/>
              <a:gd name="connsiteX13" fmla="*/ 13687365 w 13759117"/>
              <a:gd name="connsiteY13" fmla="*/ 17736053 h 18827242"/>
              <a:gd name="connsiteX14" fmla="*/ 13754464 w 13759117"/>
              <a:gd name="connsiteY14" fmla="*/ 12589362 h 18827242"/>
              <a:gd name="connsiteX15" fmla="*/ 13748442 w 13759117"/>
              <a:gd name="connsiteY15" fmla="*/ 1815831 h 18827242"/>
              <a:gd name="connsiteX16" fmla="*/ 13741169 w 13759117"/>
              <a:gd name="connsiteY16" fmla="*/ 818007 h 18827242"/>
              <a:gd name="connsiteX17" fmla="*/ 13728435 w 13759117"/>
              <a:gd name="connsiteY17" fmla="*/ 183998 h 18827242"/>
              <a:gd name="connsiteX18" fmla="*/ 10892744 w 13759117"/>
              <a:gd name="connsiteY18" fmla="*/ 197017 h 18827242"/>
              <a:gd name="connsiteX19" fmla="*/ 6968393 w 13759117"/>
              <a:gd name="connsiteY19" fmla="*/ 0 h 18827242"/>
              <a:gd name="connsiteX20" fmla="*/ 1506125 w 1375911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73694 w 13728987"/>
              <a:gd name="connsiteY3" fmla="*/ 12816095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713939 w 13966931"/>
              <a:gd name="connsiteY0" fmla="*/ 123918 h 18827242"/>
              <a:gd name="connsiteX1" fmla="*/ 304669 w 13966931"/>
              <a:gd name="connsiteY1" fmla="*/ 130167 h 18827242"/>
              <a:gd name="connsiteX2" fmla="*/ 238021 w 13966931"/>
              <a:gd name="connsiteY2" fmla="*/ 1715395 h 18827242"/>
              <a:gd name="connsiteX3" fmla="*/ 281431 w 13966931"/>
              <a:gd name="connsiteY3" fmla="*/ 12911667 h 18827242"/>
              <a:gd name="connsiteX4" fmla="*/ 282787 w 13966931"/>
              <a:gd name="connsiteY4" fmla="*/ 16664453 h 18827242"/>
              <a:gd name="connsiteX5" fmla="*/ 380983 w 13966931"/>
              <a:gd name="connsiteY5" fmla="*/ 17791372 h 18827242"/>
              <a:gd name="connsiteX6" fmla="*/ 5111107 w 13966931"/>
              <a:gd name="connsiteY6" fmla="*/ 17737530 h 18827242"/>
              <a:gd name="connsiteX7" fmla="*/ 7698600 w 13966931"/>
              <a:gd name="connsiteY7" fmla="*/ 17716802 h 18827242"/>
              <a:gd name="connsiteX8" fmla="*/ 7941558 w 13966931"/>
              <a:gd name="connsiteY8" fmla="*/ 17740520 h 18827242"/>
              <a:gd name="connsiteX9" fmla="*/ 8202443 w 13966931"/>
              <a:gd name="connsiteY9" fmla="*/ 18827242 h 18827242"/>
              <a:gd name="connsiteX10" fmla="*/ 8553232 w 13966931"/>
              <a:gd name="connsiteY10" fmla="*/ 17727678 h 18827242"/>
              <a:gd name="connsiteX11" fmla="*/ 9401850 w 13966931"/>
              <a:gd name="connsiteY11" fmla="*/ 17714255 h 18827242"/>
              <a:gd name="connsiteX12" fmla="*/ 13219990 w 13966931"/>
              <a:gd name="connsiteY12" fmla="*/ 17761057 h 18827242"/>
              <a:gd name="connsiteX13" fmla="*/ 13895179 w 13966931"/>
              <a:gd name="connsiteY13" fmla="*/ 17736053 h 18827242"/>
              <a:gd name="connsiteX14" fmla="*/ 13962278 w 13966931"/>
              <a:gd name="connsiteY14" fmla="*/ 12589362 h 18827242"/>
              <a:gd name="connsiteX15" fmla="*/ 13956256 w 13966931"/>
              <a:gd name="connsiteY15" fmla="*/ 1815831 h 18827242"/>
              <a:gd name="connsiteX16" fmla="*/ 13948983 w 13966931"/>
              <a:gd name="connsiteY16" fmla="*/ 818007 h 18827242"/>
              <a:gd name="connsiteX17" fmla="*/ 13936249 w 13966931"/>
              <a:gd name="connsiteY17" fmla="*/ 183998 h 18827242"/>
              <a:gd name="connsiteX18" fmla="*/ 11100558 w 13966931"/>
              <a:gd name="connsiteY18" fmla="*/ 197017 h 18827242"/>
              <a:gd name="connsiteX19" fmla="*/ 7176207 w 13966931"/>
              <a:gd name="connsiteY19" fmla="*/ 0 h 18827242"/>
              <a:gd name="connsiteX20" fmla="*/ 1713939 w 13966931"/>
              <a:gd name="connsiteY20" fmla="*/ 123918 h 18827242"/>
              <a:gd name="connsiteX0" fmla="*/ 1790866 w 14043858"/>
              <a:gd name="connsiteY0" fmla="*/ 123918 h 18827242"/>
              <a:gd name="connsiteX1" fmla="*/ 381596 w 14043858"/>
              <a:gd name="connsiteY1" fmla="*/ 130167 h 18827242"/>
              <a:gd name="connsiteX2" fmla="*/ 314948 w 14043858"/>
              <a:gd name="connsiteY2" fmla="*/ 1715395 h 18827242"/>
              <a:gd name="connsiteX3" fmla="*/ 358358 w 14043858"/>
              <a:gd name="connsiteY3" fmla="*/ 12911667 h 18827242"/>
              <a:gd name="connsiteX4" fmla="*/ 359714 w 14043858"/>
              <a:gd name="connsiteY4" fmla="*/ 16664453 h 18827242"/>
              <a:gd name="connsiteX5" fmla="*/ 352184 w 14043858"/>
              <a:gd name="connsiteY5" fmla="*/ 17767479 h 18827242"/>
              <a:gd name="connsiteX6" fmla="*/ 5188034 w 14043858"/>
              <a:gd name="connsiteY6" fmla="*/ 17737530 h 18827242"/>
              <a:gd name="connsiteX7" fmla="*/ 7775527 w 14043858"/>
              <a:gd name="connsiteY7" fmla="*/ 17716802 h 18827242"/>
              <a:gd name="connsiteX8" fmla="*/ 8018485 w 14043858"/>
              <a:gd name="connsiteY8" fmla="*/ 17740520 h 18827242"/>
              <a:gd name="connsiteX9" fmla="*/ 8279370 w 14043858"/>
              <a:gd name="connsiteY9" fmla="*/ 18827242 h 18827242"/>
              <a:gd name="connsiteX10" fmla="*/ 8630159 w 14043858"/>
              <a:gd name="connsiteY10" fmla="*/ 17727678 h 18827242"/>
              <a:gd name="connsiteX11" fmla="*/ 9478777 w 14043858"/>
              <a:gd name="connsiteY11" fmla="*/ 17714255 h 18827242"/>
              <a:gd name="connsiteX12" fmla="*/ 13296917 w 14043858"/>
              <a:gd name="connsiteY12" fmla="*/ 17761057 h 18827242"/>
              <a:gd name="connsiteX13" fmla="*/ 13972106 w 14043858"/>
              <a:gd name="connsiteY13" fmla="*/ 17736053 h 18827242"/>
              <a:gd name="connsiteX14" fmla="*/ 14039205 w 14043858"/>
              <a:gd name="connsiteY14" fmla="*/ 12589362 h 18827242"/>
              <a:gd name="connsiteX15" fmla="*/ 14033183 w 14043858"/>
              <a:gd name="connsiteY15" fmla="*/ 1815831 h 18827242"/>
              <a:gd name="connsiteX16" fmla="*/ 14025910 w 14043858"/>
              <a:gd name="connsiteY16" fmla="*/ 818007 h 18827242"/>
              <a:gd name="connsiteX17" fmla="*/ 14013176 w 14043858"/>
              <a:gd name="connsiteY17" fmla="*/ 183998 h 18827242"/>
              <a:gd name="connsiteX18" fmla="*/ 11177485 w 14043858"/>
              <a:gd name="connsiteY18" fmla="*/ 197017 h 18827242"/>
              <a:gd name="connsiteX19" fmla="*/ 7253134 w 14043858"/>
              <a:gd name="connsiteY19" fmla="*/ 0 h 18827242"/>
              <a:gd name="connsiteX20" fmla="*/ 1790866 w 14043858"/>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3731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8262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728987" h="18827242">
                <a:moveTo>
                  <a:pt x="1475995" y="123918"/>
                </a:moveTo>
                <a:lnTo>
                  <a:pt x="66725" y="130167"/>
                </a:lnTo>
                <a:cubicBezTo>
                  <a:pt x="-52497" y="136800"/>
                  <a:pt x="30958" y="1668443"/>
                  <a:pt x="77" y="1715395"/>
                </a:cubicBezTo>
                <a:cubicBezTo>
                  <a:pt x="12030" y="2787368"/>
                  <a:pt x="31534" y="10406099"/>
                  <a:pt x="43487" y="12911667"/>
                </a:cubicBezTo>
                <a:cubicBezTo>
                  <a:pt x="51396" y="13716648"/>
                  <a:pt x="25934" y="15824926"/>
                  <a:pt x="44843" y="16664453"/>
                </a:cubicBezTo>
                <a:cubicBezTo>
                  <a:pt x="60986" y="17348981"/>
                  <a:pt x="14206" y="17755888"/>
                  <a:pt x="82623" y="17767479"/>
                </a:cubicBezTo>
                <a:cubicBezTo>
                  <a:pt x="895396" y="17905176"/>
                  <a:pt x="3258562" y="17768490"/>
                  <a:pt x="4873163" y="17737530"/>
                </a:cubicBezTo>
                <a:lnTo>
                  <a:pt x="7460656" y="17716802"/>
                </a:lnTo>
                <a:cubicBezTo>
                  <a:pt x="7516103" y="17716329"/>
                  <a:pt x="7679687" y="17679213"/>
                  <a:pt x="7703614" y="17740520"/>
                </a:cubicBezTo>
                <a:cubicBezTo>
                  <a:pt x="7777504" y="17929845"/>
                  <a:pt x="7924540" y="18683015"/>
                  <a:pt x="7964499" y="18827242"/>
                </a:cubicBezTo>
                <a:cubicBezTo>
                  <a:pt x="8011490" y="18716320"/>
                  <a:pt x="8136116" y="18053443"/>
                  <a:pt x="8315288" y="17727678"/>
                </a:cubicBezTo>
                <a:cubicBezTo>
                  <a:pt x="8402277" y="17724938"/>
                  <a:pt x="8802694" y="17721170"/>
                  <a:pt x="9163906" y="17714255"/>
                </a:cubicBezTo>
                <a:lnTo>
                  <a:pt x="12982046" y="17761057"/>
                </a:lnTo>
                <a:cubicBezTo>
                  <a:pt x="13526076" y="17823070"/>
                  <a:pt x="13455159" y="17756054"/>
                  <a:pt x="13657235" y="17736053"/>
                </a:cubicBezTo>
                <a:cubicBezTo>
                  <a:pt x="13695678" y="17530533"/>
                  <a:pt x="13710990" y="14374663"/>
                  <a:pt x="13724334" y="12589362"/>
                </a:cubicBezTo>
                <a:cubicBezTo>
                  <a:pt x="13713904" y="9859776"/>
                  <a:pt x="13727777" y="3780329"/>
                  <a:pt x="13718312" y="1815831"/>
                </a:cubicBezTo>
                <a:cubicBezTo>
                  <a:pt x="13718521" y="-177919"/>
                  <a:pt x="13721925" y="1085997"/>
                  <a:pt x="13711039" y="818007"/>
                </a:cubicBezTo>
                <a:cubicBezTo>
                  <a:pt x="13700153" y="550017"/>
                  <a:pt x="13765243" y="191924"/>
                  <a:pt x="13698305" y="183998"/>
                </a:cubicBezTo>
                <a:cubicBezTo>
                  <a:pt x="13215788" y="126864"/>
                  <a:pt x="11989288" y="227683"/>
                  <a:pt x="10862614" y="197017"/>
                </a:cubicBezTo>
                <a:cubicBezTo>
                  <a:pt x="9735940" y="166351"/>
                  <a:pt x="8246380" y="65672"/>
                  <a:pt x="6938263" y="0"/>
                </a:cubicBezTo>
                <a:lnTo>
                  <a:pt x="1475995" y="123918"/>
                </a:lnTo>
                <a:close/>
              </a:path>
            </a:pathLst>
          </a:custGeom>
          <a:solidFill>
            <a:schemeClr val="bg1"/>
          </a:solidFill>
          <a:ln w="1905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FDF0A576-7F35-49A7-97B1-027F4C037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6343" y="290100"/>
            <a:ext cx="11426356" cy="487124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10007288 w 11603130"/>
              <a:gd name="connsiteY15" fmla="*/ 5914499 h 6362961"/>
              <a:gd name="connsiteX16" fmla="*/ 10927227 w 11603130"/>
              <a:gd name="connsiteY16" fmla="*/ 5922366 h 6362961"/>
              <a:gd name="connsiteX17" fmla="*/ 11562333 w 11603130"/>
              <a:gd name="connsiteY17" fmla="*/ 5906085 h 6362961"/>
              <a:gd name="connsiteX18" fmla="*/ 11571244 w 11603130"/>
              <a:gd name="connsiteY18" fmla="*/ 2621674 h 6362961"/>
              <a:gd name="connsiteX19" fmla="*/ 11561892 w 11603130"/>
              <a:gd name="connsiteY19" fmla="*/ 176313 h 6362961"/>
              <a:gd name="connsiteX20" fmla="*/ 11289537 w 11603130"/>
              <a:gd name="connsiteY20" fmla="*/ 107615 h 6362961"/>
              <a:gd name="connsiteX21" fmla="*/ 10689999 w 11603130"/>
              <a:gd name="connsiteY21" fmla="*/ 70591 h 6362961"/>
              <a:gd name="connsiteX22" fmla="*/ 7599878 w 11603130"/>
              <a:gd name="connsiteY22" fmla="*/ 75910 h 6362961"/>
              <a:gd name="connsiteX23" fmla="*/ 1892744 w 11603130"/>
              <a:gd name="connsiteY23" fmla="*/ 0 h 6362961"/>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0 w 11603130"/>
              <a:gd name="connsiteY10" fmla="*/ 5914173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143603 w 11603130"/>
              <a:gd name="connsiteY9" fmla="*/ 5913030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168401 w 11603130"/>
              <a:gd name="connsiteY10" fmla="*/ 5646549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3 w 11603130"/>
              <a:gd name="connsiteY17" fmla="*/ 5906085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007288 w 11603130"/>
              <a:gd name="connsiteY15" fmla="*/ 5914499 h 6472442"/>
              <a:gd name="connsiteX16" fmla="*/ 10927227 w 11603130"/>
              <a:gd name="connsiteY16" fmla="*/ 5922366 h 6472442"/>
              <a:gd name="connsiteX17" fmla="*/ 11562334 w 11603130"/>
              <a:gd name="connsiteY17" fmla="*/ 5918251 h 6472442"/>
              <a:gd name="connsiteX18" fmla="*/ 11571244 w 11603130"/>
              <a:gd name="connsiteY18" fmla="*/ 2621674 h 6472442"/>
              <a:gd name="connsiteX19" fmla="*/ 11561892 w 11603130"/>
              <a:gd name="connsiteY19" fmla="*/ 176313 h 6472442"/>
              <a:gd name="connsiteX20" fmla="*/ 11289537 w 11603130"/>
              <a:gd name="connsiteY20" fmla="*/ 107615 h 6472442"/>
              <a:gd name="connsiteX21" fmla="*/ 10689999 w 11603130"/>
              <a:gd name="connsiteY21" fmla="*/ 70591 h 6472442"/>
              <a:gd name="connsiteX22" fmla="*/ 7599878 w 11603130"/>
              <a:gd name="connsiteY22" fmla="*/ 75910 h 6472442"/>
              <a:gd name="connsiteX23" fmla="*/ 1892744 w 11603130"/>
              <a:gd name="connsiteY23"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10371 w 11603130"/>
              <a:gd name="connsiteY14" fmla="*/ 5911624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821045 w 11603130"/>
              <a:gd name="connsiteY9" fmla="*/ 5925196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7294199 w 11603130"/>
              <a:gd name="connsiteY9" fmla="*/ 5913031 h 6472442"/>
              <a:gd name="connsiteX10" fmla="*/ 8071632 w 11603130"/>
              <a:gd name="connsiteY10" fmla="*/ 5902007 h 6472442"/>
              <a:gd name="connsiteX11" fmla="*/ 8334742 w 11603130"/>
              <a:gd name="connsiteY11" fmla="*/ 5912754 h 6472442"/>
              <a:gd name="connsiteX12" fmla="*/ 8300328 w 11603130"/>
              <a:gd name="connsiteY12" fmla="*/ 6472442 h 6472442"/>
              <a:gd name="connsiteX13" fmla="*/ 8951337 w 11603130"/>
              <a:gd name="connsiteY13" fmla="*/ 5912879 h 6472442"/>
              <a:gd name="connsiteX14" fmla="*/ 9774882 w 11603130"/>
              <a:gd name="connsiteY14" fmla="*/ 5899460 h 6472442"/>
              <a:gd name="connsiteX15" fmla="*/ 10927227 w 11603130"/>
              <a:gd name="connsiteY15" fmla="*/ 5922366 h 6472442"/>
              <a:gd name="connsiteX16" fmla="*/ 11562334 w 11603130"/>
              <a:gd name="connsiteY16" fmla="*/ 5918251 h 6472442"/>
              <a:gd name="connsiteX17" fmla="*/ 11571244 w 11603130"/>
              <a:gd name="connsiteY17" fmla="*/ 2621674 h 6472442"/>
              <a:gd name="connsiteX18" fmla="*/ 11561892 w 11603130"/>
              <a:gd name="connsiteY18" fmla="*/ 176313 h 6472442"/>
              <a:gd name="connsiteX19" fmla="*/ 11289537 w 11603130"/>
              <a:gd name="connsiteY19" fmla="*/ 107615 h 6472442"/>
              <a:gd name="connsiteX20" fmla="*/ 10689999 w 11603130"/>
              <a:gd name="connsiteY20" fmla="*/ 70591 h 6472442"/>
              <a:gd name="connsiteX21" fmla="*/ 7599878 w 11603130"/>
              <a:gd name="connsiteY21" fmla="*/ 75910 h 6472442"/>
              <a:gd name="connsiteX22" fmla="*/ 1892744 w 11603130"/>
              <a:gd name="connsiteY22"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623915 w 11603130"/>
              <a:gd name="connsiteY8" fmla="*/ 5947064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603130"/>
              <a:gd name="connsiteY0" fmla="*/ 0 h 6472442"/>
              <a:gd name="connsiteX1" fmla="*/ 304663 w 11603130"/>
              <a:gd name="connsiteY1" fmla="*/ 10761 h 6472442"/>
              <a:gd name="connsiteX2" fmla="*/ 0 w 11603130"/>
              <a:gd name="connsiteY2" fmla="*/ 47942 h 6472442"/>
              <a:gd name="connsiteX3" fmla="*/ 0 w 11603130"/>
              <a:gd name="connsiteY3" fmla="*/ 909146 h 6472442"/>
              <a:gd name="connsiteX4" fmla="*/ 4597 w 11603130"/>
              <a:gd name="connsiteY4" fmla="*/ 909146 h 6472442"/>
              <a:gd name="connsiteX5" fmla="*/ 8568 w 11603130"/>
              <a:gd name="connsiteY5" fmla="*/ 1088908 h 6472442"/>
              <a:gd name="connsiteX6" fmla="*/ 88972 w 11603130"/>
              <a:gd name="connsiteY6" fmla="*/ 3523848 h 6472442"/>
              <a:gd name="connsiteX7" fmla="*/ 148480 w 11603130"/>
              <a:gd name="connsiteY7" fmla="*/ 5930841 h 6472442"/>
              <a:gd name="connsiteX8" fmla="*/ 5484139 w 11603130"/>
              <a:gd name="connsiteY8" fmla="*/ 5922735 h 6472442"/>
              <a:gd name="connsiteX9" fmla="*/ 8071632 w 11603130"/>
              <a:gd name="connsiteY9" fmla="*/ 5902007 h 6472442"/>
              <a:gd name="connsiteX10" fmla="*/ 8334742 w 11603130"/>
              <a:gd name="connsiteY10" fmla="*/ 5912754 h 6472442"/>
              <a:gd name="connsiteX11" fmla="*/ 8300328 w 11603130"/>
              <a:gd name="connsiteY11" fmla="*/ 6472442 h 6472442"/>
              <a:gd name="connsiteX12" fmla="*/ 8951337 w 11603130"/>
              <a:gd name="connsiteY12" fmla="*/ 5912879 h 6472442"/>
              <a:gd name="connsiteX13" fmla="*/ 9774882 w 11603130"/>
              <a:gd name="connsiteY13" fmla="*/ 5899460 h 6472442"/>
              <a:gd name="connsiteX14" fmla="*/ 10927227 w 11603130"/>
              <a:gd name="connsiteY14" fmla="*/ 5922366 h 6472442"/>
              <a:gd name="connsiteX15" fmla="*/ 11562334 w 11603130"/>
              <a:gd name="connsiteY15" fmla="*/ 5918251 h 6472442"/>
              <a:gd name="connsiteX16" fmla="*/ 11571244 w 11603130"/>
              <a:gd name="connsiteY16" fmla="*/ 2621674 h 6472442"/>
              <a:gd name="connsiteX17" fmla="*/ 11561892 w 11603130"/>
              <a:gd name="connsiteY17" fmla="*/ 176313 h 6472442"/>
              <a:gd name="connsiteX18" fmla="*/ 11289537 w 11603130"/>
              <a:gd name="connsiteY18" fmla="*/ 107615 h 6472442"/>
              <a:gd name="connsiteX19" fmla="*/ 10689999 w 11603130"/>
              <a:gd name="connsiteY19" fmla="*/ 70591 h 6472442"/>
              <a:gd name="connsiteX20" fmla="*/ 7599878 w 11603130"/>
              <a:gd name="connsiteY20" fmla="*/ 75910 h 6472442"/>
              <a:gd name="connsiteX21" fmla="*/ 1892744 w 11603130"/>
              <a:gd name="connsiteY21" fmla="*/ 0 h 6472442"/>
              <a:gd name="connsiteX0" fmla="*/ 1892744 w 11597724"/>
              <a:gd name="connsiteY0" fmla="*/ 34441 h 6506883"/>
              <a:gd name="connsiteX1" fmla="*/ 304663 w 11597724"/>
              <a:gd name="connsiteY1" fmla="*/ 45202 h 6506883"/>
              <a:gd name="connsiteX2" fmla="*/ 0 w 11597724"/>
              <a:gd name="connsiteY2" fmla="*/ 82383 h 6506883"/>
              <a:gd name="connsiteX3" fmla="*/ 0 w 11597724"/>
              <a:gd name="connsiteY3" fmla="*/ 943587 h 6506883"/>
              <a:gd name="connsiteX4" fmla="*/ 4597 w 11597724"/>
              <a:gd name="connsiteY4" fmla="*/ 943587 h 6506883"/>
              <a:gd name="connsiteX5" fmla="*/ 8568 w 11597724"/>
              <a:gd name="connsiteY5" fmla="*/ 1123349 h 6506883"/>
              <a:gd name="connsiteX6" fmla="*/ 88972 w 11597724"/>
              <a:gd name="connsiteY6" fmla="*/ 3558289 h 6506883"/>
              <a:gd name="connsiteX7" fmla="*/ 148480 w 11597724"/>
              <a:gd name="connsiteY7" fmla="*/ 5965282 h 6506883"/>
              <a:gd name="connsiteX8" fmla="*/ 5484139 w 11597724"/>
              <a:gd name="connsiteY8" fmla="*/ 5957176 h 6506883"/>
              <a:gd name="connsiteX9" fmla="*/ 8071632 w 11597724"/>
              <a:gd name="connsiteY9" fmla="*/ 5936448 h 6506883"/>
              <a:gd name="connsiteX10" fmla="*/ 8334742 w 11597724"/>
              <a:gd name="connsiteY10" fmla="*/ 5947195 h 6506883"/>
              <a:gd name="connsiteX11" fmla="*/ 8300328 w 11597724"/>
              <a:gd name="connsiteY11" fmla="*/ 6506883 h 6506883"/>
              <a:gd name="connsiteX12" fmla="*/ 8951337 w 11597724"/>
              <a:gd name="connsiteY12" fmla="*/ 5947320 h 6506883"/>
              <a:gd name="connsiteX13" fmla="*/ 9774882 w 11597724"/>
              <a:gd name="connsiteY13" fmla="*/ 5933901 h 6506883"/>
              <a:gd name="connsiteX14" fmla="*/ 10927227 w 11597724"/>
              <a:gd name="connsiteY14" fmla="*/ 5956807 h 6506883"/>
              <a:gd name="connsiteX15" fmla="*/ 11562334 w 11597724"/>
              <a:gd name="connsiteY15" fmla="*/ 5952692 h 6506883"/>
              <a:gd name="connsiteX16" fmla="*/ 11571244 w 11597724"/>
              <a:gd name="connsiteY16" fmla="*/ 2656115 h 6506883"/>
              <a:gd name="connsiteX17" fmla="*/ 11561892 w 11597724"/>
              <a:gd name="connsiteY17" fmla="*/ 210754 h 6506883"/>
              <a:gd name="connsiteX18" fmla="*/ 11386303 w 11597724"/>
              <a:gd name="connsiteY18" fmla="*/ 117726 h 6506883"/>
              <a:gd name="connsiteX19" fmla="*/ 10689999 w 11597724"/>
              <a:gd name="connsiteY19" fmla="*/ 105032 h 6506883"/>
              <a:gd name="connsiteX20" fmla="*/ 7599878 w 11597724"/>
              <a:gd name="connsiteY20" fmla="*/ 110351 h 6506883"/>
              <a:gd name="connsiteX21" fmla="*/ 1892744 w 11597724"/>
              <a:gd name="connsiteY21" fmla="*/ 34441 h 6506883"/>
              <a:gd name="connsiteX0" fmla="*/ 1892744 w 11597724"/>
              <a:gd name="connsiteY0" fmla="*/ 34443 h 6506885"/>
              <a:gd name="connsiteX1" fmla="*/ 304663 w 11597724"/>
              <a:gd name="connsiteY1" fmla="*/ 45204 h 6506885"/>
              <a:gd name="connsiteX2" fmla="*/ 0 w 11597724"/>
              <a:gd name="connsiteY2" fmla="*/ 82385 h 6506885"/>
              <a:gd name="connsiteX3" fmla="*/ 0 w 11597724"/>
              <a:gd name="connsiteY3" fmla="*/ 943589 h 6506885"/>
              <a:gd name="connsiteX4" fmla="*/ 4597 w 11597724"/>
              <a:gd name="connsiteY4" fmla="*/ 943589 h 6506885"/>
              <a:gd name="connsiteX5" fmla="*/ 8568 w 11597724"/>
              <a:gd name="connsiteY5" fmla="*/ 1123351 h 6506885"/>
              <a:gd name="connsiteX6" fmla="*/ 88972 w 11597724"/>
              <a:gd name="connsiteY6" fmla="*/ 3558291 h 6506885"/>
              <a:gd name="connsiteX7" fmla="*/ 148480 w 11597724"/>
              <a:gd name="connsiteY7" fmla="*/ 5965284 h 6506885"/>
              <a:gd name="connsiteX8" fmla="*/ 5484139 w 11597724"/>
              <a:gd name="connsiteY8" fmla="*/ 5957178 h 6506885"/>
              <a:gd name="connsiteX9" fmla="*/ 8071632 w 11597724"/>
              <a:gd name="connsiteY9" fmla="*/ 5936450 h 6506885"/>
              <a:gd name="connsiteX10" fmla="*/ 8334742 w 11597724"/>
              <a:gd name="connsiteY10" fmla="*/ 5947197 h 6506885"/>
              <a:gd name="connsiteX11" fmla="*/ 8300328 w 11597724"/>
              <a:gd name="connsiteY11" fmla="*/ 6506885 h 6506885"/>
              <a:gd name="connsiteX12" fmla="*/ 8951337 w 11597724"/>
              <a:gd name="connsiteY12" fmla="*/ 5947322 h 6506885"/>
              <a:gd name="connsiteX13" fmla="*/ 9774882 w 11597724"/>
              <a:gd name="connsiteY13" fmla="*/ 5933903 h 6506885"/>
              <a:gd name="connsiteX14" fmla="*/ 10927227 w 11597724"/>
              <a:gd name="connsiteY14" fmla="*/ 5956809 h 6506885"/>
              <a:gd name="connsiteX15" fmla="*/ 11562334 w 11597724"/>
              <a:gd name="connsiteY15" fmla="*/ 5952694 h 6506885"/>
              <a:gd name="connsiteX16" fmla="*/ 11571244 w 11597724"/>
              <a:gd name="connsiteY16" fmla="*/ 2656117 h 6506885"/>
              <a:gd name="connsiteX17" fmla="*/ 11561892 w 11597724"/>
              <a:gd name="connsiteY17" fmla="*/ 210756 h 6506885"/>
              <a:gd name="connsiteX18" fmla="*/ 11386303 w 11597724"/>
              <a:gd name="connsiteY18" fmla="*/ 117728 h 6506885"/>
              <a:gd name="connsiteX19" fmla="*/ 10689999 w 11597724"/>
              <a:gd name="connsiteY19" fmla="*/ 105034 h 6506885"/>
              <a:gd name="connsiteX20" fmla="*/ 7599878 w 11597724"/>
              <a:gd name="connsiteY20" fmla="*/ 110353 h 6506885"/>
              <a:gd name="connsiteX21" fmla="*/ 1892744 w 11597724"/>
              <a:gd name="connsiteY21" fmla="*/ 34443 h 6506885"/>
              <a:gd name="connsiteX0" fmla="*/ 1892744 w 11601890"/>
              <a:gd name="connsiteY0" fmla="*/ -1 h 6472441"/>
              <a:gd name="connsiteX1" fmla="*/ 304663 w 11601890"/>
              <a:gd name="connsiteY1" fmla="*/ 10760 h 6472441"/>
              <a:gd name="connsiteX2" fmla="*/ 0 w 11601890"/>
              <a:gd name="connsiteY2" fmla="*/ 47941 h 6472441"/>
              <a:gd name="connsiteX3" fmla="*/ 0 w 11601890"/>
              <a:gd name="connsiteY3" fmla="*/ 909145 h 6472441"/>
              <a:gd name="connsiteX4" fmla="*/ 4597 w 11601890"/>
              <a:gd name="connsiteY4" fmla="*/ 909145 h 6472441"/>
              <a:gd name="connsiteX5" fmla="*/ 8568 w 11601890"/>
              <a:gd name="connsiteY5" fmla="*/ 1088907 h 6472441"/>
              <a:gd name="connsiteX6" fmla="*/ 88972 w 11601890"/>
              <a:gd name="connsiteY6" fmla="*/ 3523847 h 6472441"/>
              <a:gd name="connsiteX7" fmla="*/ 148480 w 11601890"/>
              <a:gd name="connsiteY7" fmla="*/ 5930840 h 6472441"/>
              <a:gd name="connsiteX8" fmla="*/ 5484139 w 11601890"/>
              <a:gd name="connsiteY8" fmla="*/ 5922734 h 6472441"/>
              <a:gd name="connsiteX9" fmla="*/ 8071632 w 11601890"/>
              <a:gd name="connsiteY9" fmla="*/ 5902006 h 6472441"/>
              <a:gd name="connsiteX10" fmla="*/ 8334742 w 11601890"/>
              <a:gd name="connsiteY10" fmla="*/ 5912753 h 6472441"/>
              <a:gd name="connsiteX11" fmla="*/ 8300328 w 11601890"/>
              <a:gd name="connsiteY11" fmla="*/ 6472441 h 6472441"/>
              <a:gd name="connsiteX12" fmla="*/ 8951337 w 11601890"/>
              <a:gd name="connsiteY12" fmla="*/ 5912878 h 6472441"/>
              <a:gd name="connsiteX13" fmla="*/ 9774882 w 11601890"/>
              <a:gd name="connsiteY13" fmla="*/ 5899459 h 6472441"/>
              <a:gd name="connsiteX14" fmla="*/ 10927227 w 11601890"/>
              <a:gd name="connsiteY14" fmla="*/ 5922365 h 6472441"/>
              <a:gd name="connsiteX15" fmla="*/ 11562334 w 11601890"/>
              <a:gd name="connsiteY15" fmla="*/ 5918250 h 6472441"/>
              <a:gd name="connsiteX16" fmla="*/ 11571244 w 11601890"/>
              <a:gd name="connsiteY16" fmla="*/ 2621673 h 6472441"/>
              <a:gd name="connsiteX17" fmla="*/ 11572643 w 11601890"/>
              <a:gd name="connsiteY17" fmla="*/ 261466 h 6472441"/>
              <a:gd name="connsiteX18" fmla="*/ 11386303 w 11601890"/>
              <a:gd name="connsiteY18" fmla="*/ 83284 h 6472441"/>
              <a:gd name="connsiteX19" fmla="*/ 10689999 w 11601890"/>
              <a:gd name="connsiteY19" fmla="*/ 70590 h 6472441"/>
              <a:gd name="connsiteX20" fmla="*/ 7599878 w 11601890"/>
              <a:gd name="connsiteY20" fmla="*/ 75909 h 6472441"/>
              <a:gd name="connsiteX21" fmla="*/ 1892744 w 11601890"/>
              <a:gd name="connsiteY21" fmla="*/ -1 h 6472441"/>
              <a:gd name="connsiteX0" fmla="*/ 1892744 w 11592538"/>
              <a:gd name="connsiteY0" fmla="*/ -1 h 6472441"/>
              <a:gd name="connsiteX1" fmla="*/ 304663 w 11592538"/>
              <a:gd name="connsiteY1" fmla="*/ 10760 h 6472441"/>
              <a:gd name="connsiteX2" fmla="*/ 0 w 11592538"/>
              <a:gd name="connsiteY2" fmla="*/ 47941 h 6472441"/>
              <a:gd name="connsiteX3" fmla="*/ 0 w 11592538"/>
              <a:gd name="connsiteY3" fmla="*/ 909145 h 6472441"/>
              <a:gd name="connsiteX4" fmla="*/ 4597 w 11592538"/>
              <a:gd name="connsiteY4" fmla="*/ 909145 h 6472441"/>
              <a:gd name="connsiteX5" fmla="*/ 8568 w 11592538"/>
              <a:gd name="connsiteY5" fmla="*/ 1088907 h 6472441"/>
              <a:gd name="connsiteX6" fmla="*/ 88972 w 11592538"/>
              <a:gd name="connsiteY6" fmla="*/ 3523847 h 6472441"/>
              <a:gd name="connsiteX7" fmla="*/ 148480 w 11592538"/>
              <a:gd name="connsiteY7" fmla="*/ 5930840 h 6472441"/>
              <a:gd name="connsiteX8" fmla="*/ 5484139 w 11592538"/>
              <a:gd name="connsiteY8" fmla="*/ 5922734 h 6472441"/>
              <a:gd name="connsiteX9" fmla="*/ 8071632 w 11592538"/>
              <a:gd name="connsiteY9" fmla="*/ 5902006 h 6472441"/>
              <a:gd name="connsiteX10" fmla="*/ 8334742 w 11592538"/>
              <a:gd name="connsiteY10" fmla="*/ 5912753 h 6472441"/>
              <a:gd name="connsiteX11" fmla="*/ 8300328 w 11592538"/>
              <a:gd name="connsiteY11" fmla="*/ 6472441 h 6472441"/>
              <a:gd name="connsiteX12" fmla="*/ 8951337 w 11592538"/>
              <a:gd name="connsiteY12" fmla="*/ 5912878 h 6472441"/>
              <a:gd name="connsiteX13" fmla="*/ 9774882 w 11592538"/>
              <a:gd name="connsiteY13" fmla="*/ 5899459 h 6472441"/>
              <a:gd name="connsiteX14" fmla="*/ 10927227 w 11592538"/>
              <a:gd name="connsiteY14" fmla="*/ 5922365 h 6472441"/>
              <a:gd name="connsiteX15" fmla="*/ 11562334 w 11592538"/>
              <a:gd name="connsiteY15" fmla="*/ 5918250 h 6472441"/>
              <a:gd name="connsiteX16" fmla="*/ 11571244 w 11592538"/>
              <a:gd name="connsiteY16" fmla="*/ 2621673 h 6472441"/>
              <a:gd name="connsiteX17" fmla="*/ 11572643 w 11592538"/>
              <a:gd name="connsiteY17" fmla="*/ 261466 h 6472441"/>
              <a:gd name="connsiteX18" fmla="*/ 11386303 w 11592538"/>
              <a:gd name="connsiteY18" fmla="*/ 83284 h 6472441"/>
              <a:gd name="connsiteX19" fmla="*/ 10689999 w 11592538"/>
              <a:gd name="connsiteY19" fmla="*/ 70590 h 6472441"/>
              <a:gd name="connsiteX20" fmla="*/ 7599878 w 11592538"/>
              <a:gd name="connsiteY20" fmla="*/ 75909 h 6472441"/>
              <a:gd name="connsiteX21" fmla="*/ 1892744 w 11592538"/>
              <a:gd name="connsiteY21" fmla="*/ -1 h 6472441"/>
              <a:gd name="connsiteX0" fmla="*/ 1892744 w 11586991"/>
              <a:gd name="connsiteY0" fmla="*/ -1 h 6472441"/>
              <a:gd name="connsiteX1" fmla="*/ 304663 w 11586991"/>
              <a:gd name="connsiteY1" fmla="*/ 10760 h 6472441"/>
              <a:gd name="connsiteX2" fmla="*/ 0 w 11586991"/>
              <a:gd name="connsiteY2" fmla="*/ 47941 h 6472441"/>
              <a:gd name="connsiteX3" fmla="*/ 0 w 11586991"/>
              <a:gd name="connsiteY3" fmla="*/ 909145 h 6472441"/>
              <a:gd name="connsiteX4" fmla="*/ 4597 w 11586991"/>
              <a:gd name="connsiteY4" fmla="*/ 909145 h 6472441"/>
              <a:gd name="connsiteX5" fmla="*/ 8568 w 11586991"/>
              <a:gd name="connsiteY5" fmla="*/ 1088907 h 6472441"/>
              <a:gd name="connsiteX6" fmla="*/ 88972 w 11586991"/>
              <a:gd name="connsiteY6" fmla="*/ 3523847 h 6472441"/>
              <a:gd name="connsiteX7" fmla="*/ 148480 w 11586991"/>
              <a:gd name="connsiteY7" fmla="*/ 5930840 h 6472441"/>
              <a:gd name="connsiteX8" fmla="*/ 5484139 w 11586991"/>
              <a:gd name="connsiteY8" fmla="*/ 5922734 h 6472441"/>
              <a:gd name="connsiteX9" fmla="*/ 8071632 w 11586991"/>
              <a:gd name="connsiteY9" fmla="*/ 5902006 h 6472441"/>
              <a:gd name="connsiteX10" fmla="*/ 8334742 w 11586991"/>
              <a:gd name="connsiteY10" fmla="*/ 5912753 h 6472441"/>
              <a:gd name="connsiteX11" fmla="*/ 8300328 w 11586991"/>
              <a:gd name="connsiteY11" fmla="*/ 6472441 h 6472441"/>
              <a:gd name="connsiteX12" fmla="*/ 8951337 w 11586991"/>
              <a:gd name="connsiteY12" fmla="*/ 5912878 h 6472441"/>
              <a:gd name="connsiteX13" fmla="*/ 9774882 w 11586991"/>
              <a:gd name="connsiteY13" fmla="*/ 5899459 h 6472441"/>
              <a:gd name="connsiteX14" fmla="*/ 10927227 w 11586991"/>
              <a:gd name="connsiteY14" fmla="*/ 5922365 h 6472441"/>
              <a:gd name="connsiteX15" fmla="*/ 11562334 w 11586991"/>
              <a:gd name="connsiteY15" fmla="*/ 5918250 h 6472441"/>
              <a:gd name="connsiteX16" fmla="*/ 11571244 w 11586991"/>
              <a:gd name="connsiteY16" fmla="*/ 2621673 h 6472441"/>
              <a:gd name="connsiteX17" fmla="*/ 11572643 w 11586991"/>
              <a:gd name="connsiteY17" fmla="*/ 261466 h 6472441"/>
              <a:gd name="connsiteX18" fmla="*/ 11386303 w 11586991"/>
              <a:gd name="connsiteY18" fmla="*/ 83284 h 6472441"/>
              <a:gd name="connsiteX19" fmla="*/ 10689999 w 11586991"/>
              <a:gd name="connsiteY19" fmla="*/ 70590 h 6472441"/>
              <a:gd name="connsiteX20" fmla="*/ 7599878 w 11586991"/>
              <a:gd name="connsiteY20" fmla="*/ 75909 h 6472441"/>
              <a:gd name="connsiteX21" fmla="*/ 1892744 w 11586991"/>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88972 w 11578768"/>
              <a:gd name="connsiteY6" fmla="*/ 35238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56717 w 11578768"/>
              <a:gd name="connsiteY6" fmla="*/ 3876624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095586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78222 w 11578768"/>
              <a:gd name="connsiteY6" fmla="*/ 4679489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8 w 11578768"/>
              <a:gd name="connsiteY5" fmla="*/ 1088907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34742 w 11578768"/>
              <a:gd name="connsiteY10" fmla="*/ 5912753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47941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304663 w 11578768"/>
              <a:gd name="connsiteY1" fmla="*/ 10760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892744 w 11578768"/>
              <a:gd name="connsiteY0" fmla="*/ -1 h 6472441"/>
              <a:gd name="connsiteX1" fmla="*/ 432992 w 11578768"/>
              <a:gd name="connsiteY1" fmla="*/ 34958 h 6472441"/>
              <a:gd name="connsiteX2" fmla="*/ 0 w 11578768"/>
              <a:gd name="connsiteY2" fmla="*/ 120534 h 6472441"/>
              <a:gd name="connsiteX3" fmla="*/ 0 w 11578768"/>
              <a:gd name="connsiteY3" fmla="*/ 909145 h 6472441"/>
              <a:gd name="connsiteX4" fmla="*/ 4597 w 11578768"/>
              <a:gd name="connsiteY4" fmla="*/ 909145 h 6472441"/>
              <a:gd name="connsiteX5" fmla="*/ 8569 w 11578768"/>
              <a:gd name="connsiteY5" fmla="*/ 1441682 h 6472441"/>
              <a:gd name="connsiteX6" fmla="*/ 67470 w 11578768"/>
              <a:gd name="connsiteY6" fmla="*/ 4934947 h 6472441"/>
              <a:gd name="connsiteX7" fmla="*/ 148480 w 11578768"/>
              <a:gd name="connsiteY7" fmla="*/ 5930840 h 6472441"/>
              <a:gd name="connsiteX8" fmla="*/ 5484139 w 11578768"/>
              <a:gd name="connsiteY8" fmla="*/ 5922734 h 6472441"/>
              <a:gd name="connsiteX9" fmla="*/ 8071632 w 11578768"/>
              <a:gd name="connsiteY9" fmla="*/ 5902006 h 6472441"/>
              <a:gd name="connsiteX10" fmla="*/ 8302487 w 11578768"/>
              <a:gd name="connsiteY10" fmla="*/ 5912754 h 6472441"/>
              <a:gd name="connsiteX11" fmla="*/ 8300328 w 11578768"/>
              <a:gd name="connsiteY11" fmla="*/ 6472441 h 6472441"/>
              <a:gd name="connsiteX12" fmla="*/ 8951337 w 11578768"/>
              <a:gd name="connsiteY12" fmla="*/ 5912878 h 6472441"/>
              <a:gd name="connsiteX13" fmla="*/ 9774882 w 11578768"/>
              <a:gd name="connsiteY13" fmla="*/ 5899459 h 6472441"/>
              <a:gd name="connsiteX14" fmla="*/ 10927227 w 11578768"/>
              <a:gd name="connsiteY14" fmla="*/ 5922365 h 6472441"/>
              <a:gd name="connsiteX15" fmla="*/ 11562334 w 11578768"/>
              <a:gd name="connsiteY15" fmla="*/ 5918250 h 6472441"/>
              <a:gd name="connsiteX16" fmla="*/ 11571244 w 11578768"/>
              <a:gd name="connsiteY16" fmla="*/ 2621673 h 6472441"/>
              <a:gd name="connsiteX17" fmla="*/ 11572643 w 11578768"/>
              <a:gd name="connsiteY17" fmla="*/ 261466 h 6472441"/>
              <a:gd name="connsiteX18" fmla="*/ 11386303 w 11578768"/>
              <a:gd name="connsiteY18" fmla="*/ 83284 h 6472441"/>
              <a:gd name="connsiteX19" fmla="*/ 10689999 w 11578768"/>
              <a:gd name="connsiteY19" fmla="*/ 70590 h 6472441"/>
              <a:gd name="connsiteX20" fmla="*/ 7599878 w 11578768"/>
              <a:gd name="connsiteY20" fmla="*/ 75909 h 6472441"/>
              <a:gd name="connsiteX21" fmla="*/ 1892744 w 11578768"/>
              <a:gd name="connsiteY21" fmla="*/ -1 h 6472441"/>
              <a:gd name="connsiteX0" fmla="*/ 1999684 w 11578768"/>
              <a:gd name="connsiteY0" fmla="*/ 13440 h 6437483"/>
              <a:gd name="connsiteX1" fmla="*/ 432992 w 11578768"/>
              <a:gd name="connsiteY1" fmla="*/ 0 h 6437483"/>
              <a:gd name="connsiteX2" fmla="*/ 0 w 11578768"/>
              <a:gd name="connsiteY2" fmla="*/ 85576 h 6437483"/>
              <a:gd name="connsiteX3" fmla="*/ 0 w 11578768"/>
              <a:gd name="connsiteY3" fmla="*/ 874187 h 6437483"/>
              <a:gd name="connsiteX4" fmla="*/ 4597 w 11578768"/>
              <a:gd name="connsiteY4" fmla="*/ 874187 h 6437483"/>
              <a:gd name="connsiteX5" fmla="*/ 8569 w 11578768"/>
              <a:gd name="connsiteY5" fmla="*/ 1406724 h 6437483"/>
              <a:gd name="connsiteX6" fmla="*/ 67470 w 11578768"/>
              <a:gd name="connsiteY6" fmla="*/ 4899989 h 6437483"/>
              <a:gd name="connsiteX7" fmla="*/ 148480 w 11578768"/>
              <a:gd name="connsiteY7" fmla="*/ 5895882 h 6437483"/>
              <a:gd name="connsiteX8" fmla="*/ 5484139 w 11578768"/>
              <a:gd name="connsiteY8" fmla="*/ 5887776 h 6437483"/>
              <a:gd name="connsiteX9" fmla="*/ 8071632 w 11578768"/>
              <a:gd name="connsiteY9" fmla="*/ 5867048 h 6437483"/>
              <a:gd name="connsiteX10" fmla="*/ 8302487 w 11578768"/>
              <a:gd name="connsiteY10" fmla="*/ 5877796 h 6437483"/>
              <a:gd name="connsiteX11" fmla="*/ 8300328 w 11578768"/>
              <a:gd name="connsiteY11" fmla="*/ 6437483 h 6437483"/>
              <a:gd name="connsiteX12" fmla="*/ 8951337 w 11578768"/>
              <a:gd name="connsiteY12" fmla="*/ 5877920 h 6437483"/>
              <a:gd name="connsiteX13" fmla="*/ 9774882 w 11578768"/>
              <a:gd name="connsiteY13" fmla="*/ 5864501 h 6437483"/>
              <a:gd name="connsiteX14" fmla="*/ 10927227 w 11578768"/>
              <a:gd name="connsiteY14" fmla="*/ 5887407 h 6437483"/>
              <a:gd name="connsiteX15" fmla="*/ 11562334 w 11578768"/>
              <a:gd name="connsiteY15" fmla="*/ 5883292 h 6437483"/>
              <a:gd name="connsiteX16" fmla="*/ 11571244 w 11578768"/>
              <a:gd name="connsiteY16" fmla="*/ 2586715 h 6437483"/>
              <a:gd name="connsiteX17" fmla="*/ 11572643 w 11578768"/>
              <a:gd name="connsiteY17" fmla="*/ 226508 h 6437483"/>
              <a:gd name="connsiteX18" fmla="*/ 11386303 w 11578768"/>
              <a:gd name="connsiteY18" fmla="*/ 48326 h 6437483"/>
              <a:gd name="connsiteX19" fmla="*/ 10689999 w 11578768"/>
              <a:gd name="connsiteY19" fmla="*/ 35632 h 6437483"/>
              <a:gd name="connsiteX20" fmla="*/ 7599878 w 11578768"/>
              <a:gd name="connsiteY20" fmla="*/ 40951 h 6437483"/>
              <a:gd name="connsiteX21" fmla="*/ 1999684 w 11578768"/>
              <a:gd name="connsiteY21" fmla="*/ 13440 h 643748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8951337 w 11578768"/>
              <a:gd name="connsiteY12" fmla="*/ 5864480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24043"/>
              <a:gd name="connsiteX1" fmla="*/ 561320 w 11578768"/>
              <a:gd name="connsiteY1" fmla="*/ 10760 h 6424043"/>
              <a:gd name="connsiteX2" fmla="*/ 0 w 11578768"/>
              <a:gd name="connsiteY2" fmla="*/ 72136 h 6424043"/>
              <a:gd name="connsiteX3" fmla="*/ 0 w 11578768"/>
              <a:gd name="connsiteY3" fmla="*/ 860747 h 6424043"/>
              <a:gd name="connsiteX4" fmla="*/ 4597 w 11578768"/>
              <a:gd name="connsiteY4" fmla="*/ 860747 h 6424043"/>
              <a:gd name="connsiteX5" fmla="*/ 8569 w 11578768"/>
              <a:gd name="connsiteY5" fmla="*/ 1393284 h 6424043"/>
              <a:gd name="connsiteX6" fmla="*/ 67470 w 11578768"/>
              <a:gd name="connsiteY6" fmla="*/ 4886549 h 6424043"/>
              <a:gd name="connsiteX7" fmla="*/ 148480 w 11578768"/>
              <a:gd name="connsiteY7" fmla="*/ 5882442 h 6424043"/>
              <a:gd name="connsiteX8" fmla="*/ 5484139 w 11578768"/>
              <a:gd name="connsiteY8" fmla="*/ 5874336 h 6424043"/>
              <a:gd name="connsiteX9" fmla="*/ 8071632 w 11578768"/>
              <a:gd name="connsiteY9" fmla="*/ 5853608 h 6424043"/>
              <a:gd name="connsiteX10" fmla="*/ 8302487 w 11578768"/>
              <a:gd name="connsiteY10" fmla="*/ 5864356 h 6424043"/>
              <a:gd name="connsiteX11" fmla="*/ 8300328 w 11578768"/>
              <a:gd name="connsiteY11" fmla="*/ 6424043 h 6424043"/>
              <a:gd name="connsiteX12" fmla="*/ 9084484 w 11578768"/>
              <a:gd name="connsiteY12" fmla="*/ 5864482 h 6424043"/>
              <a:gd name="connsiteX13" fmla="*/ 9774882 w 11578768"/>
              <a:gd name="connsiteY13" fmla="*/ 5851061 h 6424043"/>
              <a:gd name="connsiteX14" fmla="*/ 10927227 w 11578768"/>
              <a:gd name="connsiteY14" fmla="*/ 5873967 h 6424043"/>
              <a:gd name="connsiteX15" fmla="*/ 11562334 w 11578768"/>
              <a:gd name="connsiteY15" fmla="*/ 5869852 h 6424043"/>
              <a:gd name="connsiteX16" fmla="*/ 11571244 w 11578768"/>
              <a:gd name="connsiteY16" fmla="*/ 2573275 h 6424043"/>
              <a:gd name="connsiteX17" fmla="*/ 11572643 w 11578768"/>
              <a:gd name="connsiteY17" fmla="*/ 213068 h 6424043"/>
              <a:gd name="connsiteX18" fmla="*/ 11386303 w 11578768"/>
              <a:gd name="connsiteY18" fmla="*/ 34886 h 6424043"/>
              <a:gd name="connsiteX19" fmla="*/ 10689999 w 11578768"/>
              <a:gd name="connsiteY19" fmla="*/ 22192 h 6424043"/>
              <a:gd name="connsiteX20" fmla="*/ 7599878 w 11578768"/>
              <a:gd name="connsiteY20" fmla="*/ 27511 h 6424043"/>
              <a:gd name="connsiteX21" fmla="*/ 1999684 w 11578768"/>
              <a:gd name="connsiteY21" fmla="*/ 0 h 642404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02487 w 11578768"/>
              <a:gd name="connsiteY10" fmla="*/ 586435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49983"/>
              <a:gd name="connsiteX1" fmla="*/ 561320 w 11578768"/>
              <a:gd name="connsiteY1" fmla="*/ 10760 h 6449983"/>
              <a:gd name="connsiteX2" fmla="*/ 0 w 11578768"/>
              <a:gd name="connsiteY2" fmla="*/ 72136 h 6449983"/>
              <a:gd name="connsiteX3" fmla="*/ 0 w 11578768"/>
              <a:gd name="connsiteY3" fmla="*/ 860747 h 6449983"/>
              <a:gd name="connsiteX4" fmla="*/ 4597 w 11578768"/>
              <a:gd name="connsiteY4" fmla="*/ 860747 h 6449983"/>
              <a:gd name="connsiteX5" fmla="*/ 8569 w 11578768"/>
              <a:gd name="connsiteY5" fmla="*/ 1393284 h 6449983"/>
              <a:gd name="connsiteX6" fmla="*/ 67470 w 11578768"/>
              <a:gd name="connsiteY6" fmla="*/ 4886549 h 6449983"/>
              <a:gd name="connsiteX7" fmla="*/ 148480 w 11578768"/>
              <a:gd name="connsiteY7" fmla="*/ 5882442 h 6449983"/>
              <a:gd name="connsiteX8" fmla="*/ 5484139 w 11578768"/>
              <a:gd name="connsiteY8" fmla="*/ 5874336 h 6449983"/>
              <a:gd name="connsiteX9" fmla="*/ 8071632 w 11578768"/>
              <a:gd name="connsiteY9" fmla="*/ 5853608 h 6449983"/>
              <a:gd name="connsiteX10" fmla="*/ 8314590 w 11578768"/>
              <a:gd name="connsiteY10" fmla="*/ 5877326 h 6449983"/>
              <a:gd name="connsiteX11" fmla="*/ 8409265 w 11578768"/>
              <a:gd name="connsiteY11" fmla="*/ 6449983 h 6449983"/>
              <a:gd name="connsiteX12" fmla="*/ 9084484 w 11578768"/>
              <a:gd name="connsiteY12" fmla="*/ 5864482 h 6449983"/>
              <a:gd name="connsiteX13" fmla="*/ 9774882 w 11578768"/>
              <a:gd name="connsiteY13" fmla="*/ 5851061 h 6449983"/>
              <a:gd name="connsiteX14" fmla="*/ 10927227 w 11578768"/>
              <a:gd name="connsiteY14" fmla="*/ 5873967 h 6449983"/>
              <a:gd name="connsiteX15" fmla="*/ 11562334 w 11578768"/>
              <a:gd name="connsiteY15" fmla="*/ 5869852 h 6449983"/>
              <a:gd name="connsiteX16" fmla="*/ 11571244 w 11578768"/>
              <a:gd name="connsiteY16" fmla="*/ 2573275 h 6449983"/>
              <a:gd name="connsiteX17" fmla="*/ 11572643 w 11578768"/>
              <a:gd name="connsiteY17" fmla="*/ 213068 h 6449983"/>
              <a:gd name="connsiteX18" fmla="*/ 11386303 w 11578768"/>
              <a:gd name="connsiteY18" fmla="*/ 34886 h 6449983"/>
              <a:gd name="connsiteX19" fmla="*/ 10689999 w 11578768"/>
              <a:gd name="connsiteY19" fmla="*/ 22192 h 6449983"/>
              <a:gd name="connsiteX20" fmla="*/ 7599878 w 11578768"/>
              <a:gd name="connsiteY20" fmla="*/ 27511 h 6449983"/>
              <a:gd name="connsiteX21" fmla="*/ 1999684 w 11578768"/>
              <a:gd name="connsiteY21" fmla="*/ 0 h 644998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8"/>
              <a:gd name="connsiteY0" fmla="*/ 0 h 6462953"/>
              <a:gd name="connsiteX1" fmla="*/ 561320 w 11578768"/>
              <a:gd name="connsiteY1" fmla="*/ 10760 h 6462953"/>
              <a:gd name="connsiteX2" fmla="*/ 0 w 11578768"/>
              <a:gd name="connsiteY2" fmla="*/ 72136 h 6462953"/>
              <a:gd name="connsiteX3" fmla="*/ 0 w 11578768"/>
              <a:gd name="connsiteY3" fmla="*/ 860747 h 6462953"/>
              <a:gd name="connsiteX4" fmla="*/ 4597 w 11578768"/>
              <a:gd name="connsiteY4" fmla="*/ 860747 h 6462953"/>
              <a:gd name="connsiteX5" fmla="*/ 8569 w 11578768"/>
              <a:gd name="connsiteY5" fmla="*/ 1393284 h 6462953"/>
              <a:gd name="connsiteX6" fmla="*/ 67470 w 11578768"/>
              <a:gd name="connsiteY6" fmla="*/ 4886549 h 6462953"/>
              <a:gd name="connsiteX7" fmla="*/ 148480 w 11578768"/>
              <a:gd name="connsiteY7" fmla="*/ 5882442 h 6462953"/>
              <a:gd name="connsiteX8" fmla="*/ 5484139 w 11578768"/>
              <a:gd name="connsiteY8" fmla="*/ 5874336 h 6462953"/>
              <a:gd name="connsiteX9" fmla="*/ 8071632 w 11578768"/>
              <a:gd name="connsiteY9" fmla="*/ 5853608 h 6462953"/>
              <a:gd name="connsiteX10" fmla="*/ 8314590 w 11578768"/>
              <a:gd name="connsiteY10" fmla="*/ 5877326 h 6462953"/>
              <a:gd name="connsiteX11" fmla="*/ 8469786 w 11578768"/>
              <a:gd name="connsiteY11" fmla="*/ 6462953 h 6462953"/>
              <a:gd name="connsiteX12" fmla="*/ 9084484 w 11578768"/>
              <a:gd name="connsiteY12" fmla="*/ 5864482 h 6462953"/>
              <a:gd name="connsiteX13" fmla="*/ 9774882 w 11578768"/>
              <a:gd name="connsiteY13" fmla="*/ 5851061 h 6462953"/>
              <a:gd name="connsiteX14" fmla="*/ 10927227 w 11578768"/>
              <a:gd name="connsiteY14" fmla="*/ 5873967 h 6462953"/>
              <a:gd name="connsiteX15" fmla="*/ 11562334 w 11578768"/>
              <a:gd name="connsiteY15" fmla="*/ 5869852 h 6462953"/>
              <a:gd name="connsiteX16" fmla="*/ 11571244 w 11578768"/>
              <a:gd name="connsiteY16" fmla="*/ 2573275 h 6462953"/>
              <a:gd name="connsiteX17" fmla="*/ 11572643 w 11578768"/>
              <a:gd name="connsiteY17" fmla="*/ 213068 h 6462953"/>
              <a:gd name="connsiteX18" fmla="*/ 11386303 w 11578768"/>
              <a:gd name="connsiteY18" fmla="*/ 34886 h 6462953"/>
              <a:gd name="connsiteX19" fmla="*/ 10689999 w 11578768"/>
              <a:gd name="connsiteY19" fmla="*/ 22192 h 6462953"/>
              <a:gd name="connsiteX20" fmla="*/ 7599878 w 11578768"/>
              <a:gd name="connsiteY20" fmla="*/ 27511 h 6462953"/>
              <a:gd name="connsiteX21" fmla="*/ 1999684 w 11578768"/>
              <a:gd name="connsiteY21" fmla="*/ 0 h 6462953"/>
              <a:gd name="connsiteX0" fmla="*/ 1999684 w 11578769"/>
              <a:gd name="connsiteY0" fmla="*/ 0 h 6462953"/>
              <a:gd name="connsiteX1" fmla="*/ 561320 w 11578769"/>
              <a:gd name="connsiteY1" fmla="*/ 10760 h 6462953"/>
              <a:gd name="connsiteX2" fmla="*/ 0 w 11578769"/>
              <a:gd name="connsiteY2" fmla="*/ 72136 h 6462953"/>
              <a:gd name="connsiteX3" fmla="*/ 0 w 11578769"/>
              <a:gd name="connsiteY3" fmla="*/ 860747 h 6462953"/>
              <a:gd name="connsiteX4" fmla="*/ 4597 w 11578769"/>
              <a:gd name="connsiteY4" fmla="*/ 860747 h 6462953"/>
              <a:gd name="connsiteX5" fmla="*/ 8569 w 11578769"/>
              <a:gd name="connsiteY5" fmla="*/ 1393284 h 6462953"/>
              <a:gd name="connsiteX6" fmla="*/ 67470 w 11578769"/>
              <a:gd name="connsiteY6" fmla="*/ 4886549 h 6462953"/>
              <a:gd name="connsiteX7" fmla="*/ 148480 w 11578769"/>
              <a:gd name="connsiteY7" fmla="*/ 5882442 h 6462953"/>
              <a:gd name="connsiteX8" fmla="*/ 5484139 w 11578769"/>
              <a:gd name="connsiteY8" fmla="*/ 5874336 h 6462953"/>
              <a:gd name="connsiteX9" fmla="*/ 8071632 w 11578769"/>
              <a:gd name="connsiteY9" fmla="*/ 5853608 h 6462953"/>
              <a:gd name="connsiteX10" fmla="*/ 8314590 w 11578769"/>
              <a:gd name="connsiteY10" fmla="*/ 5877326 h 6462953"/>
              <a:gd name="connsiteX11" fmla="*/ 8469786 w 11578769"/>
              <a:gd name="connsiteY11" fmla="*/ 6462953 h 6462953"/>
              <a:gd name="connsiteX12" fmla="*/ 8926264 w 11578769"/>
              <a:gd name="connsiteY12" fmla="*/ 5864484 h 6462953"/>
              <a:gd name="connsiteX13" fmla="*/ 9774882 w 11578769"/>
              <a:gd name="connsiteY13" fmla="*/ 5851061 h 6462953"/>
              <a:gd name="connsiteX14" fmla="*/ 10927227 w 11578769"/>
              <a:gd name="connsiteY14" fmla="*/ 5873967 h 6462953"/>
              <a:gd name="connsiteX15" fmla="*/ 11562334 w 11578769"/>
              <a:gd name="connsiteY15" fmla="*/ 5869852 h 6462953"/>
              <a:gd name="connsiteX16" fmla="*/ 11571244 w 11578769"/>
              <a:gd name="connsiteY16" fmla="*/ 2573275 h 6462953"/>
              <a:gd name="connsiteX17" fmla="*/ 11572643 w 11578769"/>
              <a:gd name="connsiteY17" fmla="*/ 213068 h 6462953"/>
              <a:gd name="connsiteX18" fmla="*/ 11386303 w 11578769"/>
              <a:gd name="connsiteY18" fmla="*/ 34886 h 6462953"/>
              <a:gd name="connsiteX19" fmla="*/ 10689999 w 11578769"/>
              <a:gd name="connsiteY19" fmla="*/ 22192 h 6462953"/>
              <a:gd name="connsiteX20" fmla="*/ 7599878 w 11578769"/>
              <a:gd name="connsiteY20" fmla="*/ 27511 h 6462953"/>
              <a:gd name="connsiteX21" fmla="*/ 1999684 w 11578769"/>
              <a:gd name="connsiteY21" fmla="*/ 0 h 6462953"/>
              <a:gd name="connsiteX0" fmla="*/ 1999684 w 11578769"/>
              <a:gd name="connsiteY0" fmla="*/ 0 h 6654630"/>
              <a:gd name="connsiteX1" fmla="*/ 561320 w 11578769"/>
              <a:gd name="connsiteY1" fmla="*/ 10760 h 6654630"/>
              <a:gd name="connsiteX2" fmla="*/ 0 w 11578769"/>
              <a:gd name="connsiteY2" fmla="*/ 72136 h 6654630"/>
              <a:gd name="connsiteX3" fmla="*/ 0 w 11578769"/>
              <a:gd name="connsiteY3" fmla="*/ 860747 h 6654630"/>
              <a:gd name="connsiteX4" fmla="*/ 4597 w 11578769"/>
              <a:gd name="connsiteY4" fmla="*/ 860747 h 6654630"/>
              <a:gd name="connsiteX5" fmla="*/ 8569 w 11578769"/>
              <a:gd name="connsiteY5" fmla="*/ 1393284 h 6654630"/>
              <a:gd name="connsiteX6" fmla="*/ 67470 w 11578769"/>
              <a:gd name="connsiteY6" fmla="*/ 4886549 h 6654630"/>
              <a:gd name="connsiteX7" fmla="*/ 148480 w 11578769"/>
              <a:gd name="connsiteY7" fmla="*/ 5882442 h 6654630"/>
              <a:gd name="connsiteX8" fmla="*/ 5484139 w 11578769"/>
              <a:gd name="connsiteY8" fmla="*/ 5874336 h 6654630"/>
              <a:gd name="connsiteX9" fmla="*/ 8071632 w 11578769"/>
              <a:gd name="connsiteY9" fmla="*/ 5853608 h 6654630"/>
              <a:gd name="connsiteX10" fmla="*/ 8314590 w 11578769"/>
              <a:gd name="connsiteY10" fmla="*/ 5877326 h 6654630"/>
              <a:gd name="connsiteX11" fmla="*/ 8570471 w 11578769"/>
              <a:gd name="connsiteY11" fmla="*/ 6654630 h 6654630"/>
              <a:gd name="connsiteX12" fmla="*/ 8926264 w 11578769"/>
              <a:gd name="connsiteY12" fmla="*/ 5864484 h 6654630"/>
              <a:gd name="connsiteX13" fmla="*/ 9774882 w 11578769"/>
              <a:gd name="connsiteY13" fmla="*/ 5851061 h 6654630"/>
              <a:gd name="connsiteX14" fmla="*/ 10927227 w 11578769"/>
              <a:gd name="connsiteY14" fmla="*/ 5873967 h 6654630"/>
              <a:gd name="connsiteX15" fmla="*/ 11562334 w 11578769"/>
              <a:gd name="connsiteY15" fmla="*/ 5869852 h 6654630"/>
              <a:gd name="connsiteX16" fmla="*/ 11571244 w 11578769"/>
              <a:gd name="connsiteY16" fmla="*/ 2573275 h 6654630"/>
              <a:gd name="connsiteX17" fmla="*/ 11572643 w 11578769"/>
              <a:gd name="connsiteY17" fmla="*/ 213068 h 6654630"/>
              <a:gd name="connsiteX18" fmla="*/ 11386303 w 11578769"/>
              <a:gd name="connsiteY18" fmla="*/ 34886 h 6654630"/>
              <a:gd name="connsiteX19" fmla="*/ 10689999 w 11578769"/>
              <a:gd name="connsiteY19" fmla="*/ 22192 h 6654630"/>
              <a:gd name="connsiteX20" fmla="*/ 7599878 w 11578769"/>
              <a:gd name="connsiteY20" fmla="*/ 27511 h 6654630"/>
              <a:gd name="connsiteX21" fmla="*/ 1999684 w 11578769"/>
              <a:gd name="connsiteY21" fmla="*/ 0 h 6654630"/>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809341"/>
              <a:gd name="connsiteX1" fmla="*/ 561320 w 11578769"/>
              <a:gd name="connsiteY1" fmla="*/ 10760 h 6809341"/>
              <a:gd name="connsiteX2" fmla="*/ 0 w 11578769"/>
              <a:gd name="connsiteY2" fmla="*/ 72136 h 6809341"/>
              <a:gd name="connsiteX3" fmla="*/ 0 w 11578769"/>
              <a:gd name="connsiteY3" fmla="*/ 860747 h 6809341"/>
              <a:gd name="connsiteX4" fmla="*/ 4597 w 11578769"/>
              <a:gd name="connsiteY4" fmla="*/ 860747 h 6809341"/>
              <a:gd name="connsiteX5" fmla="*/ 8569 w 11578769"/>
              <a:gd name="connsiteY5" fmla="*/ 1393284 h 6809341"/>
              <a:gd name="connsiteX6" fmla="*/ 67470 w 11578769"/>
              <a:gd name="connsiteY6" fmla="*/ 4886549 h 6809341"/>
              <a:gd name="connsiteX7" fmla="*/ 148480 w 11578769"/>
              <a:gd name="connsiteY7" fmla="*/ 5882442 h 6809341"/>
              <a:gd name="connsiteX8" fmla="*/ 5484139 w 11578769"/>
              <a:gd name="connsiteY8" fmla="*/ 5874336 h 6809341"/>
              <a:gd name="connsiteX9" fmla="*/ 8071632 w 11578769"/>
              <a:gd name="connsiteY9" fmla="*/ 5853608 h 6809341"/>
              <a:gd name="connsiteX10" fmla="*/ 8314590 w 11578769"/>
              <a:gd name="connsiteY10" fmla="*/ 5877326 h 6809341"/>
              <a:gd name="connsiteX11" fmla="*/ 8575475 w 11578769"/>
              <a:gd name="connsiteY11" fmla="*/ 6809341 h 6809341"/>
              <a:gd name="connsiteX12" fmla="*/ 8926264 w 11578769"/>
              <a:gd name="connsiteY12" fmla="*/ 5864484 h 6809341"/>
              <a:gd name="connsiteX13" fmla="*/ 9774882 w 11578769"/>
              <a:gd name="connsiteY13" fmla="*/ 5851061 h 6809341"/>
              <a:gd name="connsiteX14" fmla="*/ 10927227 w 11578769"/>
              <a:gd name="connsiteY14" fmla="*/ 5873967 h 6809341"/>
              <a:gd name="connsiteX15" fmla="*/ 11562334 w 11578769"/>
              <a:gd name="connsiteY15" fmla="*/ 5869852 h 6809341"/>
              <a:gd name="connsiteX16" fmla="*/ 11571244 w 11578769"/>
              <a:gd name="connsiteY16" fmla="*/ 2573275 h 6809341"/>
              <a:gd name="connsiteX17" fmla="*/ 11572643 w 11578769"/>
              <a:gd name="connsiteY17" fmla="*/ 213068 h 6809341"/>
              <a:gd name="connsiteX18" fmla="*/ 11386303 w 11578769"/>
              <a:gd name="connsiteY18" fmla="*/ 34886 h 6809341"/>
              <a:gd name="connsiteX19" fmla="*/ 10689999 w 11578769"/>
              <a:gd name="connsiteY19" fmla="*/ 22192 h 6809341"/>
              <a:gd name="connsiteX20" fmla="*/ 7599878 w 11578769"/>
              <a:gd name="connsiteY20" fmla="*/ 27511 h 6809341"/>
              <a:gd name="connsiteX21" fmla="*/ 1999684 w 11578769"/>
              <a:gd name="connsiteY21" fmla="*/ 0 h 6809341"/>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213068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213068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80739"/>
              <a:gd name="connsiteY0" fmla="*/ 0 h 6964048"/>
              <a:gd name="connsiteX1" fmla="*/ 561320 w 11580739"/>
              <a:gd name="connsiteY1" fmla="*/ 10760 h 6964048"/>
              <a:gd name="connsiteX2" fmla="*/ 0 w 11580739"/>
              <a:gd name="connsiteY2" fmla="*/ 72136 h 6964048"/>
              <a:gd name="connsiteX3" fmla="*/ 0 w 11580739"/>
              <a:gd name="connsiteY3" fmla="*/ 860747 h 6964048"/>
              <a:gd name="connsiteX4" fmla="*/ 4597 w 11580739"/>
              <a:gd name="connsiteY4" fmla="*/ 860747 h 6964048"/>
              <a:gd name="connsiteX5" fmla="*/ 8569 w 11580739"/>
              <a:gd name="connsiteY5" fmla="*/ 1393284 h 6964048"/>
              <a:gd name="connsiteX6" fmla="*/ 67470 w 11580739"/>
              <a:gd name="connsiteY6" fmla="*/ 4886549 h 6964048"/>
              <a:gd name="connsiteX7" fmla="*/ 148480 w 11580739"/>
              <a:gd name="connsiteY7" fmla="*/ 5882442 h 6964048"/>
              <a:gd name="connsiteX8" fmla="*/ 5484139 w 11580739"/>
              <a:gd name="connsiteY8" fmla="*/ 5874336 h 6964048"/>
              <a:gd name="connsiteX9" fmla="*/ 8071632 w 11580739"/>
              <a:gd name="connsiteY9" fmla="*/ 5853608 h 6964048"/>
              <a:gd name="connsiteX10" fmla="*/ 8314590 w 11580739"/>
              <a:gd name="connsiteY10" fmla="*/ 5877326 h 6964048"/>
              <a:gd name="connsiteX11" fmla="*/ 8575475 w 11580739"/>
              <a:gd name="connsiteY11" fmla="*/ 6964048 h 6964048"/>
              <a:gd name="connsiteX12" fmla="*/ 8926264 w 11580739"/>
              <a:gd name="connsiteY12" fmla="*/ 5864484 h 6964048"/>
              <a:gd name="connsiteX13" fmla="*/ 9774882 w 11580739"/>
              <a:gd name="connsiteY13" fmla="*/ 5851061 h 6964048"/>
              <a:gd name="connsiteX14" fmla="*/ 10927227 w 11580739"/>
              <a:gd name="connsiteY14" fmla="*/ 5873967 h 6964048"/>
              <a:gd name="connsiteX15" fmla="*/ 11562334 w 11580739"/>
              <a:gd name="connsiteY15" fmla="*/ 5869852 h 6964048"/>
              <a:gd name="connsiteX16" fmla="*/ 11571244 w 11580739"/>
              <a:gd name="connsiteY16" fmla="*/ 2573275 h 6964048"/>
              <a:gd name="connsiteX17" fmla="*/ 11572643 w 11580739"/>
              <a:gd name="connsiteY17" fmla="*/ 135715 h 6964048"/>
              <a:gd name="connsiteX18" fmla="*/ 11386303 w 11580739"/>
              <a:gd name="connsiteY18" fmla="*/ 34886 h 6964048"/>
              <a:gd name="connsiteX19" fmla="*/ 10689999 w 11580739"/>
              <a:gd name="connsiteY19" fmla="*/ 22192 h 6964048"/>
              <a:gd name="connsiteX20" fmla="*/ 7599878 w 11580739"/>
              <a:gd name="connsiteY20" fmla="*/ 27511 h 6964048"/>
              <a:gd name="connsiteX21" fmla="*/ 1999684 w 11580739"/>
              <a:gd name="connsiteY21" fmla="*/ 0 h 6964048"/>
              <a:gd name="connsiteX0" fmla="*/ 1999684 w 11578769"/>
              <a:gd name="connsiteY0" fmla="*/ 0 h 6964048"/>
              <a:gd name="connsiteX1" fmla="*/ 561320 w 11578769"/>
              <a:gd name="connsiteY1" fmla="*/ 10760 h 6964048"/>
              <a:gd name="connsiteX2" fmla="*/ 0 w 11578769"/>
              <a:gd name="connsiteY2" fmla="*/ 72136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48480 w 11578769"/>
              <a:gd name="connsiteY7" fmla="*/ 5882442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9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4597 w 11578769"/>
              <a:gd name="connsiteY4" fmla="*/ 860747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39624 w 11578769"/>
              <a:gd name="connsiteY4" fmla="*/ 860749 h 6964048"/>
              <a:gd name="connsiteX5" fmla="*/ 8569 w 11578769"/>
              <a:gd name="connsiteY5" fmla="*/ 1393284 h 6964048"/>
              <a:gd name="connsiteX6" fmla="*/ 67470 w 11578769"/>
              <a:gd name="connsiteY6" fmla="*/ 4886548 h 6964048"/>
              <a:gd name="connsiteX7" fmla="*/ 128464 w 11578769"/>
              <a:gd name="connsiteY7" fmla="*/ 5882443 h 6964048"/>
              <a:gd name="connsiteX8" fmla="*/ 5484139 w 11578769"/>
              <a:gd name="connsiteY8" fmla="*/ 5874336 h 6964048"/>
              <a:gd name="connsiteX9" fmla="*/ 8071632 w 11578769"/>
              <a:gd name="connsiteY9" fmla="*/ 5853608 h 6964048"/>
              <a:gd name="connsiteX10" fmla="*/ 8314590 w 11578769"/>
              <a:gd name="connsiteY10" fmla="*/ 5877326 h 6964048"/>
              <a:gd name="connsiteX11" fmla="*/ 8575475 w 11578769"/>
              <a:gd name="connsiteY11" fmla="*/ 6964048 h 6964048"/>
              <a:gd name="connsiteX12" fmla="*/ 8926264 w 11578769"/>
              <a:gd name="connsiteY12" fmla="*/ 5864484 h 6964048"/>
              <a:gd name="connsiteX13" fmla="*/ 9774882 w 11578769"/>
              <a:gd name="connsiteY13" fmla="*/ 5851061 h 6964048"/>
              <a:gd name="connsiteX14" fmla="*/ 10927227 w 11578769"/>
              <a:gd name="connsiteY14" fmla="*/ 5873967 h 6964048"/>
              <a:gd name="connsiteX15" fmla="*/ 11562334 w 11578769"/>
              <a:gd name="connsiteY15" fmla="*/ 5869852 h 6964048"/>
              <a:gd name="connsiteX16" fmla="*/ 11571244 w 11578769"/>
              <a:gd name="connsiteY16" fmla="*/ 2573275 h 6964048"/>
              <a:gd name="connsiteX17" fmla="*/ 11572643 w 11578769"/>
              <a:gd name="connsiteY17" fmla="*/ 135715 h 6964048"/>
              <a:gd name="connsiteX18" fmla="*/ 11386303 w 11578769"/>
              <a:gd name="connsiteY18" fmla="*/ 34886 h 6964048"/>
              <a:gd name="connsiteX19" fmla="*/ 10689999 w 11578769"/>
              <a:gd name="connsiteY19" fmla="*/ 22192 h 6964048"/>
              <a:gd name="connsiteX20" fmla="*/ 7599878 w 11578769"/>
              <a:gd name="connsiteY20" fmla="*/ 27511 h 6964048"/>
              <a:gd name="connsiteX21" fmla="*/ 1999684 w 11578769"/>
              <a:gd name="connsiteY21" fmla="*/ 0 h 6964048"/>
              <a:gd name="connsiteX0" fmla="*/ 1999684 w 11578769"/>
              <a:gd name="connsiteY0" fmla="*/ 0 h 6964048"/>
              <a:gd name="connsiteX1" fmla="*/ 561320 w 11578769"/>
              <a:gd name="connsiteY1" fmla="*/ 10760 h 6964048"/>
              <a:gd name="connsiteX2" fmla="*/ 20015 w 11578769"/>
              <a:gd name="connsiteY2" fmla="*/ 56664 h 6964048"/>
              <a:gd name="connsiteX3" fmla="*/ 0 w 11578769"/>
              <a:gd name="connsiteY3" fmla="*/ 860747 h 6964048"/>
              <a:gd name="connsiteX4" fmla="*/ 8569 w 11578769"/>
              <a:gd name="connsiteY4" fmla="*/ 1393284 h 6964048"/>
              <a:gd name="connsiteX5" fmla="*/ 67470 w 11578769"/>
              <a:gd name="connsiteY5" fmla="*/ 4886548 h 6964048"/>
              <a:gd name="connsiteX6" fmla="*/ 128464 w 11578769"/>
              <a:gd name="connsiteY6" fmla="*/ 5882443 h 6964048"/>
              <a:gd name="connsiteX7" fmla="*/ 5484139 w 11578769"/>
              <a:gd name="connsiteY7" fmla="*/ 5874336 h 6964048"/>
              <a:gd name="connsiteX8" fmla="*/ 8071632 w 11578769"/>
              <a:gd name="connsiteY8" fmla="*/ 5853608 h 6964048"/>
              <a:gd name="connsiteX9" fmla="*/ 8314590 w 11578769"/>
              <a:gd name="connsiteY9" fmla="*/ 5877326 h 6964048"/>
              <a:gd name="connsiteX10" fmla="*/ 8575475 w 11578769"/>
              <a:gd name="connsiteY10" fmla="*/ 6964048 h 6964048"/>
              <a:gd name="connsiteX11" fmla="*/ 8926264 w 11578769"/>
              <a:gd name="connsiteY11" fmla="*/ 5864484 h 6964048"/>
              <a:gd name="connsiteX12" fmla="*/ 9774882 w 11578769"/>
              <a:gd name="connsiteY12" fmla="*/ 5851061 h 6964048"/>
              <a:gd name="connsiteX13" fmla="*/ 10927227 w 11578769"/>
              <a:gd name="connsiteY13" fmla="*/ 5873967 h 6964048"/>
              <a:gd name="connsiteX14" fmla="*/ 11562334 w 11578769"/>
              <a:gd name="connsiteY14" fmla="*/ 5869852 h 6964048"/>
              <a:gd name="connsiteX15" fmla="*/ 11571244 w 11578769"/>
              <a:gd name="connsiteY15" fmla="*/ 2573275 h 6964048"/>
              <a:gd name="connsiteX16" fmla="*/ 11572643 w 11578769"/>
              <a:gd name="connsiteY16" fmla="*/ 135715 h 6964048"/>
              <a:gd name="connsiteX17" fmla="*/ 11386303 w 11578769"/>
              <a:gd name="connsiteY17" fmla="*/ 34886 h 6964048"/>
              <a:gd name="connsiteX18" fmla="*/ 10689999 w 11578769"/>
              <a:gd name="connsiteY18" fmla="*/ 22192 h 6964048"/>
              <a:gd name="connsiteX19" fmla="*/ 7599878 w 11578769"/>
              <a:gd name="connsiteY19" fmla="*/ 27511 h 6964048"/>
              <a:gd name="connsiteX20" fmla="*/ 1999684 w 11578769"/>
              <a:gd name="connsiteY20" fmla="*/ 0 h 6964048"/>
              <a:gd name="connsiteX0" fmla="*/ 1991115 w 11570200"/>
              <a:gd name="connsiteY0" fmla="*/ 0 h 6964048"/>
              <a:gd name="connsiteX1" fmla="*/ 552751 w 11570200"/>
              <a:gd name="connsiteY1" fmla="*/ 10760 h 6964048"/>
              <a:gd name="connsiteX2" fmla="*/ 11446 w 11570200"/>
              <a:gd name="connsiteY2" fmla="*/ 56664 h 6964048"/>
              <a:gd name="connsiteX3" fmla="*/ 6442 w 11570200"/>
              <a:gd name="connsiteY3" fmla="*/ 845281 h 6964048"/>
              <a:gd name="connsiteX4" fmla="*/ 0 w 11570200"/>
              <a:gd name="connsiteY4" fmla="*/ 1393284 h 6964048"/>
              <a:gd name="connsiteX5" fmla="*/ 58901 w 11570200"/>
              <a:gd name="connsiteY5" fmla="*/ 4886548 h 6964048"/>
              <a:gd name="connsiteX6" fmla="*/ 119895 w 11570200"/>
              <a:gd name="connsiteY6" fmla="*/ 5882443 h 6964048"/>
              <a:gd name="connsiteX7" fmla="*/ 5475570 w 11570200"/>
              <a:gd name="connsiteY7" fmla="*/ 5874336 h 6964048"/>
              <a:gd name="connsiteX8" fmla="*/ 8063063 w 11570200"/>
              <a:gd name="connsiteY8" fmla="*/ 5853608 h 6964048"/>
              <a:gd name="connsiteX9" fmla="*/ 8306021 w 11570200"/>
              <a:gd name="connsiteY9" fmla="*/ 5877326 h 6964048"/>
              <a:gd name="connsiteX10" fmla="*/ 8566906 w 11570200"/>
              <a:gd name="connsiteY10" fmla="*/ 6964048 h 6964048"/>
              <a:gd name="connsiteX11" fmla="*/ 8917695 w 11570200"/>
              <a:gd name="connsiteY11" fmla="*/ 5864484 h 6964048"/>
              <a:gd name="connsiteX12" fmla="*/ 9766313 w 11570200"/>
              <a:gd name="connsiteY12" fmla="*/ 5851061 h 6964048"/>
              <a:gd name="connsiteX13" fmla="*/ 10918658 w 11570200"/>
              <a:gd name="connsiteY13" fmla="*/ 5873967 h 6964048"/>
              <a:gd name="connsiteX14" fmla="*/ 11553765 w 11570200"/>
              <a:gd name="connsiteY14" fmla="*/ 5869852 h 6964048"/>
              <a:gd name="connsiteX15" fmla="*/ 11562675 w 11570200"/>
              <a:gd name="connsiteY15" fmla="*/ 2573275 h 6964048"/>
              <a:gd name="connsiteX16" fmla="*/ 11564074 w 11570200"/>
              <a:gd name="connsiteY16" fmla="*/ 135715 h 6964048"/>
              <a:gd name="connsiteX17" fmla="*/ 11377734 w 11570200"/>
              <a:gd name="connsiteY17" fmla="*/ 34886 h 6964048"/>
              <a:gd name="connsiteX18" fmla="*/ 10681430 w 11570200"/>
              <a:gd name="connsiteY18" fmla="*/ 22192 h 6964048"/>
              <a:gd name="connsiteX19" fmla="*/ 7591309 w 11570200"/>
              <a:gd name="connsiteY19" fmla="*/ 27511 h 6964048"/>
              <a:gd name="connsiteX20" fmla="*/ 1991115 w 11570200"/>
              <a:gd name="connsiteY20" fmla="*/ 0 h 6964048"/>
              <a:gd name="connsiteX0" fmla="*/ 1984916 w 11564001"/>
              <a:gd name="connsiteY0" fmla="*/ 0 h 6964048"/>
              <a:gd name="connsiteX1" fmla="*/ 546552 w 11564001"/>
              <a:gd name="connsiteY1" fmla="*/ 10760 h 6964048"/>
              <a:gd name="connsiteX2" fmla="*/ 5247 w 11564001"/>
              <a:gd name="connsiteY2" fmla="*/ 56664 h 6964048"/>
              <a:gd name="connsiteX3" fmla="*/ 243 w 11564001"/>
              <a:gd name="connsiteY3" fmla="*/ 845281 h 6964048"/>
              <a:gd name="connsiteX4" fmla="*/ 8812 w 11564001"/>
              <a:gd name="connsiteY4" fmla="*/ 1671759 h 6964048"/>
              <a:gd name="connsiteX5" fmla="*/ 52702 w 11564001"/>
              <a:gd name="connsiteY5" fmla="*/ 4886548 h 6964048"/>
              <a:gd name="connsiteX6" fmla="*/ 113696 w 11564001"/>
              <a:gd name="connsiteY6" fmla="*/ 5882443 h 6964048"/>
              <a:gd name="connsiteX7" fmla="*/ 5469371 w 11564001"/>
              <a:gd name="connsiteY7" fmla="*/ 5874336 h 6964048"/>
              <a:gd name="connsiteX8" fmla="*/ 8056864 w 11564001"/>
              <a:gd name="connsiteY8" fmla="*/ 5853608 h 6964048"/>
              <a:gd name="connsiteX9" fmla="*/ 8299822 w 11564001"/>
              <a:gd name="connsiteY9" fmla="*/ 5877326 h 6964048"/>
              <a:gd name="connsiteX10" fmla="*/ 8560707 w 11564001"/>
              <a:gd name="connsiteY10" fmla="*/ 6964048 h 6964048"/>
              <a:gd name="connsiteX11" fmla="*/ 8911496 w 11564001"/>
              <a:gd name="connsiteY11" fmla="*/ 5864484 h 6964048"/>
              <a:gd name="connsiteX12" fmla="*/ 9760114 w 11564001"/>
              <a:gd name="connsiteY12" fmla="*/ 5851061 h 6964048"/>
              <a:gd name="connsiteX13" fmla="*/ 10912459 w 11564001"/>
              <a:gd name="connsiteY13" fmla="*/ 5873967 h 6964048"/>
              <a:gd name="connsiteX14" fmla="*/ 11547566 w 11564001"/>
              <a:gd name="connsiteY14" fmla="*/ 5869852 h 6964048"/>
              <a:gd name="connsiteX15" fmla="*/ 11556476 w 11564001"/>
              <a:gd name="connsiteY15" fmla="*/ 2573275 h 6964048"/>
              <a:gd name="connsiteX16" fmla="*/ 11557875 w 11564001"/>
              <a:gd name="connsiteY16" fmla="*/ 135715 h 6964048"/>
              <a:gd name="connsiteX17" fmla="*/ 11371535 w 11564001"/>
              <a:gd name="connsiteY17" fmla="*/ 34886 h 6964048"/>
              <a:gd name="connsiteX18" fmla="*/ 10675231 w 11564001"/>
              <a:gd name="connsiteY18" fmla="*/ 22192 h 6964048"/>
              <a:gd name="connsiteX19" fmla="*/ 7585110 w 11564001"/>
              <a:gd name="connsiteY19" fmla="*/ 27511 h 6964048"/>
              <a:gd name="connsiteX20" fmla="*/ 1984916 w 11564001"/>
              <a:gd name="connsiteY20" fmla="*/ 0 h 6964048"/>
              <a:gd name="connsiteX0" fmla="*/ 1984673 w 11563758"/>
              <a:gd name="connsiteY0" fmla="*/ 0 h 6964048"/>
              <a:gd name="connsiteX1" fmla="*/ 546309 w 11563758"/>
              <a:gd name="connsiteY1" fmla="*/ 10760 h 6964048"/>
              <a:gd name="connsiteX2" fmla="*/ 5004 w 11563758"/>
              <a:gd name="connsiteY2" fmla="*/ 56664 h 6964048"/>
              <a:gd name="connsiteX3" fmla="*/ 0 w 11563758"/>
              <a:gd name="connsiteY3" fmla="*/ 845281 h 6964048"/>
              <a:gd name="connsiteX4" fmla="*/ 52459 w 11563758"/>
              <a:gd name="connsiteY4" fmla="*/ 4886548 h 6964048"/>
              <a:gd name="connsiteX5" fmla="*/ 113453 w 11563758"/>
              <a:gd name="connsiteY5" fmla="*/ 5882443 h 6964048"/>
              <a:gd name="connsiteX6" fmla="*/ 5469128 w 11563758"/>
              <a:gd name="connsiteY6" fmla="*/ 5874336 h 6964048"/>
              <a:gd name="connsiteX7" fmla="*/ 8056621 w 11563758"/>
              <a:gd name="connsiteY7" fmla="*/ 5853608 h 6964048"/>
              <a:gd name="connsiteX8" fmla="*/ 8299579 w 11563758"/>
              <a:gd name="connsiteY8" fmla="*/ 5877326 h 6964048"/>
              <a:gd name="connsiteX9" fmla="*/ 8560464 w 11563758"/>
              <a:gd name="connsiteY9" fmla="*/ 6964048 h 6964048"/>
              <a:gd name="connsiteX10" fmla="*/ 8911253 w 11563758"/>
              <a:gd name="connsiteY10" fmla="*/ 5864484 h 6964048"/>
              <a:gd name="connsiteX11" fmla="*/ 9759871 w 11563758"/>
              <a:gd name="connsiteY11" fmla="*/ 5851061 h 6964048"/>
              <a:gd name="connsiteX12" fmla="*/ 10912216 w 11563758"/>
              <a:gd name="connsiteY12" fmla="*/ 5873967 h 6964048"/>
              <a:gd name="connsiteX13" fmla="*/ 11547323 w 11563758"/>
              <a:gd name="connsiteY13" fmla="*/ 5869852 h 6964048"/>
              <a:gd name="connsiteX14" fmla="*/ 11556233 w 11563758"/>
              <a:gd name="connsiteY14" fmla="*/ 2573275 h 6964048"/>
              <a:gd name="connsiteX15" fmla="*/ 11557632 w 11563758"/>
              <a:gd name="connsiteY15" fmla="*/ 135715 h 6964048"/>
              <a:gd name="connsiteX16" fmla="*/ 11371292 w 11563758"/>
              <a:gd name="connsiteY16" fmla="*/ 34886 h 6964048"/>
              <a:gd name="connsiteX17" fmla="*/ 10674988 w 11563758"/>
              <a:gd name="connsiteY17" fmla="*/ 22192 h 6964048"/>
              <a:gd name="connsiteX18" fmla="*/ 7584867 w 11563758"/>
              <a:gd name="connsiteY18" fmla="*/ 27511 h 6964048"/>
              <a:gd name="connsiteX19" fmla="*/ 1984673 w 11563758"/>
              <a:gd name="connsiteY19" fmla="*/ 0 h 6964048"/>
              <a:gd name="connsiteX0" fmla="*/ 1979669 w 11558754"/>
              <a:gd name="connsiteY0" fmla="*/ 0 h 6964048"/>
              <a:gd name="connsiteX1" fmla="*/ 541305 w 11558754"/>
              <a:gd name="connsiteY1" fmla="*/ 10760 h 6964048"/>
              <a:gd name="connsiteX2" fmla="*/ 0 w 11558754"/>
              <a:gd name="connsiteY2" fmla="*/ 56664 h 6964048"/>
              <a:gd name="connsiteX3" fmla="*/ 10007 w 11558754"/>
              <a:gd name="connsiteY3" fmla="*/ 907167 h 6964048"/>
              <a:gd name="connsiteX4" fmla="*/ 47455 w 11558754"/>
              <a:gd name="connsiteY4" fmla="*/ 4886548 h 6964048"/>
              <a:gd name="connsiteX5" fmla="*/ 108449 w 11558754"/>
              <a:gd name="connsiteY5" fmla="*/ 5882443 h 6964048"/>
              <a:gd name="connsiteX6" fmla="*/ 5464124 w 11558754"/>
              <a:gd name="connsiteY6" fmla="*/ 5874336 h 6964048"/>
              <a:gd name="connsiteX7" fmla="*/ 8051617 w 11558754"/>
              <a:gd name="connsiteY7" fmla="*/ 5853608 h 6964048"/>
              <a:gd name="connsiteX8" fmla="*/ 8294575 w 11558754"/>
              <a:gd name="connsiteY8" fmla="*/ 5877326 h 6964048"/>
              <a:gd name="connsiteX9" fmla="*/ 8555460 w 11558754"/>
              <a:gd name="connsiteY9" fmla="*/ 6964048 h 6964048"/>
              <a:gd name="connsiteX10" fmla="*/ 8906249 w 11558754"/>
              <a:gd name="connsiteY10" fmla="*/ 5864484 h 6964048"/>
              <a:gd name="connsiteX11" fmla="*/ 9754867 w 11558754"/>
              <a:gd name="connsiteY11" fmla="*/ 5851061 h 6964048"/>
              <a:gd name="connsiteX12" fmla="*/ 10907212 w 11558754"/>
              <a:gd name="connsiteY12" fmla="*/ 5873967 h 6964048"/>
              <a:gd name="connsiteX13" fmla="*/ 11542319 w 11558754"/>
              <a:gd name="connsiteY13" fmla="*/ 5869852 h 6964048"/>
              <a:gd name="connsiteX14" fmla="*/ 11551229 w 11558754"/>
              <a:gd name="connsiteY14" fmla="*/ 2573275 h 6964048"/>
              <a:gd name="connsiteX15" fmla="*/ 11552628 w 11558754"/>
              <a:gd name="connsiteY15" fmla="*/ 135715 h 6964048"/>
              <a:gd name="connsiteX16" fmla="*/ 11366288 w 11558754"/>
              <a:gd name="connsiteY16" fmla="*/ 34886 h 6964048"/>
              <a:gd name="connsiteX17" fmla="*/ 10669984 w 11558754"/>
              <a:gd name="connsiteY17" fmla="*/ 22192 h 6964048"/>
              <a:gd name="connsiteX18" fmla="*/ 7579863 w 11558754"/>
              <a:gd name="connsiteY18" fmla="*/ 27511 h 6964048"/>
              <a:gd name="connsiteX19" fmla="*/ 1979669 w 11558754"/>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0" fmla="*/ 1969662 w 13176852"/>
              <a:gd name="connsiteY0" fmla="*/ 0 h 6964048"/>
              <a:gd name="connsiteX1" fmla="*/ 531298 w 13176852"/>
              <a:gd name="connsiteY1" fmla="*/ 10760 h 6964048"/>
              <a:gd name="connsiteX2" fmla="*/ 10008 w 13176852"/>
              <a:gd name="connsiteY2" fmla="*/ 41197 h 6964048"/>
              <a:gd name="connsiteX3" fmla="*/ 0 w 13176852"/>
              <a:gd name="connsiteY3" fmla="*/ 907167 h 6964048"/>
              <a:gd name="connsiteX4" fmla="*/ 37448 w 13176852"/>
              <a:gd name="connsiteY4" fmla="*/ 4886548 h 6964048"/>
              <a:gd name="connsiteX5" fmla="*/ 98442 w 13176852"/>
              <a:gd name="connsiteY5" fmla="*/ 5882443 h 6964048"/>
              <a:gd name="connsiteX6" fmla="*/ 5454117 w 13176852"/>
              <a:gd name="connsiteY6" fmla="*/ 5874336 h 6964048"/>
              <a:gd name="connsiteX7" fmla="*/ 8041610 w 13176852"/>
              <a:gd name="connsiteY7" fmla="*/ 5853608 h 6964048"/>
              <a:gd name="connsiteX8" fmla="*/ 8284568 w 13176852"/>
              <a:gd name="connsiteY8" fmla="*/ 5877326 h 6964048"/>
              <a:gd name="connsiteX9" fmla="*/ 8545453 w 13176852"/>
              <a:gd name="connsiteY9" fmla="*/ 6964048 h 6964048"/>
              <a:gd name="connsiteX10" fmla="*/ 8896242 w 13176852"/>
              <a:gd name="connsiteY10" fmla="*/ 5864484 h 6964048"/>
              <a:gd name="connsiteX11" fmla="*/ 9744860 w 13176852"/>
              <a:gd name="connsiteY11" fmla="*/ 5851061 h 6964048"/>
              <a:gd name="connsiteX12" fmla="*/ 10897205 w 13176852"/>
              <a:gd name="connsiteY12" fmla="*/ 5873967 h 6964048"/>
              <a:gd name="connsiteX13" fmla="*/ 13176205 w 13176852"/>
              <a:gd name="connsiteY13" fmla="*/ 6004789 h 6964048"/>
              <a:gd name="connsiteX14" fmla="*/ 11541222 w 13176852"/>
              <a:gd name="connsiteY14" fmla="*/ 2573275 h 6964048"/>
              <a:gd name="connsiteX15" fmla="*/ 11542621 w 13176852"/>
              <a:gd name="connsiteY15" fmla="*/ 135715 h 6964048"/>
              <a:gd name="connsiteX16" fmla="*/ 11356281 w 13176852"/>
              <a:gd name="connsiteY16" fmla="*/ 34886 h 6964048"/>
              <a:gd name="connsiteX17" fmla="*/ 10659977 w 13176852"/>
              <a:gd name="connsiteY17" fmla="*/ 22192 h 6964048"/>
              <a:gd name="connsiteX18" fmla="*/ 7569856 w 13176852"/>
              <a:gd name="connsiteY18" fmla="*/ 27511 h 6964048"/>
              <a:gd name="connsiteX19" fmla="*/ 1969662 w 13176852"/>
              <a:gd name="connsiteY19" fmla="*/ 0 h 6964048"/>
              <a:gd name="connsiteX0" fmla="*/ 1969662 w 13257988"/>
              <a:gd name="connsiteY0" fmla="*/ 0 h 6964048"/>
              <a:gd name="connsiteX1" fmla="*/ 531298 w 13257988"/>
              <a:gd name="connsiteY1" fmla="*/ 10760 h 6964048"/>
              <a:gd name="connsiteX2" fmla="*/ 10008 w 13257988"/>
              <a:gd name="connsiteY2" fmla="*/ 41197 h 6964048"/>
              <a:gd name="connsiteX3" fmla="*/ 0 w 13257988"/>
              <a:gd name="connsiteY3" fmla="*/ 907167 h 6964048"/>
              <a:gd name="connsiteX4" fmla="*/ 37448 w 13257988"/>
              <a:gd name="connsiteY4" fmla="*/ 4886548 h 6964048"/>
              <a:gd name="connsiteX5" fmla="*/ 98442 w 13257988"/>
              <a:gd name="connsiteY5" fmla="*/ 5882443 h 6964048"/>
              <a:gd name="connsiteX6" fmla="*/ 5454117 w 13257988"/>
              <a:gd name="connsiteY6" fmla="*/ 5874336 h 6964048"/>
              <a:gd name="connsiteX7" fmla="*/ 8041610 w 13257988"/>
              <a:gd name="connsiteY7" fmla="*/ 5853608 h 6964048"/>
              <a:gd name="connsiteX8" fmla="*/ 8284568 w 13257988"/>
              <a:gd name="connsiteY8" fmla="*/ 5877326 h 6964048"/>
              <a:gd name="connsiteX9" fmla="*/ 8545453 w 13257988"/>
              <a:gd name="connsiteY9" fmla="*/ 6964048 h 6964048"/>
              <a:gd name="connsiteX10" fmla="*/ 8896242 w 13257988"/>
              <a:gd name="connsiteY10" fmla="*/ 5864484 h 6964048"/>
              <a:gd name="connsiteX11" fmla="*/ 9744860 w 13257988"/>
              <a:gd name="connsiteY11" fmla="*/ 5851061 h 6964048"/>
              <a:gd name="connsiteX12" fmla="*/ 10897205 w 13257988"/>
              <a:gd name="connsiteY12" fmla="*/ 5873967 h 6964048"/>
              <a:gd name="connsiteX13" fmla="*/ 13176205 w 13257988"/>
              <a:gd name="connsiteY13" fmla="*/ 6004789 h 6964048"/>
              <a:gd name="connsiteX14" fmla="*/ 13257852 w 13257988"/>
              <a:gd name="connsiteY14" fmla="*/ 1313888 h 6964048"/>
              <a:gd name="connsiteX15" fmla="*/ 11542621 w 13257988"/>
              <a:gd name="connsiteY15" fmla="*/ 135715 h 6964048"/>
              <a:gd name="connsiteX16" fmla="*/ 11356281 w 13257988"/>
              <a:gd name="connsiteY16" fmla="*/ 34886 h 6964048"/>
              <a:gd name="connsiteX17" fmla="*/ 10659977 w 13257988"/>
              <a:gd name="connsiteY17" fmla="*/ 22192 h 6964048"/>
              <a:gd name="connsiteX18" fmla="*/ 7569856 w 13257988"/>
              <a:gd name="connsiteY18" fmla="*/ 27511 h 6964048"/>
              <a:gd name="connsiteX19" fmla="*/ 1969662 w 13257988"/>
              <a:gd name="connsiteY19" fmla="*/ 0 h 6964048"/>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10659977 w 13266257"/>
              <a:gd name="connsiteY17" fmla="*/ 10999635 h 17941491"/>
              <a:gd name="connsiteX18" fmla="*/ 7569856 w 13266257"/>
              <a:gd name="connsiteY18" fmla="*/ 11004954 h 17941491"/>
              <a:gd name="connsiteX19" fmla="*/ 1969662 w 13266257"/>
              <a:gd name="connsiteY19" fmla="*/ 10977443 h 17941491"/>
              <a:gd name="connsiteX0" fmla="*/ 1969662 w 13266257"/>
              <a:gd name="connsiteY0" fmla="*/ 10977443 h 17941491"/>
              <a:gd name="connsiteX1" fmla="*/ 531298 w 13266257"/>
              <a:gd name="connsiteY1" fmla="*/ 10988203 h 17941491"/>
              <a:gd name="connsiteX2" fmla="*/ 10008 w 13266257"/>
              <a:gd name="connsiteY2" fmla="*/ 11018640 h 17941491"/>
              <a:gd name="connsiteX3" fmla="*/ 0 w 13266257"/>
              <a:gd name="connsiteY3" fmla="*/ 11884610 h 17941491"/>
              <a:gd name="connsiteX4" fmla="*/ 37448 w 13266257"/>
              <a:gd name="connsiteY4" fmla="*/ 15863991 h 17941491"/>
              <a:gd name="connsiteX5" fmla="*/ 98442 w 13266257"/>
              <a:gd name="connsiteY5" fmla="*/ 16859886 h 17941491"/>
              <a:gd name="connsiteX6" fmla="*/ 5454117 w 13266257"/>
              <a:gd name="connsiteY6" fmla="*/ 16851779 h 17941491"/>
              <a:gd name="connsiteX7" fmla="*/ 8041610 w 13266257"/>
              <a:gd name="connsiteY7" fmla="*/ 16831051 h 17941491"/>
              <a:gd name="connsiteX8" fmla="*/ 8284568 w 13266257"/>
              <a:gd name="connsiteY8" fmla="*/ 16854769 h 17941491"/>
              <a:gd name="connsiteX9" fmla="*/ 8545453 w 13266257"/>
              <a:gd name="connsiteY9" fmla="*/ 17941491 h 17941491"/>
              <a:gd name="connsiteX10" fmla="*/ 8896242 w 13266257"/>
              <a:gd name="connsiteY10" fmla="*/ 16841927 h 17941491"/>
              <a:gd name="connsiteX11" fmla="*/ 9744860 w 13266257"/>
              <a:gd name="connsiteY11" fmla="*/ 16828504 h 17941491"/>
              <a:gd name="connsiteX12" fmla="*/ 10897205 w 13266257"/>
              <a:gd name="connsiteY12" fmla="*/ 16851410 h 17941491"/>
              <a:gd name="connsiteX13" fmla="*/ 13176205 w 13266257"/>
              <a:gd name="connsiteY13" fmla="*/ 16982232 h 17941491"/>
              <a:gd name="connsiteX14" fmla="*/ 13257852 w 13266257"/>
              <a:gd name="connsiteY14" fmla="*/ 12291331 h 17941491"/>
              <a:gd name="connsiteX15" fmla="*/ 12982846 w 13266257"/>
              <a:gd name="connsiteY15" fmla="*/ 3572 h 17941491"/>
              <a:gd name="connsiteX16" fmla="*/ 11356281 w 13266257"/>
              <a:gd name="connsiteY16" fmla="*/ 11012329 h 17941491"/>
              <a:gd name="connsiteX17" fmla="*/ 7569856 w 13266257"/>
              <a:gd name="connsiteY17" fmla="*/ 11004954 h 17941491"/>
              <a:gd name="connsiteX18" fmla="*/ 1969662 w 13266257"/>
              <a:gd name="connsiteY18" fmla="*/ 10977443 h 17941491"/>
              <a:gd name="connsiteX0" fmla="*/ 1969662 w 13265043"/>
              <a:gd name="connsiteY0" fmla="*/ 11860808 h 18824856"/>
              <a:gd name="connsiteX1" fmla="*/ 531298 w 13265043"/>
              <a:gd name="connsiteY1" fmla="*/ 11871568 h 18824856"/>
              <a:gd name="connsiteX2" fmla="*/ 10008 w 13265043"/>
              <a:gd name="connsiteY2" fmla="*/ 11902005 h 18824856"/>
              <a:gd name="connsiteX3" fmla="*/ 0 w 13265043"/>
              <a:gd name="connsiteY3" fmla="*/ 12767975 h 18824856"/>
              <a:gd name="connsiteX4" fmla="*/ 37448 w 13265043"/>
              <a:gd name="connsiteY4" fmla="*/ 16747356 h 18824856"/>
              <a:gd name="connsiteX5" fmla="*/ 98442 w 13265043"/>
              <a:gd name="connsiteY5" fmla="*/ 17743251 h 18824856"/>
              <a:gd name="connsiteX6" fmla="*/ 5454117 w 13265043"/>
              <a:gd name="connsiteY6" fmla="*/ 17735144 h 18824856"/>
              <a:gd name="connsiteX7" fmla="*/ 8041610 w 13265043"/>
              <a:gd name="connsiteY7" fmla="*/ 17714416 h 18824856"/>
              <a:gd name="connsiteX8" fmla="*/ 8284568 w 13265043"/>
              <a:gd name="connsiteY8" fmla="*/ 17738134 h 18824856"/>
              <a:gd name="connsiteX9" fmla="*/ 8545453 w 13265043"/>
              <a:gd name="connsiteY9" fmla="*/ 18824856 h 18824856"/>
              <a:gd name="connsiteX10" fmla="*/ 8896242 w 13265043"/>
              <a:gd name="connsiteY10" fmla="*/ 17725292 h 18824856"/>
              <a:gd name="connsiteX11" fmla="*/ 9744860 w 13265043"/>
              <a:gd name="connsiteY11" fmla="*/ 17711869 h 18824856"/>
              <a:gd name="connsiteX12" fmla="*/ 10897205 w 13265043"/>
              <a:gd name="connsiteY12" fmla="*/ 17734775 h 18824856"/>
              <a:gd name="connsiteX13" fmla="*/ 13176205 w 13265043"/>
              <a:gd name="connsiteY13" fmla="*/ 17865597 h 18824856"/>
              <a:gd name="connsiteX14" fmla="*/ 13257852 w 13265043"/>
              <a:gd name="connsiteY14" fmla="*/ 13174696 h 18824856"/>
              <a:gd name="connsiteX15" fmla="*/ 12982846 w 13265043"/>
              <a:gd name="connsiteY15" fmla="*/ 886937 h 18824856"/>
              <a:gd name="connsiteX16" fmla="*/ 11414472 w 13265043"/>
              <a:gd name="connsiteY16" fmla="*/ 2180430 h 18824856"/>
              <a:gd name="connsiteX17" fmla="*/ 7569856 w 13265043"/>
              <a:gd name="connsiteY17" fmla="*/ 11888319 h 18824856"/>
              <a:gd name="connsiteX18" fmla="*/ 1969662 w 13265043"/>
              <a:gd name="connsiteY18" fmla="*/ 11860808 h 18824856"/>
              <a:gd name="connsiteX0" fmla="*/ 1969662 w 13265043"/>
              <a:gd name="connsiteY0" fmla="*/ 11542377 h 18506425"/>
              <a:gd name="connsiteX1" fmla="*/ 531298 w 13265043"/>
              <a:gd name="connsiteY1" fmla="*/ 11553137 h 18506425"/>
              <a:gd name="connsiteX2" fmla="*/ 10008 w 13265043"/>
              <a:gd name="connsiteY2" fmla="*/ 11583574 h 18506425"/>
              <a:gd name="connsiteX3" fmla="*/ 0 w 13265043"/>
              <a:gd name="connsiteY3" fmla="*/ 12449544 h 18506425"/>
              <a:gd name="connsiteX4" fmla="*/ 37448 w 13265043"/>
              <a:gd name="connsiteY4" fmla="*/ 16428925 h 18506425"/>
              <a:gd name="connsiteX5" fmla="*/ 98442 w 13265043"/>
              <a:gd name="connsiteY5" fmla="*/ 17424820 h 18506425"/>
              <a:gd name="connsiteX6" fmla="*/ 5454117 w 13265043"/>
              <a:gd name="connsiteY6" fmla="*/ 17416713 h 18506425"/>
              <a:gd name="connsiteX7" fmla="*/ 8041610 w 13265043"/>
              <a:gd name="connsiteY7" fmla="*/ 17395985 h 18506425"/>
              <a:gd name="connsiteX8" fmla="*/ 8284568 w 13265043"/>
              <a:gd name="connsiteY8" fmla="*/ 17419703 h 18506425"/>
              <a:gd name="connsiteX9" fmla="*/ 8545453 w 13265043"/>
              <a:gd name="connsiteY9" fmla="*/ 18506425 h 18506425"/>
              <a:gd name="connsiteX10" fmla="*/ 8896242 w 13265043"/>
              <a:gd name="connsiteY10" fmla="*/ 17406861 h 18506425"/>
              <a:gd name="connsiteX11" fmla="*/ 9744860 w 13265043"/>
              <a:gd name="connsiteY11" fmla="*/ 17393438 h 18506425"/>
              <a:gd name="connsiteX12" fmla="*/ 10897205 w 13265043"/>
              <a:gd name="connsiteY12" fmla="*/ 17416344 h 18506425"/>
              <a:gd name="connsiteX13" fmla="*/ 13176205 w 13265043"/>
              <a:gd name="connsiteY13" fmla="*/ 17547166 h 18506425"/>
              <a:gd name="connsiteX14" fmla="*/ 13257852 w 13265043"/>
              <a:gd name="connsiteY14" fmla="*/ 12856265 h 18506425"/>
              <a:gd name="connsiteX15" fmla="*/ 12982846 w 13265043"/>
              <a:gd name="connsiteY15" fmla="*/ 568506 h 18506425"/>
              <a:gd name="connsiteX16" fmla="*/ 11414472 w 13265043"/>
              <a:gd name="connsiteY16" fmla="*/ 1861999 h 18506425"/>
              <a:gd name="connsiteX17" fmla="*/ 7526213 w 13265043"/>
              <a:gd name="connsiteY17" fmla="*/ 190437 h 18506425"/>
              <a:gd name="connsiteX18" fmla="*/ 1969662 w 13265043"/>
              <a:gd name="connsiteY18" fmla="*/ 11542377 h 18506425"/>
              <a:gd name="connsiteX0" fmla="*/ 2056949 w 13265043"/>
              <a:gd name="connsiteY0" fmla="*/ 0 h 18703324"/>
              <a:gd name="connsiteX1" fmla="*/ 531298 w 13265043"/>
              <a:gd name="connsiteY1" fmla="*/ 11750036 h 18703324"/>
              <a:gd name="connsiteX2" fmla="*/ 10008 w 13265043"/>
              <a:gd name="connsiteY2" fmla="*/ 11780473 h 18703324"/>
              <a:gd name="connsiteX3" fmla="*/ 0 w 13265043"/>
              <a:gd name="connsiteY3" fmla="*/ 12646443 h 18703324"/>
              <a:gd name="connsiteX4" fmla="*/ 37448 w 13265043"/>
              <a:gd name="connsiteY4" fmla="*/ 16625824 h 18703324"/>
              <a:gd name="connsiteX5" fmla="*/ 98442 w 13265043"/>
              <a:gd name="connsiteY5" fmla="*/ 17621719 h 18703324"/>
              <a:gd name="connsiteX6" fmla="*/ 5454117 w 13265043"/>
              <a:gd name="connsiteY6" fmla="*/ 17613612 h 18703324"/>
              <a:gd name="connsiteX7" fmla="*/ 8041610 w 13265043"/>
              <a:gd name="connsiteY7" fmla="*/ 17592884 h 18703324"/>
              <a:gd name="connsiteX8" fmla="*/ 8284568 w 13265043"/>
              <a:gd name="connsiteY8" fmla="*/ 17616602 h 18703324"/>
              <a:gd name="connsiteX9" fmla="*/ 8545453 w 13265043"/>
              <a:gd name="connsiteY9" fmla="*/ 18703324 h 18703324"/>
              <a:gd name="connsiteX10" fmla="*/ 8896242 w 13265043"/>
              <a:gd name="connsiteY10" fmla="*/ 17603760 h 18703324"/>
              <a:gd name="connsiteX11" fmla="*/ 9744860 w 13265043"/>
              <a:gd name="connsiteY11" fmla="*/ 17590337 h 18703324"/>
              <a:gd name="connsiteX12" fmla="*/ 10897205 w 13265043"/>
              <a:gd name="connsiteY12" fmla="*/ 17613243 h 18703324"/>
              <a:gd name="connsiteX13" fmla="*/ 13176205 w 13265043"/>
              <a:gd name="connsiteY13" fmla="*/ 17744065 h 18703324"/>
              <a:gd name="connsiteX14" fmla="*/ 13257852 w 13265043"/>
              <a:gd name="connsiteY14" fmla="*/ 13053164 h 18703324"/>
              <a:gd name="connsiteX15" fmla="*/ 12982846 w 13265043"/>
              <a:gd name="connsiteY15" fmla="*/ 765405 h 18703324"/>
              <a:gd name="connsiteX16" fmla="*/ 11414472 w 13265043"/>
              <a:gd name="connsiteY16" fmla="*/ 2058898 h 18703324"/>
              <a:gd name="connsiteX17" fmla="*/ 7526213 w 13265043"/>
              <a:gd name="connsiteY17" fmla="*/ 387336 h 18703324"/>
              <a:gd name="connsiteX18" fmla="*/ 2056949 w 13265043"/>
              <a:gd name="connsiteY18" fmla="*/ 0 h 18703324"/>
              <a:gd name="connsiteX0" fmla="*/ 2209737 w 13417831"/>
              <a:gd name="connsiteY0" fmla="*/ 0 h 18703324"/>
              <a:gd name="connsiteX1" fmla="*/ 29438 w 13417831"/>
              <a:gd name="connsiteY1" fmla="*/ 280629 h 18703324"/>
              <a:gd name="connsiteX2" fmla="*/ 162796 w 13417831"/>
              <a:gd name="connsiteY2" fmla="*/ 11780473 h 18703324"/>
              <a:gd name="connsiteX3" fmla="*/ 152788 w 13417831"/>
              <a:gd name="connsiteY3" fmla="*/ 12646443 h 18703324"/>
              <a:gd name="connsiteX4" fmla="*/ 190236 w 13417831"/>
              <a:gd name="connsiteY4" fmla="*/ 16625824 h 18703324"/>
              <a:gd name="connsiteX5" fmla="*/ 251230 w 13417831"/>
              <a:gd name="connsiteY5" fmla="*/ 17621719 h 18703324"/>
              <a:gd name="connsiteX6" fmla="*/ 5606905 w 13417831"/>
              <a:gd name="connsiteY6" fmla="*/ 17613612 h 18703324"/>
              <a:gd name="connsiteX7" fmla="*/ 8194398 w 13417831"/>
              <a:gd name="connsiteY7" fmla="*/ 17592884 h 18703324"/>
              <a:gd name="connsiteX8" fmla="*/ 8437356 w 13417831"/>
              <a:gd name="connsiteY8" fmla="*/ 17616602 h 18703324"/>
              <a:gd name="connsiteX9" fmla="*/ 8698241 w 13417831"/>
              <a:gd name="connsiteY9" fmla="*/ 18703324 h 18703324"/>
              <a:gd name="connsiteX10" fmla="*/ 9049030 w 13417831"/>
              <a:gd name="connsiteY10" fmla="*/ 17603760 h 18703324"/>
              <a:gd name="connsiteX11" fmla="*/ 9897648 w 13417831"/>
              <a:gd name="connsiteY11" fmla="*/ 17590337 h 18703324"/>
              <a:gd name="connsiteX12" fmla="*/ 11049993 w 13417831"/>
              <a:gd name="connsiteY12" fmla="*/ 17613243 h 18703324"/>
              <a:gd name="connsiteX13" fmla="*/ 13328993 w 13417831"/>
              <a:gd name="connsiteY13" fmla="*/ 17744065 h 18703324"/>
              <a:gd name="connsiteX14" fmla="*/ 13410640 w 13417831"/>
              <a:gd name="connsiteY14" fmla="*/ 13053164 h 18703324"/>
              <a:gd name="connsiteX15" fmla="*/ 13135634 w 13417831"/>
              <a:gd name="connsiteY15" fmla="*/ 765405 h 18703324"/>
              <a:gd name="connsiteX16" fmla="*/ 11567260 w 13417831"/>
              <a:gd name="connsiteY16" fmla="*/ 2058898 h 18703324"/>
              <a:gd name="connsiteX17" fmla="*/ 7679001 w 13417831"/>
              <a:gd name="connsiteY17" fmla="*/ 387336 h 18703324"/>
              <a:gd name="connsiteX18" fmla="*/ 2209737 w 13417831"/>
              <a:gd name="connsiteY18" fmla="*/ 0 h 18703324"/>
              <a:gd name="connsiteX0" fmla="*/ 2209737 w 13417289"/>
              <a:gd name="connsiteY0" fmla="*/ 228521 h 18931845"/>
              <a:gd name="connsiteX1" fmla="*/ 29438 w 13417289"/>
              <a:gd name="connsiteY1" fmla="*/ 509150 h 18931845"/>
              <a:gd name="connsiteX2" fmla="*/ 162796 w 13417289"/>
              <a:gd name="connsiteY2" fmla="*/ 12008994 h 18931845"/>
              <a:gd name="connsiteX3" fmla="*/ 152788 w 13417289"/>
              <a:gd name="connsiteY3" fmla="*/ 12874964 h 18931845"/>
              <a:gd name="connsiteX4" fmla="*/ 190236 w 13417289"/>
              <a:gd name="connsiteY4" fmla="*/ 16854345 h 18931845"/>
              <a:gd name="connsiteX5" fmla="*/ 251230 w 13417289"/>
              <a:gd name="connsiteY5" fmla="*/ 17850240 h 18931845"/>
              <a:gd name="connsiteX6" fmla="*/ 5606905 w 13417289"/>
              <a:gd name="connsiteY6" fmla="*/ 17842133 h 18931845"/>
              <a:gd name="connsiteX7" fmla="*/ 8194398 w 13417289"/>
              <a:gd name="connsiteY7" fmla="*/ 17821405 h 18931845"/>
              <a:gd name="connsiteX8" fmla="*/ 8437356 w 13417289"/>
              <a:gd name="connsiteY8" fmla="*/ 17845123 h 18931845"/>
              <a:gd name="connsiteX9" fmla="*/ 8698241 w 13417289"/>
              <a:gd name="connsiteY9" fmla="*/ 18931845 h 18931845"/>
              <a:gd name="connsiteX10" fmla="*/ 9049030 w 13417289"/>
              <a:gd name="connsiteY10" fmla="*/ 17832281 h 18931845"/>
              <a:gd name="connsiteX11" fmla="*/ 9897648 w 13417289"/>
              <a:gd name="connsiteY11" fmla="*/ 17818858 h 18931845"/>
              <a:gd name="connsiteX12" fmla="*/ 11049993 w 13417289"/>
              <a:gd name="connsiteY12" fmla="*/ 17841764 h 18931845"/>
              <a:gd name="connsiteX13" fmla="*/ 13328993 w 13417289"/>
              <a:gd name="connsiteY13" fmla="*/ 17972586 h 18931845"/>
              <a:gd name="connsiteX14" fmla="*/ 13410640 w 13417289"/>
              <a:gd name="connsiteY14" fmla="*/ 13281685 h 18931845"/>
              <a:gd name="connsiteX15" fmla="*/ 13135634 w 13417289"/>
              <a:gd name="connsiteY15" fmla="*/ 993926 h 18931845"/>
              <a:gd name="connsiteX16" fmla="*/ 11596356 w 13417289"/>
              <a:gd name="connsiteY16" fmla="*/ 713186 h 18931845"/>
              <a:gd name="connsiteX17" fmla="*/ 7679001 w 13417289"/>
              <a:gd name="connsiteY17" fmla="*/ 615857 h 18931845"/>
              <a:gd name="connsiteX18" fmla="*/ 2209737 w 13417289"/>
              <a:gd name="connsiteY18" fmla="*/ 228521 h 18931845"/>
              <a:gd name="connsiteX0" fmla="*/ 2209737 w 13935641"/>
              <a:gd name="connsiteY0" fmla="*/ 129186 h 18832510"/>
              <a:gd name="connsiteX1" fmla="*/ 29438 w 13935641"/>
              <a:gd name="connsiteY1" fmla="*/ 409815 h 18832510"/>
              <a:gd name="connsiteX2" fmla="*/ 162796 w 13935641"/>
              <a:gd name="connsiteY2" fmla="*/ 11909659 h 18832510"/>
              <a:gd name="connsiteX3" fmla="*/ 152788 w 13935641"/>
              <a:gd name="connsiteY3" fmla="*/ 12775629 h 18832510"/>
              <a:gd name="connsiteX4" fmla="*/ 190236 w 13935641"/>
              <a:gd name="connsiteY4" fmla="*/ 16755010 h 18832510"/>
              <a:gd name="connsiteX5" fmla="*/ 251230 w 13935641"/>
              <a:gd name="connsiteY5" fmla="*/ 17750905 h 18832510"/>
              <a:gd name="connsiteX6" fmla="*/ 5606905 w 13935641"/>
              <a:gd name="connsiteY6" fmla="*/ 17742798 h 18832510"/>
              <a:gd name="connsiteX7" fmla="*/ 8194398 w 13935641"/>
              <a:gd name="connsiteY7" fmla="*/ 17722070 h 18832510"/>
              <a:gd name="connsiteX8" fmla="*/ 8437356 w 13935641"/>
              <a:gd name="connsiteY8" fmla="*/ 17745788 h 18832510"/>
              <a:gd name="connsiteX9" fmla="*/ 8698241 w 13935641"/>
              <a:gd name="connsiteY9" fmla="*/ 18832510 h 18832510"/>
              <a:gd name="connsiteX10" fmla="*/ 9049030 w 13935641"/>
              <a:gd name="connsiteY10" fmla="*/ 17732946 h 18832510"/>
              <a:gd name="connsiteX11" fmla="*/ 9897648 w 13935641"/>
              <a:gd name="connsiteY11" fmla="*/ 17719523 h 18832510"/>
              <a:gd name="connsiteX12" fmla="*/ 11049993 w 13935641"/>
              <a:gd name="connsiteY12" fmla="*/ 17742429 h 18832510"/>
              <a:gd name="connsiteX13" fmla="*/ 13328993 w 13935641"/>
              <a:gd name="connsiteY13" fmla="*/ 17873251 h 18832510"/>
              <a:gd name="connsiteX14" fmla="*/ 13410640 w 13935641"/>
              <a:gd name="connsiteY14" fmla="*/ 13182350 h 18832510"/>
              <a:gd name="connsiteX15" fmla="*/ 13863020 w 13935641"/>
              <a:gd name="connsiteY15" fmla="*/ 1029527 h 18832510"/>
              <a:gd name="connsiteX16" fmla="*/ 11596356 w 13935641"/>
              <a:gd name="connsiteY16" fmla="*/ 613851 h 18832510"/>
              <a:gd name="connsiteX17" fmla="*/ 7679001 w 13935641"/>
              <a:gd name="connsiteY17" fmla="*/ 516522 h 18832510"/>
              <a:gd name="connsiteX18" fmla="*/ 2209737 w 13935641"/>
              <a:gd name="connsiteY18" fmla="*/ 129186 h 18832510"/>
              <a:gd name="connsiteX0" fmla="*/ 2209737 w 13969129"/>
              <a:gd name="connsiteY0" fmla="*/ 0 h 18703324"/>
              <a:gd name="connsiteX1" fmla="*/ 29438 w 13969129"/>
              <a:gd name="connsiteY1" fmla="*/ 280629 h 18703324"/>
              <a:gd name="connsiteX2" fmla="*/ 162796 w 13969129"/>
              <a:gd name="connsiteY2" fmla="*/ 11780473 h 18703324"/>
              <a:gd name="connsiteX3" fmla="*/ 152788 w 13969129"/>
              <a:gd name="connsiteY3" fmla="*/ 12646443 h 18703324"/>
              <a:gd name="connsiteX4" fmla="*/ 190236 w 13969129"/>
              <a:gd name="connsiteY4" fmla="*/ 16625824 h 18703324"/>
              <a:gd name="connsiteX5" fmla="*/ 251230 w 13969129"/>
              <a:gd name="connsiteY5" fmla="*/ 17621719 h 18703324"/>
              <a:gd name="connsiteX6" fmla="*/ 5606905 w 13969129"/>
              <a:gd name="connsiteY6" fmla="*/ 17613612 h 18703324"/>
              <a:gd name="connsiteX7" fmla="*/ 8194398 w 13969129"/>
              <a:gd name="connsiteY7" fmla="*/ 17592884 h 18703324"/>
              <a:gd name="connsiteX8" fmla="*/ 8437356 w 13969129"/>
              <a:gd name="connsiteY8" fmla="*/ 17616602 h 18703324"/>
              <a:gd name="connsiteX9" fmla="*/ 8698241 w 13969129"/>
              <a:gd name="connsiteY9" fmla="*/ 18703324 h 18703324"/>
              <a:gd name="connsiteX10" fmla="*/ 9049030 w 13969129"/>
              <a:gd name="connsiteY10" fmla="*/ 17603760 h 18703324"/>
              <a:gd name="connsiteX11" fmla="*/ 9897648 w 13969129"/>
              <a:gd name="connsiteY11" fmla="*/ 17590337 h 18703324"/>
              <a:gd name="connsiteX12" fmla="*/ 11049993 w 13969129"/>
              <a:gd name="connsiteY12" fmla="*/ 17613243 h 18703324"/>
              <a:gd name="connsiteX13" fmla="*/ 13328993 w 13969129"/>
              <a:gd name="connsiteY13" fmla="*/ 17744065 h 18703324"/>
              <a:gd name="connsiteX14" fmla="*/ 13410640 w 13969129"/>
              <a:gd name="connsiteY14" fmla="*/ 13053164 h 18703324"/>
              <a:gd name="connsiteX15" fmla="*/ 13863020 w 13969129"/>
              <a:gd name="connsiteY15" fmla="*/ 900341 h 18703324"/>
              <a:gd name="connsiteX16" fmla="*/ 11596356 w 13969129"/>
              <a:gd name="connsiteY16" fmla="*/ 484665 h 18703324"/>
              <a:gd name="connsiteX17" fmla="*/ 7679001 w 13969129"/>
              <a:gd name="connsiteY17" fmla="*/ 387336 h 18703324"/>
              <a:gd name="connsiteX18" fmla="*/ 2209737 w 13969129"/>
              <a:gd name="connsiteY18" fmla="*/ 0 h 18703324"/>
              <a:gd name="connsiteX0" fmla="*/ 2209737 w 13955995"/>
              <a:gd name="connsiteY0" fmla="*/ 0 h 18703324"/>
              <a:gd name="connsiteX1" fmla="*/ 29438 w 13955995"/>
              <a:gd name="connsiteY1" fmla="*/ 280629 h 18703324"/>
              <a:gd name="connsiteX2" fmla="*/ 162796 w 13955995"/>
              <a:gd name="connsiteY2" fmla="*/ 11780473 h 18703324"/>
              <a:gd name="connsiteX3" fmla="*/ 152788 w 13955995"/>
              <a:gd name="connsiteY3" fmla="*/ 12646443 h 18703324"/>
              <a:gd name="connsiteX4" fmla="*/ 190236 w 13955995"/>
              <a:gd name="connsiteY4" fmla="*/ 16625824 h 18703324"/>
              <a:gd name="connsiteX5" fmla="*/ 251230 w 13955995"/>
              <a:gd name="connsiteY5" fmla="*/ 17621719 h 18703324"/>
              <a:gd name="connsiteX6" fmla="*/ 5606905 w 13955995"/>
              <a:gd name="connsiteY6" fmla="*/ 17613612 h 18703324"/>
              <a:gd name="connsiteX7" fmla="*/ 8194398 w 13955995"/>
              <a:gd name="connsiteY7" fmla="*/ 17592884 h 18703324"/>
              <a:gd name="connsiteX8" fmla="*/ 8437356 w 13955995"/>
              <a:gd name="connsiteY8" fmla="*/ 17616602 h 18703324"/>
              <a:gd name="connsiteX9" fmla="*/ 8698241 w 13955995"/>
              <a:gd name="connsiteY9" fmla="*/ 18703324 h 18703324"/>
              <a:gd name="connsiteX10" fmla="*/ 9049030 w 13955995"/>
              <a:gd name="connsiteY10" fmla="*/ 17603760 h 18703324"/>
              <a:gd name="connsiteX11" fmla="*/ 9897648 w 13955995"/>
              <a:gd name="connsiteY11" fmla="*/ 17590337 h 18703324"/>
              <a:gd name="connsiteX12" fmla="*/ 11049993 w 13955995"/>
              <a:gd name="connsiteY12" fmla="*/ 17613243 h 18703324"/>
              <a:gd name="connsiteX13" fmla="*/ 13328993 w 13955995"/>
              <a:gd name="connsiteY13" fmla="*/ 17744065 h 18703324"/>
              <a:gd name="connsiteX14" fmla="*/ 13410640 w 13955995"/>
              <a:gd name="connsiteY14" fmla="*/ 13053164 h 18703324"/>
              <a:gd name="connsiteX15" fmla="*/ 13848472 w 13955995"/>
              <a:gd name="connsiteY15" fmla="*/ 495539 h 18703324"/>
              <a:gd name="connsiteX16" fmla="*/ 11596356 w 13955995"/>
              <a:gd name="connsiteY16" fmla="*/ 484665 h 18703324"/>
              <a:gd name="connsiteX17" fmla="*/ 7679001 w 13955995"/>
              <a:gd name="connsiteY17" fmla="*/ 387336 h 18703324"/>
              <a:gd name="connsiteX18" fmla="*/ 2209737 w 13955995"/>
              <a:gd name="connsiteY18" fmla="*/ 0 h 18703324"/>
              <a:gd name="connsiteX0" fmla="*/ 2209737 w 13970835"/>
              <a:gd name="connsiteY0" fmla="*/ 0 h 18703324"/>
              <a:gd name="connsiteX1" fmla="*/ 29438 w 13970835"/>
              <a:gd name="connsiteY1" fmla="*/ 280629 h 18703324"/>
              <a:gd name="connsiteX2" fmla="*/ 162796 w 13970835"/>
              <a:gd name="connsiteY2" fmla="*/ 11780473 h 18703324"/>
              <a:gd name="connsiteX3" fmla="*/ 152788 w 13970835"/>
              <a:gd name="connsiteY3" fmla="*/ 12646443 h 18703324"/>
              <a:gd name="connsiteX4" fmla="*/ 190236 w 13970835"/>
              <a:gd name="connsiteY4" fmla="*/ 16625824 h 18703324"/>
              <a:gd name="connsiteX5" fmla="*/ 251230 w 13970835"/>
              <a:gd name="connsiteY5" fmla="*/ 17621719 h 18703324"/>
              <a:gd name="connsiteX6" fmla="*/ 5606905 w 13970835"/>
              <a:gd name="connsiteY6" fmla="*/ 17613612 h 18703324"/>
              <a:gd name="connsiteX7" fmla="*/ 8194398 w 13970835"/>
              <a:gd name="connsiteY7" fmla="*/ 17592884 h 18703324"/>
              <a:gd name="connsiteX8" fmla="*/ 8437356 w 13970835"/>
              <a:gd name="connsiteY8" fmla="*/ 17616602 h 18703324"/>
              <a:gd name="connsiteX9" fmla="*/ 8698241 w 13970835"/>
              <a:gd name="connsiteY9" fmla="*/ 18703324 h 18703324"/>
              <a:gd name="connsiteX10" fmla="*/ 9049030 w 13970835"/>
              <a:gd name="connsiteY10" fmla="*/ 17603760 h 18703324"/>
              <a:gd name="connsiteX11" fmla="*/ 9897648 w 13970835"/>
              <a:gd name="connsiteY11" fmla="*/ 17590337 h 18703324"/>
              <a:gd name="connsiteX12" fmla="*/ 11049993 w 13970835"/>
              <a:gd name="connsiteY12" fmla="*/ 17613243 h 18703324"/>
              <a:gd name="connsiteX13" fmla="*/ 13969093 w 13970835"/>
              <a:gd name="connsiteY13" fmla="*/ 17429217 h 18703324"/>
              <a:gd name="connsiteX14" fmla="*/ 13410640 w 13970835"/>
              <a:gd name="connsiteY14" fmla="*/ 13053164 h 18703324"/>
              <a:gd name="connsiteX15" fmla="*/ 13848472 w 13970835"/>
              <a:gd name="connsiteY15" fmla="*/ 495539 h 18703324"/>
              <a:gd name="connsiteX16" fmla="*/ 11596356 w 13970835"/>
              <a:gd name="connsiteY16" fmla="*/ 484665 h 18703324"/>
              <a:gd name="connsiteX17" fmla="*/ 7679001 w 13970835"/>
              <a:gd name="connsiteY17" fmla="*/ 387336 h 18703324"/>
              <a:gd name="connsiteX18" fmla="*/ 2209737 w 13970835"/>
              <a:gd name="connsiteY18" fmla="*/ 0 h 18703324"/>
              <a:gd name="connsiteX0" fmla="*/ 2209737 w 14109074"/>
              <a:gd name="connsiteY0" fmla="*/ 404285 h 19107609"/>
              <a:gd name="connsiteX1" fmla="*/ 29438 w 14109074"/>
              <a:gd name="connsiteY1" fmla="*/ 684914 h 19107609"/>
              <a:gd name="connsiteX2" fmla="*/ 162796 w 14109074"/>
              <a:gd name="connsiteY2" fmla="*/ 12184758 h 19107609"/>
              <a:gd name="connsiteX3" fmla="*/ 152788 w 14109074"/>
              <a:gd name="connsiteY3" fmla="*/ 13050728 h 19107609"/>
              <a:gd name="connsiteX4" fmla="*/ 190236 w 14109074"/>
              <a:gd name="connsiteY4" fmla="*/ 17030109 h 19107609"/>
              <a:gd name="connsiteX5" fmla="*/ 251230 w 14109074"/>
              <a:gd name="connsiteY5" fmla="*/ 18026004 h 19107609"/>
              <a:gd name="connsiteX6" fmla="*/ 5606905 w 14109074"/>
              <a:gd name="connsiteY6" fmla="*/ 18017897 h 19107609"/>
              <a:gd name="connsiteX7" fmla="*/ 8194398 w 14109074"/>
              <a:gd name="connsiteY7" fmla="*/ 17997169 h 19107609"/>
              <a:gd name="connsiteX8" fmla="*/ 8437356 w 14109074"/>
              <a:gd name="connsiteY8" fmla="*/ 18020887 h 19107609"/>
              <a:gd name="connsiteX9" fmla="*/ 8698241 w 14109074"/>
              <a:gd name="connsiteY9" fmla="*/ 19107609 h 19107609"/>
              <a:gd name="connsiteX10" fmla="*/ 9049030 w 14109074"/>
              <a:gd name="connsiteY10" fmla="*/ 18008045 h 19107609"/>
              <a:gd name="connsiteX11" fmla="*/ 9897648 w 14109074"/>
              <a:gd name="connsiteY11" fmla="*/ 17994622 h 19107609"/>
              <a:gd name="connsiteX12" fmla="*/ 11049993 w 14109074"/>
              <a:gd name="connsiteY12" fmla="*/ 18017528 h 19107609"/>
              <a:gd name="connsiteX13" fmla="*/ 13969093 w 14109074"/>
              <a:gd name="connsiteY13" fmla="*/ 17833502 h 19107609"/>
              <a:gd name="connsiteX14" fmla="*/ 14050741 w 14109074"/>
              <a:gd name="connsiteY14" fmla="*/ 13052648 h 19107609"/>
              <a:gd name="connsiteX15" fmla="*/ 13848472 w 14109074"/>
              <a:gd name="connsiteY15" fmla="*/ 899824 h 19107609"/>
              <a:gd name="connsiteX16" fmla="*/ 11596356 w 14109074"/>
              <a:gd name="connsiteY16" fmla="*/ 888950 h 19107609"/>
              <a:gd name="connsiteX17" fmla="*/ 7679001 w 14109074"/>
              <a:gd name="connsiteY17" fmla="*/ 791621 h 19107609"/>
              <a:gd name="connsiteX18" fmla="*/ 2209737 w 14109074"/>
              <a:gd name="connsiteY18" fmla="*/ 404285 h 19107609"/>
              <a:gd name="connsiteX0" fmla="*/ 2209737 w 14393631"/>
              <a:gd name="connsiteY0" fmla="*/ 404289 h 19107613"/>
              <a:gd name="connsiteX1" fmla="*/ 29438 w 14393631"/>
              <a:gd name="connsiteY1" fmla="*/ 684918 h 19107613"/>
              <a:gd name="connsiteX2" fmla="*/ 162796 w 14393631"/>
              <a:gd name="connsiteY2" fmla="*/ 12184762 h 19107613"/>
              <a:gd name="connsiteX3" fmla="*/ 152788 w 14393631"/>
              <a:gd name="connsiteY3" fmla="*/ 13050732 h 19107613"/>
              <a:gd name="connsiteX4" fmla="*/ 190236 w 14393631"/>
              <a:gd name="connsiteY4" fmla="*/ 17030113 h 19107613"/>
              <a:gd name="connsiteX5" fmla="*/ 251230 w 14393631"/>
              <a:gd name="connsiteY5" fmla="*/ 18026008 h 19107613"/>
              <a:gd name="connsiteX6" fmla="*/ 5606905 w 14393631"/>
              <a:gd name="connsiteY6" fmla="*/ 18017901 h 19107613"/>
              <a:gd name="connsiteX7" fmla="*/ 8194398 w 14393631"/>
              <a:gd name="connsiteY7" fmla="*/ 17997173 h 19107613"/>
              <a:gd name="connsiteX8" fmla="*/ 8437356 w 14393631"/>
              <a:gd name="connsiteY8" fmla="*/ 18020891 h 19107613"/>
              <a:gd name="connsiteX9" fmla="*/ 8698241 w 14393631"/>
              <a:gd name="connsiteY9" fmla="*/ 19107613 h 19107613"/>
              <a:gd name="connsiteX10" fmla="*/ 9049030 w 14393631"/>
              <a:gd name="connsiteY10" fmla="*/ 18008049 h 19107613"/>
              <a:gd name="connsiteX11" fmla="*/ 9897648 w 14393631"/>
              <a:gd name="connsiteY11" fmla="*/ 17994626 h 19107613"/>
              <a:gd name="connsiteX12" fmla="*/ 11049993 w 14393631"/>
              <a:gd name="connsiteY12" fmla="*/ 18017532 h 19107613"/>
              <a:gd name="connsiteX13" fmla="*/ 14390977 w 14393631"/>
              <a:gd name="connsiteY13" fmla="*/ 18016424 h 19107613"/>
              <a:gd name="connsiteX14" fmla="*/ 14050741 w 14393631"/>
              <a:gd name="connsiteY14" fmla="*/ 13052652 h 19107613"/>
              <a:gd name="connsiteX15" fmla="*/ 13848472 w 14393631"/>
              <a:gd name="connsiteY15" fmla="*/ 899828 h 19107613"/>
              <a:gd name="connsiteX16" fmla="*/ 11596356 w 14393631"/>
              <a:gd name="connsiteY16" fmla="*/ 888954 h 19107613"/>
              <a:gd name="connsiteX17" fmla="*/ 7679001 w 14393631"/>
              <a:gd name="connsiteY17" fmla="*/ 791625 h 19107613"/>
              <a:gd name="connsiteX18" fmla="*/ 2209737 w 14393631"/>
              <a:gd name="connsiteY18" fmla="*/ 404289 h 19107613"/>
              <a:gd name="connsiteX0" fmla="*/ 2209737 w 14459237"/>
              <a:gd name="connsiteY0" fmla="*/ 390738 h 19094062"/>
              <a:gd name="connsiteX1" fmla="*/ 29438 w 14459237"/>
              <a:gd name="connsiteY1" fmla="*/ 671367 h 19094062"/>
              <a:gd name="connsiteX2" fmla="*/ 162796 w 14459237"/>
              <a:gd name="connsiteY2" fmla="*/ 12171211 h 19094062"/>
              <a:gd name="connsiteX3" fmla="*/ 152788 w 14459237"/>
              <a:gd name="connsiteY3" fmla="*/ 13037181 h 19094062"/>
              <a:gd name="connsiteX4" fmla="*/ 190236 w 14459237"/>
              <a:gd name="connsiteY4" fmla="*/ 17016562 h 19094062"/>
              <a:gd name="connsiteX5" fmla="*/ 251230 w 14459237"/>
              <a:gd name="connsiteY5" fmla="*/ 18012457 h 19094062"/>
              <a:gd name="connsiteX6" fmla="*/ 5606905 w 14459237"/>
              <a:gd name="connsiteY6" fmla="*/ 18004350 h 19094062"/>
              <a:gd name="connsiteX7" fmla="*/ 8194398 w 14459237"/>
              <a:gd name="connsiteY7" fmla="*/ 17983622 h 19094062"/>
              <a:gd name="connsiteX8" fmla="*/ 8437356 w 14459237"/>
              <a:gd name="connsiteY8" fmla="*/ 18007340 h 19094062"/>
              <a:gd name="connsiteX9" fmla="*/ 8698241 w 14459237"/>
              <a:gd name="connsiteY9" fmla="*/ 19094062 h 19094062"/>
              <a:gd name="connsiteX10" fmla="*/ 9049030 w 14459237"/>
              <a:gd name="connsiteY10" fmla="*/ 17994498 h 19094062"/>
              <a:gd name="connsiteX11" fmla="*/ 9897648 w 14459237"/>
              <a:gd name="connsiteY11" fmla="*/ 17981075 h 19094062"/>
              <a:gd name="connsiteX12" fmla="*/ 11049993 w 14459237"/>
              <a:gd name="connsiteY12" fmla="*/ 18003981 h 19094062"/>
              <a:gd name="connsiteX13" fmla="*/ 14390977 w 14459237"/>
              <a:gd name="connsiteY13" fmla="*/ 18002873 h 19094062"/>
              <a:gd name="connsiteX14" fmla="*/ 14458076 w 14459237"/>
              <a:gd name="connsiteY14" fmla="*/ 12856182 h 19094062"/>
              <a:gd name="connsiteX15" fmla="*/ 13848472 w 14459237"/>
              <a:gd name="connsiteY15" fmla="*/ 886277 h 19094062"/>
              <a:gd name="connsiteX16" fmla="*/ 11596356 w 14459237"/>
              <a:gd name="connsiteY16" fmla="*/ 875403 h 19094062"/>
              <a:gd name="connsiteX17" fmla="*/ 7679001 w 14459237"/>
              <a:gd name="connsiteY17" fmla="*/ 778074 h 19094062"/>
              <a:gd name="connsiteX18" fmla="*/ 2209737 w 14459237"/>
              <a:gd name="connsiteY18" fmla="*/ 390738 h 19094062"/>
              <a:gd name="connsiteX0" fmla="*/ 2209737 w 14633152"/>
              <a:gd name="connsiteY0" fmla="*/ 250403 h 18953727"/>
              <a:gd name="connsiteX1" fmla="*/ 29438 w 14633152"/>
              <a:gd name="connsiteY1" fmla="*/ 531032 h 18953727"/>
              <a:gd name="connsiteX2" fmla="*/ 162796 w 14633152"/>
              <a:gd name="connsiteY2" fmla="*/ 12030876 h 18953727"/>
              <a:gd name="connsiteX3" fmla="*/ 152788 w 14633152"/>
              <a:gd name="connsiteY3" fmla="*/ 12896846 h 18953727"/>
              <a:gd name="connsiteX4" fmla="*/ 190236 w 14633152"/>
              <a:gd name="connsiteY4" fmla="*/ 16876227 h 18953727"/>
              <a:gd name="connsiteX5" fmla="*/ 251230 w 14633152"/>
              <a:gd name="connsiteY5" fmla="*/ 17872122 h 18953727"/>
              <a:gd name="connsiteX6" fmla="*/ 5606905 w 14633152"/>
              <a:gd name="connsiteY6" fmla="*/ 17864015 h 18953727"/>
              <a:gd name="connsiteX7" fmla="*/ 8194398 w 14633152"/>
              <a:gd name="connsiteY7" fmla="*/ 17843287 h 18953727"/>
              <a:gd name="connsiteX8" fmla="*/ 8437356 w 14633152"/>
              <a:gd name="connsiteY8" fmla="*/ 17867005 h 18953727"/>
              <a:gd name="connsiteX9" fmla="*/ 8698241 w 14633152"/>
              <a:gd name="connsiteY9" fmla="*/ 18953727 h 18953727"/>
              <a:gd name="connsiteX10" fmla="*/ 9049030 w 14633152"/>
              <a:gd name="connsiteY10" fmla="*/ 17854163 h 18953727"/>
              <a:gd name="connsiteX11" fmla="*/ 9897648 w 14633152"/>
              <a:gd name="connsiteY11" fmla="*/ 17840740 h 18953727"/>
              <a:gd name="connsiteX12" fmla="*/ 11049993 w 14633152"/>
              <a:gd name="connsiteY12" fmla="*/ 17863646 h 18953727"/>
              <a:gd name="connsiteX13" fmla="*/ 14390977 w 14633152"/>
              <a:gd name="connsiteY13" fmla="*/ 17862538 h 18953727"/>
              <a:gd name="connsiteX14" fmla="*/ 14458076 w 14633152"/>
              <a:gd name="connsiteY14" fmla="*/ 12715847 h 18953727"/>
              <a:gd name="connsiteX15" fmla="*/ 14401285 w 14633152"/>
              <a:gd name="connsiteY15" fmla="*/ 928860 h 18953727"/>
              <a:gd name="connsiteX16" fmla="*/ 11596356 w 14633152"/>
              <a:gd name="connsiteY16" fmla="*/ 735068 h 18953727"/>
              <a:gd name="connsiteX17" fmla="*/ 7679001 w 14633152"/>
              <a:gd name="connsiteY17" fmla="*/ 637739 h 18953727"/>
              <a:gd name="connsiteX18" fmla="*/ 2209737 w 14633152"/>
              <a:gd name="connsiteY18" fmla="*/ 250403 h 18953727"/>
              <a:gd name="connsiteX0" fmla="*/ 2209737 w 14624506"/>
              <a:gd name="connsiteY0" fmla="*/ 0 h 18703324"/>
              <a:gd name="connsiteX1" fmla="*/ 29438 w 14624506"/>
              <a:gd name="connsiteY1" fmla="*/ 280629 h 18703324"/>
              <a:gd name="connsiteX2" fmla="*/ 162796 w 14624506"/>
              <a:gd name="connsiteY2" fmla="*/ 11780473 h 18703324"/>
              <a:gd name="connsiteX3" fmla="*/ 152788 w 14624506"/>
              <a:gd name="connsiteY3" fmla="*/ 12646443 h 18703324"/>
              <a:gd name="connsiteX4" fmla="*/ 190236 w 14624506"/>
              <a:gd name="connsiteY4" fmla="*/ 16625824 h 18703324"/>
              <a:gd name="connsiteX5" fmla="*/ 251230 w 14624506"/>
              <a:gd name="connsiteY5" fmla="*/ 17621719 h 18703324"/>
              <a:gd name="connsiteX6" fmla="*/ 5606905 w 14624506"/>
              <a:gd name="connsiteY6" fmla="*/ 17613612 h 18703324"/>
              <a:gd name="connsiteX7" fmla="*/ 8194398 w 14624506"/>
              <a:gd name="connsiteY7" fmla="*/ 17592884 h 18703324"/>
              <a:gd name="connsiteX8" fmla="*/ 8437356 w 14624506"/>
              <a:gd name="connsiteY8" fmla="*/ 17616602 h 18703324"/>
              <a:gd name="connsiteX9" fmla="*/ 8698241 w 14624506"/>
              <a:gd name="connsiteY9" fmla="*/ 18703324 h 18703324"/>
              <a:gd name="connsiteX10" fmla="*/ 9049030 w 14624506"/>
              <a:gd name="connsiteY10" fmla="*/ 17603760 h 18703324"/>
              <a:gd name="connsiteX11" fmla="*/ 9897648 w 14624506"/>
              <a:gd name="connsiteY11" fmla="*/ 17590337 h 18703324"/>
              <a:gd name="connsiteX12" fmla="*/ 11049993 w 14624506"/>
              <a:gd name="connsiteY12" fmla="*/ 17613243 h 18703324"/>
              <a:gd name="connsiteX13" fmla="*/ 14390977 w 14624506"/>
              <a:gd name="connsiteY13" fmla="*/ 17612135 h 18703324"/>
              <a:gd name="connsiteX14" fmla="*/ 14458076 w 14624506"/>
              <a:gd name="connsiteY14" fmla="*/ 12465444 h 18703324"/>
              <a:gd name="connsiteX15" fmla="*/ 14452054 w 14624506"/>
              <a:gd name="connsiteY15" fmla="*/ 1691913 h 18703324"/>
              <a:gd name="connsiteX16" fmla="*/ 14401285 w 14624506"/>
              <a:gd name="connsiteY16" fmla="*/ 678457 h 18703324"/>
              <a:gd name="connsiteX17" fmla="*/ 11596356 w 14624506"/>
              <a:gd name="connsiteY17" fmla="*/ 484665 h 18703324"/>
              <a:gd name="connsiteX18" fmla="*/ 7679001 w 14624506"/>
              <a:gd name="connsiteY18" fmla="*/ 387336 h 18703324"/>
              <a:gd name="connsiteX19" fmla="*/ 2209737 w 14624506"/>
              <a:gd name="connsiteY19" fmla="*/ 0 h 18703324"/>
              <a:gd name="connsiteX0" fmla="*/ 2209737 w 14628098"/>
              <a:gd name="connsiteY0" fmla="*/ 0 h 18703324"/>
              <a:gd name="connsiteX1" fmla="*/ 29438 w 14628098"/>
              <a:gd name="connsiteY1" fmla="*/ 280629 h 18703324"/>
              <a:gd name="connsiteX2" fmla="*/ 162796 w 14628098"/>
              <a:gd name="connsiteY2" fmla="*/ 11780473 h 18703324"/>
              <a:gd name="connsiteX3" fmla="*/ 152788 w 14628098"/>
              <a:gd name="connsiteY3" fmla="*/ 12646443 h 18703324"/>
              <a:gd name="connsiteX4" fmla="*/ 190236 w 14628098"/>
              <a:gd name="connsiteY4" fmla="*/ 16625824 h 18703324"/>
              <a:gd name="connsiteX5" fmla="*/ 251230 w 14628098"/>
              <a:gd name="connsiteY5" fmla="*/ 17621719 h 18703324"/>
              <a:gd name="connsiteX6" fmla="*/ 5606905 w 14628098"/>
              <a:gd name="connsiteY6" fmla="*/ 17613612 h 18703324"/>
              <a:gd name="connsiteX7" fmla="*/ 8194398 w 14628098"/>
              <a:gd name="connsiteY7" fmla="*/ 17592884 h 18703324"/>
              <a:gd name="connsiteX8" fmla="*/ 8437356 w 14628098"/>
              <a:gd name="connsiteY8" fmla="*/ 17616602 h 18703324"/>
              <a:gd name="connsiteX9" fmla="*/ 8698241 w 14628098"/>
              <a:gd name="connsiteY9" fmla="*/ 18703324 h 18703324"/>
              <a:gd name="connsiteX10" fmla="*/ 9049030 w 14628098"/>
              <a:gd name="connsiteY10" fmla="*/ 17603760 h 18703324"/>
              <a:gd name="connsiteX11" fmla="*/ 9897648 w 14628098"/>
              <a:gd name="connsiteY11" fmla="*/ 17590337 h 18703324"/>
              <a:gd name="connsiteX12" fmla="*/ 11049993 w 14628098"/>
              <a:gd name="connsiteY12" fmla="*/ 17613243 h 18703324"/>
              <a:gd name="connsiteX13" fmla="*/ 14390977 w 14628098"/>
              <a:gd name="connsiteY13" fmla="*/ 17612135 h 18703324"/>
              <a:gd name="connsiteX14" fmla="*/ 14458076 w 14628098"/>
              <a:gd name="connsiteY14" fmla="*/ 12465444 h 18703324"/>
              <a:gd name="connsiteX15" fmla="*/ 14452054 w 14628098"/>
              <a:gd name="connsiteY15" fmla="*/ 1691913 h 18703324"/>
              <a:gd name="connsiteX16" fmla="*/ 14401285 w 14628098"/>
              <a:gd name="connsiteY16" fmla="*/ 678457 h 18703324"/>
              <a:gd name="connsiteX17" fmla="*/ 11596356 w 14628098"/>
              <a:gd name="connsiteY17" fmla="*/ 484665 h 18703324"/>
              <a:gd name="connsiteX18" fmla="*/ 7679001 w 14628098"/>
              <a:gd name="connsiteY18" fmla="*/ 387336 h 18703324"/>
              <a:gd name="connsiteX19" fmla="*/ 2209737 w 14628098"/>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401285 w 14458076"/>
              <a:gd name="connsiteY16" fmla="*/ 678457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458076"/>
              <a:gd name="connsiteY0" fmla="*/ 0 h 18703324"/>
              <a:gd name="connsiteX1" fmla="*/ 29438 w 14458076"/>
              <a:gd name="connsiteY1" fmla="*/ 280629 h 18703324"/>
              <a:gd name="connsiteX2" fmla="*/ 162796 w 14458076"/>
              <a:gd name="connsiteY2" fmla="*/ 11780473 h 18703324"/>
              <a:gd name="connsiteX3" fmla="*/ 152788 w 14458076"/>
              <a:gd name="connsiteY3" fmla="*/ 12646443 h 18703324"/>
              <a:gd name="connsiteX4" fmla="*/ 190236 w 14458076"/>
              <a:gd name="connsiteY4" fmla="*/ 16625824 h 18703324"/>
              <a:gd name="connsiteX5" fmla="*/ 251230 w 14458076"/>
              <a:gd name="connsiteY5" fmla="*/ 17621719 h 18703324"/>
              <a:gd name="connsiteX6" fmla="*/ 5606905 w 14458076"/>
              <a:gd name="connsiteY6" fmla="*/ 17613612 h 18703324"/>
              <a:gd name="connsiteX7" fmla="*/ 8194398 w 14458076"/>
              <a:gd name="connsiteY7" fmla="*/ 17592884 h 18703324"/>
              <a:gd name="connsiteX8" fmla="*/ 8437356 w 14458076"/>
              <a:gd name="connsiteY8" fmla="*/ 17616602 h 18703324"/>
              <a:gd name="connsiteX9" fmla="*/ 8698241 w 14458076"/>
              <a:gd name="connsiteY9" fmla="*/ 18703324 h 18703324"/>
              <a:gd name="connsiteX10" fmla="*/ 9049030 w 14458076"/>
              <a:gd name="connsiteY10" fmla="*/ 17603760 h 18703324"/>
              <a:gd name="connsiteX11" fmla="*/ 9897648 w 14458076"/>
              <a:gd name="connsiteY11" fmla="*/ 17590337 h 18703324"/>
              <a:gd name="connsiteX12" fmla="*/ 11049993 w 14458076"/>
              <a:gd name="connsiteY12" fmla="*/ 17613243 h 18703324"/>
              <a:gd name="connsiteX13" fmla="*/ 14390977 w 14458076"/>
              <a:gd name="connsiteY13" fmla="*/ 17612135 h 18703324"/>
              <a:gd name="connsiteX14" fmla="*/ 14458076 w 14458076"/>
              <a:gd name="connsiteY14" fmla="*/ 12465444 h 18703324"/>
              <a:gd name="connsiteX15" fmla="*/ 14452054 w 14458076"/>
              <a:gd name="connsiteY15" fmla="*/ 1691913 h 18703324"/>
              <a:gd name="connsiteX16" fmla="*/ 14386737 w 14458076"/>
              <a:gd name="connsiteY16" fmla="*/ 83974 h 18703324"/>
              <a:gd name="connsiteX17" fmla="*/ 11596356 w 14458076"/>
              <a:gd name="connsiteY17" fmla="*/ 484665 h 18703324"/>
              <a:gd name="connsiteX18" fmla="*/ 7679001 w 14458076"/>
              <a:gd name="connsiteY18" fmla="*/ 387336 h 18703324"/>
              <a:gd name="connsiteX19" fmla="*/ 2209737 w 14458076"/>
              <a:gd name="connsiteY19" fmla="*/ 0 h 18703324"/>
              <a:gd name="connsiteX0" fmla="*/ 2209737 w 14617946"/>
              <a:gd name="connsiteY0" fmla="*/ 51366 h 18754690"/>
              <a:gd name="connsiteX1" fmla="*/ 29438 w 14617946"/>
              <a:gd name="connsiteY1" fmla="*/ 331995 h 18754690"/>
              <a:gd name="connsiteX2" fmla="*/ 162796 w 14617946"/>
              <a:gd name="connsiteY2" fmla="*/ 11831839 h 18754690"/>
              <a:gd name="connsiteX3" fmla="*/ 152788 w 14617946"/>
              <a:gd name="connsiteY3" fmla="*/ 12697809 h 18754690"/>
              <a:gd name="connsiteX4" fmla="*/ 190236 w 14617946"/>
              <a:gd name="connsiteY4" fmla="*/ 16677190 h 18754690"/>
              <a:gd name="connsiteX5" fmla="*/ 251230 w 14617946"/>
              <a:gd name="connsiteY5" fmla="*/ 17673085 h 18754690"/>
              <a:gd name="connsiteX6" fmla="*/ 5606905 w 14617946"/>
              <a:gd name="connsiteY6" fmla="*/ 17664978 h 18754690"/>
              <a:gd name="connsiteX7" fmla="*/ 8194398 w 14617946"/>
              <a:gd name="connsiteY7" fmla="*/ 17644250 h 18754690"/>
              <a:gd name="connsiteX8" fmla="*/ 8437356 w 14617946"/>
              <a:gd name="connsiteY8" fmla="*/ 17667968 h 18754690"/>
              <a:gd name="connsiteX9" fmla="*/ 8698241 w 14617946"/>
              <a:gd name="connsiteY9" fmla="*/ 18754690 h 18754690"/>
              <a:gd name="connsiteX10" fmla="*/ 9049030 w 14617946"/>
              <a:gd name="connsiteY10" fmla="*/ 17655126 h 18754690"/>
              <a:gd name="connsiteX11" fmla="*/ 9897648 w 14617946"/>
              <a:gd name="connsiteY11" fmla="*/ 17641703 h 18754690"/>
              <a:gd name="connsiteX12" fmla="*/ 11049993 w 14617946"/>
              <a:gd name="connsiteY12" fmla="*/ 17664609 h 18754690"/>
              <a:gd name="connsiteX13" fmla="*/ 14390977 w 14617946"/>
              <a:gd name="connsiteY13" fmla="*/ 17663501 h 18754690"/>
              <a:gd name="connsiteX14" fmla="*/ 14458076 w 14617946"/>
              <a:gd name="connsiteY14" fmla="*/ 12516810 h 18754690"/>
              <a:gd name="connsiteX15" fmla="*/ 14452054 w 14617946"/>
              <a:gd name="connsiteY15" fmla="*/ 1743279 h 18754690"/>
              <a:gd name="connsiteX16" fmla="*/ 14386737 w 14617946"/>
              <a:gd name="connsiteY16" fmla="*/ 135340 h 18754690"/>
              <a:gd name="connsiteX17" fmla="*/ 11596356 w 14617946"/>
              <a:gd name="connsiteY17" fmla="*/ 124465 h 18754690"/>
              <a:gd name="connsiteX18" fmla="*/ 7679001 w 14617946"/>
              <a:gd name="connsiteY18" fmla="*/ 438702 h 18754690"/>
              <a:gd name="connsiteX19" fmla="*/ 2209737 w 14617946"/>
              <a:gd name="connsiteY19" fmla="*/ 51366 h 18754690"/>
              <a:gd name="connsiteX0" fmla="*/ 2209737 w 14617946"/>
              <a:gd name="connsiteY0" fmla="*/ 38181 h 18741505"/>
              <a:gd name="connsiteX1" fmla="*/ 29438 w 14617946"/>
              <a:gd name="connsiteY1" fmla="*/ 318810 h 18741505"/>
              <a:gd name="connsiteX2" fmla="*/ 162796 w 14617946"/>
              <a:gd name="connsiteY2" fmla="*/ 11818654 h 18741505"/>
              <a:gd name="connsiteX3" fmla="*/ 152788 w 14617946"/>
              <a:gd name="connsiteY3" fmla="*/ 12684624 h 18741505"/>
              <a:gd name="connsiteX4" fmla="*/ 190236 w 14617946"/>
              <a:gd name="connsiteY4" fmla="*/ 16664005 h 18741505"/>
              <a:gd name="connsiteX5" fmla="*/ 251230 w 14617946"/>
              <a:gd name="connsiteY5" fmla="*/ 17659900 h 18741505"/>
              <a:gd name="connsiteX6" fmla="*/ 5606905 w 14617946"/>
              <a:gd name="connsiteY6" fmla="*/ 17651793 h 18741505"/>
              <a:gd name="connsiteX7" fmla="*/ 8194398 w 14617946"/>
              <a:gd name="connsiteY7" fmla="*/ 17631065 h 18741505"/>
              <a:gd name="connsiteX8" fmla="*/ 8437356 w 14617946"/>
              <a:gd name="connsiteY8" fmla="*/ 17654783 h 18741505"/>
              <a:gd name="connsiteX9" fmla="*/ 8698241 w 14617946"/>
              <a:gd name="connsiteY9" fmla="*/ 18741505 h 18741505"/>
              <a:gd name="connsiteX10" fmla="*/ 9049030 w 14617946"/>
              <a:gd name="connsiteY10" fmla="*/ 17641941 h 18741505"/>
              <a:gd name="connsiteX11" fmla="*/ 9897648 w 14617946"/>
              <a:gd name="connsiteY11" fmla="*/ 17628518 h 18741505"/>
              <a:gd name="connsiteX12" fmla="*/ 11049993 w 14617946"/>
              <a:gd name="connsiteY12" fmla="*/ 17651424 h 18741505"/>
              <a:gd name="connsiteX13" fmla="*/ 14390977 w 14617946"/>
              <a:gd name="connsiteY13" fmla="*/ 17650316 h 18741505"/>
              <a:gd name="connsiteX14" fmla="*/ 14458076 w 14617946"/>
              <a:gd name="connsiteY14" fmla="*/ 12503625 h 18741505"/>
              <a:gd name="connsiteX15" fmla="*/ 14452054 w 14617946"/>
              <a:gd name="connsiteY15" fmla="*/ 1730094 h 18741505"/>
              <a:gd name="connsiteX16" fmla="*/ 14386737 w 14617946"/>
              <a:gd name="connsiteY16" fmla="*/ 122155 h 18741505"/>
              <a:gd name="connsiteX17" fmla="*/ 11596356 w 14617946"/>
              <a:gd name="connsiteY17" fmla="*/ 111280 h 18741505"/>
              <a:gd name="connsiteX18" fmla="*/ 7664453 w 14617946"/>
              <a:gd name="connsiteY18" fmla="*/ 105409 h 18741505"/>
              <a:gd name="connsiteX19" fmla="*/ 2209737 w 14617946"/>
              <a:gd name="connsiteY19" fmla="*/ 38181 h 18741505"/>
              <a:gd name="connsiteX0" fmla="*/ 2209737 w 14468910"/>
              <a:gd name="connsiteY0" fmla="*/ 0 h 18703324"/>
              <a:gd name="connsiteX1" fmla="*/ 29438 w 14468910"/>
              <a:gd name="connsiteY1" fmla="*/ 280629 h 18703324"/>
              <a:gd name="connsiteX2" fmla="*/ 162796 w 14468910"/>
              <a:gd name="connsiteY2" fmla="*/ 11780473 h 18703324"/>
              <a:gd name="connsiteX3" fmla="*/ 152788 w 14468910"/>
              <a:gd name="connsiteY3" fmla="*/ 12646443 h 18703324"/>
              <a:gd name="connsiteX4" fmla="*/ 190236 w 14468910"/>
              <a:gd name="connsiteY4" fmla="*/ 16625824 h 18703324"/>
              <a:gd name="connsiteX5" fmla="*/ 251230 w 14468910"/>
              <a:gd name="connsiteY5" fmla="*/ 17621719 h 18703324"/>
              <a:gd name="connsiteX6" fmla="*/ 5606905 w 14468910"/>
              <a:gd name="connsiteY6" fmla="*/ 17613612 h 18703324"/>
              <a:gd name="connsiteX7" fmla="*/ 8194398 w 14468910"/>
              <a:gd name="connsiteY7" fmla="*/ 17592884 h 18703324"/>
              <a:gd name="connsiteX8" fmla="*/ 8437356 w 14468910"/>
              <a:gd name="connsiteY8" fmla="*/ 17616602 h 18703324"/>
              <a:gd name="connsiteX9" fmla="*/ 8698241 w 14468910"/>
              <a:gd name="connsiteY9" fmla="*/ 18703324 h 18703324"/>
              <a:gd name="connsiteX10" fmla="*/ 9049030 w 14468910"/>
              <a:gd name="connsiteY10" fmla="*/ 17603760 h 18703324"/>
              <a:gd name="connsiteX11" fmla="*/ 9897648 w 14468910"/>
              <a:gd name="connsiteY11" fmla="*/ 17590337 h 18703324"/>
              <a:gd name="connsiteX12" fmla="*/ 11049993 w 14468910"/>
              <a:gd name="connsiteY12" fmla="*/ 17613243 h 18703324"/>
              <a:gd name="connsiteX13" fmla="*/ 14390977 w 14468910"/>
              <a:gd name="connsiteY13" fmla="*/ 17612135 h 18703324"/>
              <a:gd name="connsiteX14" fmla="*/ 14458076 w 14468910"/>
              <a:gd name="connsiteY14" fmla="*/ 12465444 h 18703324"/>
              <a:gd name="connsiteX15" fmla="*/ 14452054 w 14468910"/>
              <a:gd name="connsiteY15" fmla="*/ 1691913 h 18703324"/>
              <a:gd name="connsiteX16" fmla="*/ 14386737 w 14468910"/>
              <a:gd name="connsiteY16" fmla="*/ 83974 h 18703324"/>
              <a:gd name="connsiteX17" fmla="*/ 11596356 w 14468910"/>
              <a:gd name="connsiteY17" fmla="*/ 73099 h 18703324"/>
              <a:gd name="connsiteX18" fmla="*/ 7664453 w 14468910"/>
              <a:gd name="connsiteY18" fmla="*/ 67228 h 18703324"/>
              <a:gd name="connsiteX19" fmla="*/ 2209737 w 14468910"/>
              <a:gd name="connsiteY19"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251230 w 14611190"/>
              <a:gd name="connsiteY5" fmla="*/ 17621719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190236 w 14611190"/>
              <a:gd name="connsiteY4" fmla="*/ 16625824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209737 w 14611190"/>
              <a:gd name="connsiteY0" fmla="*/ 0 h 18703324"/>
              <a:gd name="connsiteX1" fmla="*/ 29438 w 14611190"/>
              <a:gd name="connsiteY1" fmla="*/ 280629 h 18703324"/>
              <a:gd name="connsiteX2" fmla="*/ 162796 w 14611190"/>
              <a:gd name="connsiteY2" fmla="*/ 11780473 h 18703324"/>
              <a:gd name="connsiteX3" fmla="*/ 152788 w 14611190"/>
              <a:gd name="connsiteY3" fmla="*/ 12646443 h 18703324"/>
              <a:gd name="connsiteX4" fmla="*/ 743049 w 14611190"/>
              <a:gd name="connsiteY4" fmla="*/ 16397176 h 18703324"/>
              <a:gd name="connsiteX5" fmla="*/ 745853 w 14611190"/>
              <a:gd name="connsiteY5" fmla="*/ 17621722 h 18703324"/>
              <a:gd name="connsiteX6" fmla="*/ 5606905 w 14611190"/>
              <a:gd name="connsiteY6" fmla="*/ 17613612 h 18703324"/>
              <a:gd name="connsiteX7" fmla="*/ 8194398 w 14611190"/>
              <a:gd name="connsiteY7" fmla="*/ 17592884 h 18703324"/>
              <a:gd name="connsiteX8" fmla="*/ 8437356 w 14611190"/>
              <a:gd name="connsiteY8" fmla="*/ 17616602 h 18703324"/>
              <a:gd name="connsiteX9" fmla="*/ 8698241 w 14611190"/>
              <a:gd name="connsiteY9" fmla="*/ 18703324 h 18703324"/>
              <a:gd name="connsiteX10" fmla="*/ 9049030 w 14611190"/>
              <a:gd name="connsiteY10" fmla="*/ 17603760 h 18703324"/>
              <a:gd name="connsiteX11" fmla="*/ 9897648 w 14611190"/>
              <a:gd name="connsiteY11" fmla="*/ 17590337 h 18703324"/>
              <a:gd name="connsiteX12" fmla="*/ 11049993 w 14611190"/>
              <a:gd name="connsiteY12" fmla="*/ 17613243 h 18703324"/>
              <a:gd name="connsiteX13" fmla="*/ 14390977 w 14611190"/>
              <a:gd name="connsiteY13" fmla="*/ 17612135 h 18703324"/>
              <a:gd name="connsiteX14" fmla="*/ 14458076 w 14611190"/>
              <a:gd name="connsiteY14" fmla="*/ 12465444 h 18703324"/>
              <a:gd name="connsiteX15" fmla="*/ 14452054 w 14611190"/>
              <a:gd name="connsiteY15" fmla="*/ 1691913 h 18703324"/>
              <a:gd name="connsiteX16" fmla="*/ 14444781 w 14611190"/>
              <a:gd name="connsiteY16" fmla="*/ 502943 h 18703324"/>
              <a:gd name="connsiteX17" fmla="*/ 14386737 w 14611190"/>
              <a:gd name="connsiteY17" fmla="*/ 83974 h 18703324"/>
              <a:gd name="connsiteX18" fmla="*/ 11596356 w 14611190"/>
              <a:gd name="connsiteY18" fmla="*/ 73099 h 18703324"/>
              <a:gd name="connsiteX19" fmla="*/ 7664453 w 14611190"/>
              <a:gd name="connsiteY19" fmla="*/ 67228 h 18703324"/>
              <a:gd name="connsiteX20" fmla="*/ 2209737 w 14611190"/>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133681 w 14592083"/>
              <a:gd name="connsiteY3" fmla="*/ 12646443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2190630 w 14592083"/>
              <a:gd name="connsiteY0" fmla="*/ 0 h 18703324"/>
              <a:gd name="connsiteX1" fmla="*/ 10331 w 14592083"/>
              <a:gd name="connsiteY1" fmla="*/ 280629 h 18703324"/>
              <a:gd name="connsiteX2" fmla="*/ 812885 w 14592083"/>
              <a:gd name="connsiteY2" fmla="*/ 9356805 h 18703324"/>
              <a:gd name="connsiteX3" fmla="*/ 788329 w 14592083"/>
              <a:gd name="connsiteY3" fmla="*/ 12692177 h 18703324"/>
              <a:gd name="connsiteX4" fmla="*/ 723942 w 14592083"/>
              <a:gd name="connsiteY4" fmla="*/ 16397176 h 18703324"/>
              <a:gd name="connsiteX5" fmla="*/ 726746 w 14592083"/>
              <a:gd name="connsiteY5" fmla="*/ 17621722 h 18703324"/>
              <a:gd name="connsiteX6" fmla="*/ 5587798 w 14592083"/>
              <a:gd name="connsiteY6" fmla="*/ 17613612 h 18703324"/>
              <a:gd name="connsiteX7" fmla="*/ 8175291 w 14592083"/>
              <a:gd name="connsiteY7" fmla="*/ 17592884 h 18703324"/>
              <a:gd name="connsiteX8" fmla="*/ 8418249 w 14592083"/>
              <a:gd name="connsiteY8" fmla="*/ 17616602 h 18703324"/>
              <a:gd name="connsiteX9" fmla="*/ 8679134 w 14592083"/>
              <a:gd name="connsiteY9" fmla="*/ 18703324 h 18703324"/>
              <a:gd name="connsiteX10" fmla="*/ 9029923 w 14592083"/>
              <a:gd name="connsiteY10" fmla="*/ 17603760 h 18703324"/>
              <a:gd name="connsiteX11" fmla="*/ 9878541 w 14592083"/>
              <a:gd name="connsiteY11" fmla="*/ 17590337 h 18703324"/>
              <a:gd name="connsiteX12" fmla="*/ 11030886 w 14592083"/>
              <a:gd name="connsiteY12" fmla="*/ 17613243 h 18703324"/>
              <a:gd name="connsiteX13" fmla="*/ 14371870 w 14592083"/>
              <a:gd name="connsiteY13" fmla="*/ 17612135 h 18703324"/>
              <a:gd name="connsiteX14" fmla="*/ 14438969 w 14592083"/>
              <a:gd name="connsiteY14" fmla="*/ 12465444 h 18703324"/>
              <a:gd name="connsiteX15" fmla="*/ 14432947 w 14592083"/>
              <a:gd name="connsiteY15" fmla="*/ 1691913 h 18703324"/>
              <a:gd name="connsiteX16" fmla="*/ 14425674 w 14592083"/>
              <a:gd name="connsiteY16" fmla="*/ 502943 h 18703324"/>
              <a:gd name="connsiteX17" fmla="*/ 14367630 w 14592083"/>
              <a:gd name="connsiteY17" fmla="*/ 83974 h 18703324"/>
              <a:gd name="connsiteX18" fmla="*/ 11577249 w 14592083"/>
              <a:gd name="connsiteY18" fmla="*/ 73099 h 18703324"/>
              <a:gd name="connsiteX19" fmla="*/ 7645346 w 14592083"/>
              <a:gd name="connsiteY19" fmla="*/ 67228 h 18703324"/>
              <a:gd name="connsiteX20" fmla="*/ 2190630 w 14592083"/>
              <a:gd name="connsiteY20" fmla="*/ 0 h 18703324"/>
              <a:gd name="connsiteX0" fmla="*/ 1821326 w 14222779"/>
              <a:gd name="connsiteY0" fmla="*/ 0 h 18703324"/>
              <a:gd name="connsiteX1" fmla="*/ 412056 w 14222779"/>
              <a:gd name="connsiteY1" fmla="*/ 6249 h 18703324"/>
              <a:gd name="connsiteX2" fmla="*/ 443581 w 14222779"/>
              <a:gd name="connsiteY2" fmla="*/ 9356805 h 18703324"/>
              <a:gd name="connsiteX3" fmla="*/ 419025 w 14222779"/>
              <a:gd name="connsiteY3" fmla="*/ 12692177 h 18703324"/>
              <a:gd name="connsiteX4" fmla="*/ 354638 w 14222779"/>
              <a:gd name="connsiteY4" fmla="*/ 16397176 h 18703324"/>
              <a:gd name="connsiteX5" fmla="*/ 357442 w 14222779"/>
              <a:gd name="connsiteY5" fmla="*/ 17621722 h 18703324"/>
              <a:gd name="connsiteX6" fmla="*/ 5218494 w 14222779"/>
              <a:gd name="connsiteY6" fmla="*/ 17613612 h 18703324"/>
              <a:gd name="connsiteX7" fmla="*/ 7805987 w 14222779"/>
              <a:gd name="connsiteY7" fmla="*/ 17592884 h 18703324"/>
              <a:gd name="connsiteX8" fmla="*/ 8048945 w 14222779"/>
              <a:gd name="connsiteY8" fmla="*/ 17616602 h 18703324"/>
              <a:gd name="connsiteX9" fmla="*/ 8309830 w 14222779"/>
              <a:gd name="connsiteY9" fmla="*/ 18703324 h 18703324"/>
              <a:gd name="connsiteX10" fmla="*/ 8660619 w 14222779"/>
              <a:gd name="connsiteY10" fmla="*/ 17603760 h 18703324"/>
              <a:gd name="connsiteX11" fmla="*/ 9509237 w 14222779"/>
              <a:gd name="connsiteY11" fmla="*/ 17590337 h 18703324"/>
              <a:gd name="connsiteX12" fmla="*/ 10661582 w 14222779"/>
              <a:gd name="connsiteY12" fmla="*/ 17613243 h 18703324"/>
              <a:gd name="connsiteX13" fmla="*/ 14002566 w 14222779"/>
              <a:gd name="connsiteY13" fmla="*/ 17612135 h 18703324"/>
              <a:gd name="connsiteX14" fmla="*/ 14069665 w 14222779"/>
              <a:gd name="connsiteY14" fmla="*/ 12465444 h 18703324"/>
              <a:gd name="connsiteX15" fmla="*/ 14063643 w 14222779"/>
              <a:gd name="connsiteY15" fmla="*/ 1691913 h 18703324"/>
              <a:gd name="connsiteX16" fmla="*/ 14056370 w 14222779"/>
              <a:gd name="connsiteY16" fmla="*/ 502943 h 18703324"/>
              <a:gd name="connsiteX17" fmla="*/ 13998326 w 14222779"/>
              <a:gd name="connsiteY17" fmla="*/ 83974 h 18703324"/>
              <a:gd name="connsiteX18" fmla="*/ 11207945 w 14222779"/>
              <a:gd name="connsiteY18" fmla="*/ 73099 h 18703324"/>
              <a:gd name="connsiteX19" fmla="*/ 7276042 w 14222779"/>
              <a:gd name="connsiteY19" fmla="*/ 67228 h 18703324"/>
              <a:gd name="connsiteX20" fmla="*/ 1821326 w 14222779"/>
              <a:gd name="connsiteY20" fmla="*/ 0 h 18703324"/>
              <a:gd name="connsiteX0" fmla="*/ 1747557 w 14149010"/>
              <a:gd name="connsiteY0" fmla="*/ 0 h 18703324"/>
              <a:gd name="connsiteX1" fmla="*/ 338287 w 14149010"/>
              <a:gd name="connsiteY1" fmla="*/ 6249 h 18703324"/>
              <a:gd name="connsiteX2" fmla="*/ 369812 w 14149010"/>
              <a:gd name="connsiteY2" fmla="*/ 9356805 h 18703324"/>
              <a:gd name="connsiteX3" fmla="*/ 345256 w 14149010"/>
              <a:gd name="connsiteY3" fmla="*/ 12692177 h 18703324"/>
              <a:gd name="connsiteX4" fmla="*/ 280869 w 14149010"/>
              <a:gd name="connsiteY4" fmla="*/ 16397176 h 18703324"/>
              <a:gd name="connsiteX5" fmla="*/ 385507 w 14149010"/>
              <a:gd name="connsiteY5" fmla="*/ 17667454 h 18703324"/>
              <a:gd name="connsiteX6" fmla="*/ 5144725 w 14149010"/>
              <a:gd name="connsiteY6" fmla="*/ 17613612 h 18703324"/>
              <a:gd name="connsiteX7" fmla="*/ 7732218 w 14149010"/>
              <a:gd name="connsiteY7" fmla="*/ 17592884 h 18703324"/>
              <a:gd name="connsiteX8" fmla="*/ 7975176 w 14149010"/>
              <a:gd name="connsiteY8" fmla="*/ 17616602 h 18703324"/>
              <a:gd name="connsiteX9" fmla="*/ 8236061 w 14149010"/>
              <a:gd name="connsiteY9" fmla="*/ 18703324 h 18703324"/>
              <a:gd name="connsiteX10" fmla="*/ 8586850 w 14149010"/>
              <a:gd name="connsiteY10" fmla="*/ 17603760 h 18703324"/>
              <a:gd name="connsiteX11" fmla="*/ 9435468 w 14149010"/>
              <a:gd name="connsiteY11" fmla="*/ 17590337 h 18703324"/>
              <a:gd name="connsiteX12" fmla="*/ 10587813 w 14149010"/>
              <a:gd name="connsiteY12" fmla="*/ 17613243 h 18703324"/>
              <a:gd name="connsiteX13" fmla="*/ 13928797 w 14149010"/>
              <a:gd name="connsiteY13" fmla="*/ 17612135 h 18703324"/>
              <a:gd name="connsiteX14" fmla="*/ 13995896 w 14149010"/>
              <a:gd name="connsiteY14" fmla="*/ 12465444 h 18703324"/>
              <a:gd name="connsiteX15" fmla="*/ 13989874 w 14149010"/>
              <a:gd name="connsiteY15" fmla="*/ 1691913 h 18703324"/>
              <a:gd name="connsiteX16" fmla="*/ 13982601 w 14149010"/>
              <a:gd name="connsiteY16" fmla="*/ 502943 h 18703324"/>
              <a:gd name="connsiteX17" fmla="*/ 13924557 w 14149010"/>
              <a:gd name="connsiteY17" fmla="*/ 83974 h 18703324"/>
              <a:gd name="connsiteX18" fmla="*/ 11134176 w 14149010"/>
              <a:gd name="connsiteY18" fmla="*/ 73099 h 18703324"/>
              <a:gd name="connsiteX19" fmla="*/ 7202273 w 14149010"/>
              <a:gd name="connsiteY19" fmla="*/ 67228 h 18703324"/>
              <a:gd name="connsiteX20" fmla="*/ 1747557 w 14149010"/>
              <a:gd name="connsiteY20" fmla="*/ 0 h 18703324"/>
              <a:gd name="connsiteX0" fmla="*/ 1726705 w 14128158"/>
              <a:gd name="connsiteY0" fmla="*/ 0 h 18703324"/>
              <a:gd name="connsiteX1" fmla="*/ 317435 w 14128158"/>
              <a:gd name="connsiteY1" fmla="*/ 6249 h 18703324"/>
              <a:gd name="connsiteX2" fmla="*/ 348960 w 14128158"/>
              <a:gd name="connsiteY2" fmla="*/ 9356805 h 18703324"/>
              <a:gd name="connsiteX3" fmla="*/ 324404 w 14128158"/>
              <a:gd name="connsiteY3" fmla="*/ 12692177 h 18703324"/>
              <a:gd name="connsiteX4" fmla="*/ 318208 w 14128158"/>
              <a:gd name="connsiteY4" fmla="*/ 16397176 h 18703324"/>
              <a:gd name="connsiteX5" fmla="*/ 364655 w 14128158"/>
              <a:gd name="connsiteY5" fmla="*/ 17667454 h 18703324"/>
              <a:gd name="connsiteX6" fmla="*/ 5123873 w 14128158"/>
              <a:gd name="connsiteY6" fmla="*/ 17613612 h 18703324"/>
              <a:gd name="connsiteX7" fmla="*/ 7711366 w 14128158"/>
              <a:gd name="connsiteY7" fmla="*/ 17592884 h 18703324"/>
              <a:gd name="connsiteX8" fmla="*/ 7954324 w 14128158"/>
              <a:gd name="connsiteY8" fmla="*/ 17616602 h 18703324"/>
              <a:gd name="connsiteX9" fmla="*/ 8215209 w 14128158"/>
              <a:gd name="connsiteY9" fmla="*/ 18703324 h 18703324"/>
              <a:gd name="connsiteX10" fmla="*/ 8565998 w 14128158"/>
              <a:gd name="connsiteY10" fmla="*/ 17603760 h 18703324"/>
              <a:gd name="connsiteX11" fmla="*/ 9414616 w 14128158"/>
              <a:gd name="connsiteY11" fmla="*/ 17590337 h 18703324"/>
              <a:gd name="connsiteX12" fmla="*/ 10566961 w 14128158"/>
              <a:gd name="connsiteY12" fmla="*/ 17613243 h 18703324"/>
              <a:gd name="connsiteX13" fmla="*/ 13907945 w 14128158"/>
              <a:gd name="connsiteY13" fmla="*/ 17612135 h 18703324"/>
              <a:gd name="connsiteX14" fmla="*/ 13975044 w 14128158"/>
              <a:gd name="connsiteY14" fmla="*/ 12465444 h 18703324"/>
              <a:gd name="connsiteX15" fmla="*/ 13969022 w 14128158"/>
              <a:gd name="connsiteY15" fmla="*/ 1691913 h 18703324"/>
              <a:gd name="connsiteX16" fmla="*/ 13961749 w 14128158"/>
              <a:gd name="connsiteY16" fmla="*/ 502943 h 18703324"/>
              <a:gd name="connsiteX17" fmla="*/ 13903705 w 14128158"/>
              <a:gd name="connsiteY17" fmla="*/ 83974 h 18703324"/>
              <a:gd name="connsiteX18" fmla="*/ 11113324 w 14128158"/>
              <a:gd name="connsiteY18" fmla="*/ 73099 h 18703324"/>
              <a:gd name="connsiteX19" fmla="*/ 7181421 w 14128158"/>
              <a:gd name="connsiteY19" fmla="*/ 67228 h 18703324"/>
              <a:gd name="connsiteX20" fmla="*/ 1726705 w 14128158"/>
              <a:gd name="connsiteY20" fmla="*/ 0 h 18703324"/>
              <a:gd name="connsiteX0" fmla="*/ 1705712 w 14107165"/>
              <a:gd name="connsiteY0" fmla="*/ 0 h 18703324"/>
              <a:gd name="connsiteX1" fmla="*/ 296442 w 14107165"/>
              <a:gd name="connsiteY1" fmla="*/ 6249 h 18703324"/>
              <a:gd name="connsiteX2" fmla="*/ 327967 w 14107165"/>
              <a:gd name="connsiteY2" fmla="*/ 9356805 h 18703324"/>
              <a:gd name="connsiteX3" fmla="*/ 303411 w 14107165"/>
              <a:gd name="connsiteY3" fmla="*/ 12692177 h 18703324"/>
              <a:gd name="connsiteX4" fmla="*/ 297215 w 14107165"/>
              <a:gd name="connsiteY4" fmla="*/ 16397176 h 18703324"/>
              <a:gd name="connsiteX5" fmla="*/ 372756 w 14107165"/>
              <a:gd name="connsiteY5" fmla="*/ 17667454 h 18703324"/>
              <a:gd name="connsiteX6" fmla="*/ 5102880 w 14107165"/>
              <a:gd name="connsiteY6" fmla="*/ 17613612 h 18703324"/>
              <a:gd name="connsiteX7" fmla="*/ 7690373 w 14107165"/>
              <a:gd name="connsiteY7" fmla="*/ 17592884 h 18703324"/>
              <a:gd name="connsiteX8" fmla="*/ 7933331 w 14107165"/>
              <a:gd name="connsiteY8" fmla="*/ 17616602 h 18703324"/>
              <a:gd name="connsiteX9" fmla="*/ 8194216 w 14107165"/>
              <a:gd name="connsiteY9" fmla="*/ 18703324 h 18703324"/>
              <a:gd name="connsiteX10" fmla="*/ 8545005 w 14107165"/>
              <a:gd name="connsiteY10" fmla="*/ 17603760 h 18703324"/>
              <a:gd name="connsiteX11" fmla="*/ 9393623 w 14107165"/>
              <a:gd name="connsiteY11" fmla="*/ 17590337 h 18703324"/>
              <a:gd name="connsiteX12" fmla="*/ 10545968 w 14107165"/>
              <a:gd name="connsiteY12" fmla="*/ 17613243 h 18703324"/>
              <a:gd name="connsiteX13" fmla="*/ 13886952 w 14107165"/>
              <a:gd name="connsiteY13" fmla="*/ 17612135 h 18703324"/>
              <a:gd name="connsiteX14" fmla="*/ 13954051 w 14107165"/>
              <a:gd name="connsiteY14" fmla="*/ 12465444 h 18703324"/>
              <a:gd name="connsiteX15" fmla="*/ 13948029 w 14107165"/>
              <a:gd name="connsiteY15" fmla="*/ 1691913 h 18703324"/>
              <a:gd name="connsiteX16" fmla="*/ 13940756 w 14107165"/>
              <a:gd name="connsiteY16" fmla="*/ 502943 h 18703324"/>
              <a:gd name="connsiteX17" fmla="*/ 13882712 w 14107165"/>
              <a:gd name="connsiteY17" fmla="*/ 83974 h 18703324"/>
              <a:gd name="connsiteX18" fmla="*/ 11092331 w 14107165"/>
              <a:gd name="connsiteY18" fmla="*/ 73099 h 18703324"/>
              <a:gd name="connsiteX19" fmla="*/ 7160428 w 14107165"/>
              <a:gd name="connsiteY19" fmla="*/ 67228 h 18703324"/>
              <a:gd name="connsiteX20" fmla="*/ 1705712 w 1410716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0290558 w 13851755"/>
              <a:gd name="connsiteY12" fmla="*/ 17613243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155859 w 13851755"/>
              <a:gd name="connsiteY12" fmla="*/ 17613245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502943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700366"/>
              <a:gd name="connsiteY0" fmla="*/ 0 h 18703324"/>
              <a:gd name="connsiteX1" fmla="*/ 41032 w 13700366"/>
              <a:gd name="connsiteY1" fmla="*/ 6249 h 18703324"/>
              <a:gd name="connsiteX2" fmla="*/ 72557 w 13700366"/>
              <a:gd name="connsiteY2" fmla="*/ 9356805 h 18703324"/>
              <a:gd name="connsiteX3" fmla="*/ 48001 w 13700366"/>
              <a:gd name="connsiteY3" fmla="*/ 12692177 h 18703324"/>
              <a:gd name="connsiteX4" fmla="*/ 41805 w 13700366"/>
              <a:gd name="connsiteY4" fmla="*/ 16397176 h 18703324"/>
              <a:gd name="connsiteX5" fmla="*/ 117346 w 13700366"/>
              <a:gd name="connsiteY5" fmla="*/ 17667454 h 18703324"/>
              <a:gd name="connsiteX6" fmla="*/ 4847470 w 13700366"/>
              <a:gd name="connsiteY6" fmla="*/ 17613612 h 18703324"/>
              <a:gd name="connsiteX7" fmla="*/ 7434963 w 13700366"/>
              <a:gd name="connsiteY7" fmla="*/ 17592884 h 18703324"/>
              <a:gd name="connsiteX8" fmla="*/ 7677921 w 13700366"/>
              <a:gd name="connsiteY8" fmla="*/ 17616602 h 18703324"/>
              <a:gd name="connsiteX9" fmla="*/ 7938806 w 13700366"/>
              <a:gd name="connsiteY9" fmla="*/ 18703324 h 18703324"/>
              <a:gd name="connsiteX10" fmla="*/ 8289595 w 13700366"/>
              <a:gd name="connsiteY10" fmla="*/ 17603760 h 18703324"/>
              <a:gd name="connsiteX11" fmla="*/ 9138213 w 13700366"/>
              <a:gd name="connsiteY11" fmla="*/ 17590337 h 18703324"/>
              <a:gd name="connsiteX12" fmla="*/ 12956353 w 13700366"/>
              <a:gd name="connsiteY12" fmla="*/ 17637139 h 18703324"/>
              <a:gd name="connsiteX13" fmla="*/ 13631542 w 13700366"/>
              <a:gd name="connsiteY13" fmla="*/ 17612135 h 18703324"/>
              <a:gd name="connsiteX14" fmla="*/ 13698641 w 13700366"/>
              <a:gd name="connsiteY14" fmla="*/ 12465444 h 18703324"/>
              <a:gd name="connsiteX15" fmla="*/ 13692619 w 13700366"/>
              <a:gd name="connsiteY15" fmla="*/ 1691913 h 18703324"/>
              <a:gd name="connsiteX16" fmla="*/ 13685346 w 13700366"/>
              <a:gd name="connsiteY16" fmla="*/ 502943 h 18703324"/>
              <a:gd name="connsiteX17" fmla="*/ 13627302 w 13700366"/>
              <a:gd name="connsiteY17" fmla="*/ 83974 h 18703324"/>
              <a:gd name="connsiteX18" fmla="*/ 10836921 w 13700366"/>
              <a:gd name="connsiteY18" fmla="*/ 73099 h 18703324"/>
              <a:gd name="connsiteX19" fmla="*/ 6905018 w 13700366"/>
              <a:gd name="connsiteY19" fmla="*/ 67228 h 18703324"/>
              <a:gd name="connsiteX20" fmla="*/ 1450302 w 13700366"/>
              <a:gd name="connsiteY20" fmla="*/ 0 h 18703324"/>
              <a:gd name="connsiteX0" fmla="*/ 1450302 w 13851755"/>
              <a:gd name="connsiteY0" fmla="*/ 0 h 18703324"/>
              <a:gd name="connsiteX1" fmla="*/ 41032 w 13851755"/>
              <a:gd name="connsiteY1" fmla="*/ 6249 h 18703324"/>
              <a:gd name="connsiteX2" fmla="*/ 72557 w 13851755"/>
              <a:gd name="connsiteY2" fmla="*/ 9356805 h 18703324"/>
              <a:gd name="connsiteX3" fmla="*/ 48001 w 13851755"/>
              <a:gd name="connsiteY3" fmla="*/ 12692177 h 18703324"/>
              <a:gd name="connsiteX4" fmla="*/ 41805 w 13851755"/>
              <a:gd name="connsiteY4" fmla="*/ 16397176 h 18703324"/>
              <a:gd name="connsiteX5" fmla="*/ 117346 w 13851755"/>
              <a:gd name="connsiteY5" fmla="*/ 17667454 h 18703324"/>
              <a:gd name="connsiteX6" fmla="*/ 4847470 w 13851755"/>
              <a:gd name="connsiteY6" fmla="*/ 17613612 h 18703324"/>
              <a:gd name="connsiteX7" fmla="*/ 7434963 w 13851755"/>
              <a:gd name="connsiteY7" fmla="*/ 17592884 h 18703324"/>
              <a:gd name="connsiteX8" fmla="*/ 7677921 w 13851755"/>
              <a:gd name="connsiteY8" fmla="*/ 17616602 h 18703324"/>
              <a:gd name="connsiteX9" fmla="*/ 7938806 w 13851755"/>
              <a:gd name="connsiteY9" fmla="*/ 18703324 h 18703324"/>
              <a:gd name="connsiteX10" fmla="*/ 8289595 w 13851755"/>
              <a:gd name="connsiteY10" fmla="*/ 17603760 h 18703324"/>
              <a:gd name="connsiteX11" fmla="*/ 9138213 w 13851755"/>
              <a:gd name="connsiteY11" fmla="*/ 17590337 h 18703324"/>
              <a:gd name="connsiteX12" fmla="*/ 12956353 w 13851755"/>
              <a:gd name="connsiteY12" fmla="*/ 17637139 h 18703324"/>
              <a:gd name="connsiteX13" fmla="*/ 13631542 w 13851755"/>
              <a:gd name="connsiteY13" fmla="*/ 17612135 h 18703324"/>
              <a:gd name="connsiteX14" fmla="*/ 13698641 w 13851755"/>
              <a:gd name="connsiteY14" fmla="*/ 12465444 h 18703324"/>
              <a:gd name="connsiteX15" fmla="*/ 13692619 w 13851755"/>
              <a:gd name="connsiteY15" fmla="*/ 1691913 h 18703324"/>
              <a:gd name="connsiteX16" fmla="*/ 13685346 w 13851755"/>
              <a:gd name="connsiteY16" fmla="*/ 694089 h 18703324"/>
              <a:gd name="connsiteX17" fmla="*/ 13627302 w 13851755"/>
              <a:gd name="connsiteY17" fmla="*/ 83974 h 18703324"/>
              <a:gd name="connsiteX18" fmla="*/ 10836921 w 13851755"/>
              <a:gd name="connsiteY18" fmla="*/ 73099 h 18703324"/>
              <a:gd name="connsiteX19" fmla="*/ 6905018 w 13851755"/>
              <a:gd name="connsiteY19" fmla="*/ 67228 h 18703324"/>
              <a:gd name="connsiteX20" fmla="*/ 1450302 w 13851755"/>
              <a:gd name="connsiteY20" fmla="*/ 0 h 18703324"/>
              <a:gd name="connsiteX0" fmla="*/ 1450302 w 13884495"/>
              <a:gd name="connsiteY0" fmla="*/ 0 h 18703324"/>
              <a:gd name="connsiteX1" fmla="*/ 41032 w 13884495"/>
              <a:gd name="connsiteY1" fmla="*/ 6249 h 18703324"/>
              <a:gd name="connsiteX2" fmla="*/ 72557 w 13884495"/>
              <a:gd name="connsiteY2" fmla="*/ 9356805 h 18703324"/>
              <a:gd name="connsiteX3" fmla="*/ 48001 w 13884495"/>
              <a:gd name="connsiteY3" fmla="*/ 12692177 h 18703324"/>
              <a:gd name="connsiteX4" fmla="*/ 41805 w 13884495"/>
              <a:gd name="connsiteY4" fmla="*/ 16397176 h 18703324"/>
              <a:gd name="connsiteX5" fmla="*/ 117346 w 13884495"/>
              <a:gd name="connsiteY5" fmla="*/ 17667454 h 18703324"/>
              <a:gd name="connsiteX6" fmla="*/ 4847470 w 13884495"/>
              <a:gd name="connsiteY6" fmla="*/ 17613612 h 18703324"/>
              <a:gd name="connsiteX7" fmla="*/ 7434963 w 13884495"/>
              <a:gd name="connsiteY7" fmla="*/ 17592884 h 18703324"/>
              <a:gd name="connsiteX8" fmla="*/ 7677921 w 13884495"/>
              <a:gd name="connsiteY8" fmla="*/ 17616602 h 18703324"/>
              <a:gd name="connsiteX9" fmla="*/ 7938806 w 13884495"/>
              <a:gd name="connsiteY9" fmla="*/ 18703324 h 18703324"/>
              <a:gd name="connsiteX10" fmla="*/ 8289595 w 13884495"/>
              <a:gd name="connsiteY10" fmla="*/ 17603760 h 18703324"/>
              <a:gd name="connsiteX11" fmla="*/ 9138213 w 13884495"/>
              <a:gd name="connsiteY11" fmla="*/ 17590337 h 18703324"/>
              <a:gd name="connsiteX12" fmla="*/ 12956353 w 13884495"/>
              <a:gd name="connsiteY12" fmla="*/ 17637139 h 18703324"/>
              <a:gd name="connsiteX13" fmla="*/ 13631542 w 13884495"/>
              <a:gd name="connsiteY13" fmla="*/ 17612135 h 18703324"/>
              <a:gd name="connsiteX14" fmla="*/ 13698641 w 13884495"/>
              <a:gd name="connsiteY14" fmla="*/ 12465444 h 18703324"/>
              <a:gd name="connsiteX15" fmla="*/ 13692619 w 13884495"/>
              <a:gd name="connsiteY15" fmla="*/ 1691913 h 18703324"/>
              <a:gd name="connsiteX16" fmla="*/ 13685346 w 13884495"/>
              <a:gd name="connsiteY16" fmla="*/ 694089 h 18703324"/>
              <a:gd name="connsiteX17" fmla="*/ 13672612 w 13884495"/>
              <a:gd name="connsiteY17" fmla="*/ 60080 h 18703324"/>
              <a:gd name="connsiteX18" fmla="*/ 10836921 w 13884495"/>
              <a:gd name="connsiteY18" fmla="*/ 73099 h 18703324"/>
              <a:gd name="connsiteX19" fmla="*/ 6905018 w 13884495"/>
              <a:gd name="connsiteY19" fmla="*/ 67228 h 18703324"/>
              <a:gd name="connsiteX20" fmla="*/ 1450302 w 13884495"/>
              <a:gd name="connsiteY20" fmla="*/ 0 h 18703324"/>
              <a:gd name="connsiteX0" fmla="*/ 1450302 w 13703294"/>
              <a:gd name="connsiteY0" fmla="*/ 0 h 18703324"/>
              <a:gd name="connsiteX1" fmla="*/ 41032 w 13703294"/>
              <a:gd name="connsiteY1" fmla="*/ 6249 h 18703324"/>
              <a:gd name="connsiteX2" fmla="*/ 72557 w 13703294"/>
              <a:gd name="connsiteY2" fmla="*/ 9356805 h 18703324"/>
              <a:gd name="connsiteX3" fmla="*/ 48001 w 13703294"/>
              <a:gd name="connsiteY3" fmla="*/ 12692177 h 18703324"/>
              <a:gd name="connsiteX4" fmla="*/ 41805 w 13703294"/>
              <a:gd name="connsiteY4" fmla="*/ 16397176 h 18703324"/>
              <a:gd name="connsiteX5" fmla="*/ 117346 w 13703294"/>
              <a:gd name="connsiteY5" fmla="*/ 17667454 h 18703324"/>
              <a:gd name="connsiteX6" fmla="*/ 4847470 w 13703294"/>
              <a:gd name="connsiteY6" fmla="*/ 17613612 h 18703324"/>
              <a:gd name="connsiteX7" fmla="*/ 7434963 w 13703294"/>
              <a:gd name="connsiteY7" fmla="*/ 17592884 h 18703324"/>
              <a:gd name="connsiteX8" fmla="*/ 7677921 w 13703294"/>
              <a:gd name="connsiteY8" fmla="*/ 17616602 h 18703324"/>
              <a:gd name="connsiteX9" fmla="*/ 7938806 w 13703294"/>
              <a:gd name="connsiteY9" fmla="*/ 18703324 h 18703324"/>
              <a:gd name="connsiteX10" fmla="*/ 8289595 w 13703294"/>
              <a:gd name="connsiteY10" fmla="*/ 17603760 h 18703324"/>
              <a:gd name="connsiteX11" fmla="*/ 9138213 w 13703294"/>
              <a:gd name="connsiteY11" fmla="*/ 17590337 h 18703324"/>
              <a:gd name="connsiteX12" fmla="*/ 12956353 w 13703294"/>
              <a:gd name="connsiteY12" fmla="*/ 17637139 h 18703324"/>
              <a:gd name="connsiteX13" fmla="*/ 13631542 w 13703294"/>
              <a:gd name="connsiteY13" fmla="*/ 17612135 h 18703324"/>
              <a:gd name="connsiteX14" fmla="*/ 13698641 w 13703294"/>
              <a:gd name="connsiteY14" fmla="*/ 12465444 h 18703324"/>
              <a:gd name="connsiteX15" fmla="*/ 13692619 w 13703294"/>
              <a:gd name="connsiteY15" fmla="*/ 1691913 h 18703324"/>
              <a:gd name="connsiteX16" fmla="*/ 13685346 w 13703294"/>
              <a:gd name="connsiteY16" fmla="*/ 694089 h 18703324"/>
              <a:gd name="connsiteX17" fmla="*/ 13672612 w 13703294"/>
              <a:gd name="connsiteY17" fmla="*/ 60080 h 18703324"/>
              <a:gd name="connsiteX18" fmla="*/ 10836921 w 13703294"/>
              <a:gd name="connsiteY18" fmla="*/ 73099 h 18703324"/>
              <a:gd name="connsiteX19" fmla="*/ 6905018 w 13703294"/>
              <a:gd name="connsiteY19" fmla="*/ 67228 h 18703324"/>
              <a:gd name="connsiteX20" fmla="*/ 1450302 w 13703294"/>
              <a:gd name="connsiteY20" fmla="*/ 0 h 18703324"/>
              <a:gd name="connsiteX0" fmla="*/ 1450302 w 13703294"/>
              <a:gd name="connsiteY0" fmla="*/ 123918 h 18827242"/>
              <a:gd name="connsiteX1" fmla="*/ 41032 w 13703294"/>
              <a:gd name="connsiteY1" fmla="*/ 130167 h 18827242"/>
              <a:gd name="connsiteX2" fmla="*/ 72557 w 13703294"/>
              <a:gd name="connsiteY2" fmla="*/ 9480723 h 18827242"/>
              <a:gd name="connsiteX3" fmla="*/ 48001 w 13703294"/>
              <a:gd name="connsiteY3" fmla="*/ 12816095 h 18827242"/>
              <a:gd name="connsiteX4" fmla="*/ 41805 w 13703294"/>
              <a:gd name="connsiteY4" fmla="*/ 16521094 h 18827242"/>
              <a:gd name="connsiteX5" fmla="*/ 117346 w 13703294"/>
              <a:gd name="connsiteY5" fmla="*/ 17791372 h 18827242"/>
              <a:gd name="connsiteX6" fmla="*/ 4847470 w 13703294"/>
              <a:gd name="connsiteY6" fmla="*/ 17737530 h 18827242"/>
              <a:gd name="connsiteX7" fmla="*/ 7434963 w 13703294"/>
              <a:gd name="connsiteY7" fmla="*/ 17716802 h 18827242"/>
              <a:gd name="connsiteX8" fmla="*/ 7677921 w 13703294"/>
              <a:gd name="connsiteY8" fmla="*/ 17740520 h 18827242"/>
              <a:gd name="connsiteX9" fmla="*/ 7938806 w 13703294"/>
              <a:gd name="connsiteY9" fmla="*/ 18827242 h 18827242"/>
              <a:gd name="connsiteX10" fmla="*/ 8289595 w 13703294"/>
              <a:gd name="connsiteY10" fmla="*/ 17727678 h 18827242"/>
              <a:gd name="connsiteX11" fmla="*/ 9138213 w 13703294"/>
              <a:gd name="connsiteY11" fmla="*/ 17714255 h 18827242"/>
              <a:gd name="connsiteX12" fmla="*/ 12956353 w 13703294"/>
              <a:gd name="connsiteY12" fmla="*/ 17761057 h 18827242"/>
              <a:gd name="connsiteX13" fmla="*/ 13631542 w 13703294"/>
              <a:gd name="connsiteY13" fmla="*/ 17736053 h 18827242"/>
              <a:gd name="connsiteX14" fmla="*/ 13698641 w 13703294"/>
              <a:gd name="connsiteY14" fmla="*/ 12589362 h 18827242"/>
              <a:gd name="connsiteX15" fmla="*/ 13692619 w 13703294"/>
              <a:gd name="connsiteY15" fmla="*/ 1815831 h 18827242"/>
              <a:gd name="connsiteX16" fmla="*/ 13685346 w 13703294"/>
              <a:gd name="connsiteY16" fmla="*/ 818007 h 18827242"/>
              <a:gd name="connsiteX17" fmla="*/ 13672612 w 13703294"/>
              <a:gd name="connsiteY17" fmla="*/ 183998 h 18827242"/>
              <a:gd name="connsiteX18" fmla="*/ 10836921 w 13703294"/>
              <a:gd name="connsiteY18" fmla="*/ 197017 h 18827242"/>
              <a:gd name="connsiteX19" fmla="*/ 6912570 w 13703294"/>
              <a:gd name="connsiteY19" fmla="*/ 0 h 18827242"/>
              <a:gd name="connsiteX20" fmla="*/ 1450302 w 13703294"/>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462929 w 13715921"/>
              <a:gd name="connsiteY0" fmla="*/ 123918 h 18827242"/>
              <a:gd name="connsiteX1" fmla="*/ 53659 w 13715921"/>
              <a:gd name="connsiteY1" fmla="*/ 130167 h 18827242"/>
              <a:gd name="connsiteX2" fmla="*/ 24770 w 13715921"/>
              <a:gd name="connsiteY2" fmla="*/ 5299392 h 18827242"/>
              <a:gd name="connsiteX3" fmla="*/ 60628 w 13715921"/>
              <a:gd name="connsiteY3" fmla="*/ 12816095 h 18827242"/>
              <a:gd name="connsiteX4" fmla="*/ 54432 w 13715921"/>
              <a:gd name="connsiteY4" fmla="*/ 16521094 h 18827242"/>
              <a:gd name="connsiteX5" fmla="*/ 129973 w 13715921"/>
              <a:gd name="connsiteY5" fmla="*/ 17791372 h 18827242"/>
              <a:gd name="connsiteX6" fmla="*/ 4860097 w 13715921"/>
              <a:gd name="connsiteY6" fmla="*/ 17737530 h 18827242"/>
              <a:gd name="connsiteX7" fmla="*/ 7447590 w 13715921"/>
              <a:gd name="connsiteY7" fmla="*/ 17716802 h 18827242"/>
              <a:gd name="connsiteX8" fmla="*/ 7690548 w 13715921"/>
              <a:gd name="connsiteY8" fmla="*/ 17740520 h 18827242"/>
              <a:gd name="connsiteX9" fmla="*/ 7951433 w 13715921"/>
              <a:gd name="connsiteY9" fmla="*/ 18827242 h 18827242"/>
              <a:gd name="connsiteX10" fmla="*/ 8302222 w 13715921"/>
              <a:gd name="connsiteY10" fmla="*/ 17727678 h 18827242"/>
              <a:gd name="connsiteX11" fmla="*/ 9150840 w 13715921"/>
              <a:gd name="connsiteY11" fmla="*/ 17714255 h 18827242"/>
              <a:gd name="connsiteX12" fmla="*/ 12968980 w 13715921"/>
              <a:gd name="connsiteY12" fmla="*/ 17761057 h 18827242"/>
              <a:gd name="connsiteX13" fmla="*/ 13644169 w 13715921"/>
              <a:gd name="connsiteY13" fmla="*/ 17736053 h 18827242"/>
              <a:gd name="connsiteX14" fmla="*/ 13711268 w 13715921"/>
              <a:gd name="connsiteY14" fmla="*/ 12589362 h 18827242"/>
              <a:gd name="connsiteX15" fmla="*/ 13705246 w 13715921"/>
              <a:gd name="connsiteY15" fmla="*/ 1815831 h 18827242"/>
              <a:gd name="connsiteX16" fmla="*/ 13697973 w 13715921"/>
              <a:gd name="connsiteY16" fmla="*/ 818007 h 18827242"/>
              <a:gd name="connsiteX17" fmla="*/ 13685239 w 13715921"/>
              <a:gd name="connsiteY17" fmla="*/ 183998 h 18827242"/>
              <a:gd name="connsiteX18" fmla="*/ 10849548 w 13715921"/>
              <a:gd name="connsiteY18" fmla="*/ 197017 h 18827242"/>
              <a:gd name="connsiteX19" fmla="*/ 6925197 w 13715921"/>
              <a:gd name="connsiteY19" fmla="*/ 0 h 18827242"/>
              <a:gd name="connsiteX20" fmla="*/ 1462929 w 13715921"/>
              <a:gd name="connsiteY20" fmla="*/ 123918 h 18827242"/>
              <a:gd name="connsiteX0" fmla="*/ 1634507 w 13887499"/>
              <a:gd name="connsiteY0" fmla="*/ 123918 h 18827242"/>
              <a:gd name="connsiteX1" fmla="*/ 225237 w 13887499"/>
              <a:gd name="connsiteY1" fmla="*/ 130167 h 18827242"/>
              <a:gd name="connsiteX2" fmla="*/ 0 w 13887499"/>
              <a:gd name="connsiteY2" fmla="*/ 3005632 h 18827242"/>
              <a:gd name="connsiteX3" fmla="*/ 232206 w 13887499"/>
              <a:gd name="connsiteY3" fmla="*/ 12816095 h 18827242"/>
              <a:gd name="connsiteX4" fmla="*/ 226010 w 13887499"/>
              <a:gd name="connsiteY4" fmla="*/ 16521094 h 18827242"/>
              <a:gd name="connsiteX5" fmla="*/ 301551 w 13887499"/>
              <a:gd name="connsiteY5" fmla="*/ 17791372 h 18827242"/>
              <a:gd name="connsiteX6" fmla="*/ 5031675 w 13887499"/>
              <a:gd name="connsiteY6" fmla="*/ 17737530 h 18827242"/>
              <a:gd name="connsiteX7" fmla="*/ 7619168 w 13887499"/>
              <a:gd name="connsiteY7" fmla="*/ 17716802 h 18827242"/>
              <a:gd name="connsiteX8" fmla="*/ 7862126 w 13887499"/>
              <a:gd name="connsiteY8" fmla="*/ 17740520 h 18827242"/>
              <a:gd name="connsiteX9" fmla="*/ 8123011 w 13887499"/>
              <a:gd name="connsiteY9" fmla="*/ 18827242 h 18827242"/>
              <a:gd name="connsiteX10" fmla="*/ 8473800 w 13887499"/>
              <a:gd name="connsiteY10" fmla="*/ 17727678 h 18827242"/>
              <a:gd name="connsiteX11" fmla="*/ 9322418 w 13887499"/>
              <a:gd name="connsiteY11" fmla="*/ 17714255 h 18827242"/>
              <a:gd name="connsiteX12" fmla="*/ 13140558 w 13887499"/>
              <a:gd name="connsiteY12" fmla="*/ 17761057 h 18827242"/>
              <a:gd name="connsiteX13" fmla="*/ 13815747 w 13887499"/>
              <a:gd name="connsiteY13" fmla="*/ 17736053 h 18827242"/>
              <a:gd name="connsiteX14" fmla="*/ 13882846 w 13887499"/>
              <a:gd name="connsiteY14" fmla="*/ 12589362 h 18827242"/>
              <a:gd name="connsiteX15" fmla="*/ 13876824 w 13887499"/>
              <a:gd name="connsiteY15" fmla="*/ 1815831 h 18827242"/>
              <a:gd name="connsiteX16" fmla="*/ 13869551 w 13887499"/>
              <a:gd name="connsiteY16" fmla="*/ 818007 h 18827242"/>
              <a:gd name="connsiteX17" fmla="*/ 13856817 w 13887499"/>
              <a:gd name="connsiteY17" fmla="*/ 183998 h 18827242"/>
              <a:gd name="connsiteX18" fmla="*/ 11021126 w 13887499"/>
              <a:gd name="connsiteY18" fmla="*/ 197017 h 18827242"/>
              <a:gd name="connsiteX19" fmla="*/ 7096775 w 13887499"/>
              <a:gd name="connsiteY19" fmla="*/ 0 h 18827242"/>
              <a:gd name="connsiteX20" fmla="*/ 1634507 w 13887499"/>
              <a:gd name="connsiteY20" fmla="*/ 123918 h 18827242"/>
              <a:gd name="connsiteX0" fmla="*/ 1543884 w 13796876"/>
              <a:gd name="connsiteY0" fmla="*/ 123918 h 18827242"/>
              <a:gd name="connsiteX1" fmla="*/ 134614 w 13796876"/>
              <a:gd name="connsiteY1" fmla="*/ 130167 h 18827242"/>
              <a:gd name="connsiteX2" fmla="*/ 0 w 13796876"/>
              <a:gd name="connsiteY2" fmla="*/ 3005632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43884 w 13796876"/>
              <a:gd name="connsiteY0" fmla="*/ 123918 h 18827242"/>
              <a:gd name="connsiteX1" fmla="*/ 134614 w 13796876"/>
              <a:gd name="connsiteY1" fmla="*/ 130167 h 18827242"/>
              <a:gd name="connsiteX2" fmla="*/ 0 w 13796876"/>
              <a:gd name="connsiteY2" fmla="*/ 2264943 h 18827242"/>
              <a:gd name="connsiteX3" fmla="*/ 141583 w 13796876"/>
              <a:gd name="connsiteY3" fmla="*/ 12816095 h 18827242"/>
              <a:gd name="connsiteX4" fmla="*/ 135387 w 13796876"/>
              <a:gd name="connsiteY4" fmla="*/ 16521094 h 18827242"/>
              <a:gd name="connsiteX5" fmla="*/ 210928 w 13796876"/>
              <a:gd name="connsiteY5" fmla="*/ 17791372 h 18827242"/>
              <a:gd name="connsiteX6" fmla="*/ 4941052 w 13796876"/>
              <a:gd name="connsiteY6" fmla="*/ 17737530 h 18827242"/>
              <a:gd name="connsiteX7" fmla="*/ 7528545 w 13796876"/>
              <a:gd name="connsiteY7" fmla="*/ 17716802 h 18827242"/>
              <a:gd name="connsiteX8" fmla="*/ 7771503 w 13796876"/>
              <a:gd name="connsiteY8" fmla="*/ 17740520 h 18827242"/>
              <a:gd name="connsiteX9" fmla="*/ 8032388 w 13796876"/>
              <a:gd name="connsiteY9" fmla="*/ 18827242 h 18827242"/>
              <a:gd name="connsiteX10" fmla="*/ 8383177 w 13796876"/>
              <a:gd name="connsiteY10" fmla="*/ 17727678 h 18827242"/>
              <a:gd name="connsiteX11" fmla="*/ 9231795 w 13796876"/>
              <a:gd name="connsiteY11" fmla="*/ 17714255 h 18827242"/>
              <a:gd name="connsiteX12" fmla="*/ 13049935 w 13796876"/>
              <a:gd name="connsiteY12" fmla="*/ 17761057 h 18827242"/>
              <a:gd name="connsiteX13" fmla="*/ 13725124 w 13796876"/>
              <a:gd name="connsiteY13" fmla="*/ 17736053 h 18827242"/>
              <a:gd name="connsiteX14" fmla="*/ 13792223 w 13796876"/>
              <a:gd name="connsiteY14" fmla="*/ 12589362 h 18827242"/>
              <a:gd name="connsiteX15" fmla="*/ 13786201 w 13796876"/>
              <a:gd name="connsiteY15" fmla="*/ 1815831 h 18827242"/>
              <a:gd name="connsiteX16" fmla="*/ 13778928 w 13796876"/>
              <a:gd name="connsiteY16" fmla="*/ 818007 h 18827242"/>
              <a:gd name="connsiteX17" fmla="*/ 13766194 w 13796876"/>
              <a:gd name="connsiteY17" fmla="*/ 183998 h 18827242"/>
              <a:gd name="connsiteX18" fmla="*/ 10930503 w 13796876"/>
              <a:gd name="connsiteY18" fmla="*/ 197017 h 18827242"/>
              <a:gd name="connsiteX19" fmla="*/ 7006152 w 13796876"/>
              <a:gd name="connsiteY19" fmla="*/ 0 h 18827242"/>
              <a:gd name="connsiteX20" fmla="*/ 1543884 w 13796876"/>
              <a:gd name="connsiteY20" fmla="*/ 123918 h 18827242"/>
              <a:gd name="connsiteX0" fmla="*/ 1506125 w 13759117"/>
              <a:gd name="connsiteY0" fmla="*/ 123918 h 18827242"/>
              <a:gd name="connsiteX1" fmla="*/ 96855 w 13759117"/>
              <a:gd name="connsiteY1" fmla="*/ 130167 h 18827242"/>
              <a:gd name="connsiteX2" fmla="*/ 0 w 13759117"/>
              <a:gd name="connsiteY2" fmla="*/ 2217156 h 18827242"/>
              <a:gd name="connsiteX3" fmla="*/ 103824 w 13759117"/>
              <a:gd name="connsiteY3" fmla="*/ 12816095 h 18827242"/>
              <a:gd name="connsiteX4" fmla="*/ 97628 w 13759117"/>
              <a:gd name="connsiteY4" fmla="*/ 16521094 h 18827242"/>
              <a:gd name="connsiteX5" fmla="*/ 173169 w 13759117"/>
              <a:gd name="connsiteY5" fmla="*/ 17791372 h 18827242"/>
              <a:gd name="connsiteX6" fmla="*/ 4903293 w 13759117"/>
              <a:gd name="connsiteY6" fmla="*/ 17737530 h 18827242"/>
              <a:gd name="connsiteX7" fmla="*/ 7490786 w 13759117"/>
              <a:gd name="connsiteY7" fmla="*/ 17716802 h 18827242"/>
              <a:gd name="connsiteX8" fmla="*/ 7733744 w 13759117"/>
              <a:gd name="connsiteY8" fmla="*/ 17740520 h 18827242"/>
              <a:gd name="connsiteX9" fmla="*/ 7994629 w 13759117"/>
              <a:gd name="connsiteY9" fmla="*/ 18827242 h 18827242"/>
              <a:gd name="connsiteX10" fmla="*/ 8345418 w 13759117"/>
              <a:gd name="connsiteY10" fmla="*/ 17727678 h 18827242"/>
              <a:gd name="connsiteX11" fmla="*/ 9194036 w 13759117"/>
              <a:gd name="connsiteY11" fmla="*/ 17714255 h 18827242"/>
              <a:gd name="connsiteX12" fmla="*/ 13012176 w 13759117"/>
              <a:gd name="connsiteY12" fmla="*/ 17761057 h 18827242"/>
              <a:gd name="connsiteX13" fmla="*/ 13687365 w 13759117"/>
              <a:gd name="connsiteY13" fmla="*/ 17736053 h 18827242"/>
              <a:gd name="connsiteX14" fmla="*/ 13754464 w 13759117"/>
              <a:gd name="connsiteY14" fmla="*/ 12589362 h 18827242"/>
              <a:gd name="connsiteX15" fmla="*/ 13748442 w 13759117"/>
              <a:gd name="connsiteY15" fmla="*/ 1815831 h 18827242"/>
              <a:gd name="connsiteX16" fmla="*/ 13741169 w 13759117"/>
              <a:gd name="connsiteY16" fmla="*/ 818007 h 18827242"/>
              <a:gd name="connsiteX17" fmla="*/ 13728435 w 13759117"/>
              <a:gd name="connsiteY17" fmla="*/ 183998 h 18827242"/>
              <a:gd name="connsiteX18" fmla="*/ 10892744 w 13759117"/>
              <a:gd name="connsiteY18" fmla="*/ 197017 h 18827242"/>
              <a:gd name="connsiteX19" fmla="*/ 6968393 w 13759117"/>
              <a:gd name="connsiteY19" fmla="*/ 0 h 18827242"/>
              <a:gd name="connsiteX20" fmla="*/ 1506125 w 1375911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73694 w 13728987"/>
              <a:gd name="connsiteY3" fmla="*/ 12816095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67498 w 13728987"/>
              <a:gd name="connsiteY4" fmla="*/ 16521094 h 18827242"/>
              <a:gd name="connsiteX5" fmla="*/ 143039 w 13728987"/>
              <a:gd name="connsiteY5" fmla="*/ 17791372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713939 w 13966931"/>
              <a:gd name="connsiteY0" fmla="*/ 123918 h 18827242"/>
              <a:gd name="connsiteX1" fmla="*/ 304669 w 13966931"/>
              <a:gd name="connsiteY1" fmla="*/ 130167 h 18827242"/>
              <a:gd name="connsiteX2" fmla="*/ 238021 w 13966931"/>
              <a:gd name="connsiteY2" fmla="*/ 1715395 h 18827242"/>
              <a:gd name="connsiteX3" fmla="*/ 281431 w 13966931"/>
              <a:gd name="connsiteY3" fmla="*/ 12911667 h 18827242"/>
              <a:gd name="connsiteX4" fmla="*/ 282787 w 13966931"/>
              <a:gd name="connsiteY4" fmla="*/ 16664453 h 18827242"/>
              <a:gd name="connsiteX5" fmla="*/ 380983 w 13966931"/>
              <a:gd name="connsiteY5" fmla="*/ 17791372 h 18827242"/>
              <a:gd name="connsiteX6" fmla="*/ 5111107 w 13966931"/>
              <a:gd name="connsiteY6" fmla="*/ 17737530 h 18827242"/>
              <a:gd name="connsiteX7" fmla="*/ 7698600 w 13966931"/>
              <a:gd name="connsiteY7" fmla="*/ 17716802 h 18827242"/>
              <a:gd name="connsiteX8" fmla="*/ 7941558 w 13966931"/>
              <a:gd name="connsiteY8" fmla="*/ 17740520 h 18827242"/>
              <a:gd name="connsiteX9" fmla="*/ 8202443 w 13966931"/>
              <a:gd name="connsiteY9" fmla="*/ 18827242 h 18827242"/>
              <a:gd name="connsiteX10" fmla="*/ 8553232 w 13966931"/>
              <a:gd name="connsiteY10" fmla="*/ 17727678 h 18827242"/>
              <a:gd name="connsiteX11" fmla="*/ 9401850 w 13966931"/>
              <a:gd name="connsiteY11" fmla="*/ 17714255 h 18827242"/>
              <a:gd name="connsiteX12" fmla="*/ 13219990 w 13966931"/>
              <a:gd name="connsiteY12" fmla="*/ 17761057 h 18827242"/>
              <a:gd name="connsiteX13" fmla="*/ 13895179 w 13966931"/>
              <a:gd name="connsiteY13" fmla="*/ 17736053 h 18827242"/>
              <a:gd name="connsiteX14" fmla="*/ 13962278 w 13966931"/>
              <a:gd name="connsiteY14" fmla="*/ 12589362 h 18827242"/>
              <a:gd name="connsiteX15" fmla="*/ 13956256 w 13966931"/>
              <a:gd name="connsiteY15" fmla="*/ 1815831 h 18827242"/>
              <a:gd name="connsiteX16" fmla="*/ 13948983 w 13966931"/>
              <a:gd name="connsiteY16" fmla="*/ 818007 h 18827242"/>
              <a:gd name="connsiteX17" fmla="*/ 13936249 w 13966931"/>
              <a:gd name="connsiteY17" fmla="*/ 183998 h 18827242"/>
              <a:gd name="connsiteX18" fmla="*/ 11100558 w 13966931"/>
              <a:gd name="connsiteY18" fmla="*/ 197017 h 18827242"/>
              <a:gd name="connsiteX19" fmla="*/ 7176207 w 13966931"/>
              <a:gd name="connsiteY19" fmla="*/ 0 h 18827242"/>
              <a:gd name="connsiteX20" fmla="*/ 1713939 w 13966931"/>
              <a:gd name="connsiteY20" fmla="*/ 123918 h 18827242"/>
              <a:gd name="connsiteX0" fmla="*/ 1790866 w 14043858"/>
              <a:gd name="connsiteY0" fmla="*/ 123918 h 18827242"/>
              <a:gd name="connsiteX1" fmla="*/ 381596 w 14043858"/>
              <a:gd name="connsiteY1" fmla="*/ 130167 h 18827242"/>
              <a:gd name="connsiteX2" fmla="*/ 314948 w 14043858"/>
              <a:gd name="connsiteY2" fmla="*/ 1715395 h 18827242"/>
              <a:gd name="connsiteX3" fmla="*/ 358358 w 14043858"/>
              <a:gd name="connsiteY3" fmla="*/ 12911667 h 18827242"/>
              <a:gd name="connsiteX4" fmla="*/ 359714 w 14043858"/>
              <a:gd name="connsiteY4" fmla="*/ 16664453 h 18827242"/>
              <a:gd name="connsiteX5" fmla="*/ 352184 w 14043858"/>
              <a:gd name="connsiteY5" fmla="*/ 17767479 h 18827242"/>
              <a:gd name="connsiteX6" fmla="*/ 5188034 w 14043858"/>
              <a:gd name="connsiteY6" fmla="*/ 17737530 h 18827242"/>
              <a:gd name="connsiteX7" fmla="*/ 7775527 w 14043858"/>
              <a:gd name="connsiteY7" fmla="*/ 17716802 h 18827242"/>
              <a:gd name="connsiteX8" fmla="*/ 8018485 w 14043858"/>
              <a:gd name="connsiteY8" fmla="*/ 17740520 h 18827242"/>
              <a:gd name="connsiteX9" fmla="*/ 8279370 w 14043858"/>
              <a:gd name="connsiteY9" fmla="*/ 18827242 h 18827242"/>
              <a:gd name="connsiteX10" fmla="*/ 8630159 w 14043858"/>
              <a:gd name="connsiteY10" fmla="*/ 17727678 h 18827242"/>
              <a:gd name="connsiteX11" fmla="*/ 9478777 w 14043858"/>
              <a:gd name="connsiteY11" fmla="*/ 17714255 h 18827242"/>
              <a:gd name="connsiteX12" fmla="*/ 13296917 w 14043858"/>
              <a:gd name="connsiteY12" fmla="*/ 17761057 h 18827242"/>
              <a:gd name="connsiteX13" fmla="*/ 13972106 w 14043858"/>
              <a:gd name="connsiteY13" fmla="*/ 17736053 h 18827242"/>
              <a:gd name="connsiteX14" fmla="*/ 14039205 w 14043858"/>
              <a:gd name="connsiteY14" fmla="*/ 12589362 h 18827242"/>
              <a:gd name="connsiteX15" fmla="*/ 14033183 w 14043858"/>
              <a:gd name="connsiteY15" fmla="*/ 1815831 h 18827242"/>
              <a:gd name="connsiteX16" fmla="*/ 14025910 w 14043858"/>
              <a:gd name="connsiteY16" fmla="*/ 818007 h 18827242"/>
              <a:gd name="connsiteX17" fmla="*/ 14013176 w 14043858"/>
              <a:gd name="connsiteY17" fmla="*/ 183998 h 18827242"/>
              <a:gd name="connsiteX18" fmla="*/ 11177485 w 14043858"/>
              <a:gd name="connsiteY18" fmla="*/ 197017 h 18827242"/>
              <a:gd name="connsiteX19" fmla="*/ 7253134 w 14043858"/>
              <a:gd name="connsiteY19" fmla="*/ 0 h 18827242"/>
              <a:gd name="connsiteX20" fmla="*/ 1790866 w 14043858"/>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3731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8262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8312 w 13728987"/>
              <a:gd name="connsiteY15" fmla="*/ 1815831 h 18827242"/>
              <a:gd name="connsiteX16" fmla="*/ 13711039 w 13728987"/>
              <a:gd name="connsiteY16" fmla="*/ 818007 h 18827242"/>
              <a:gd name="connsiteX17" fmla="*/ 13698305 w 13728987"/>
              <a:gd name="connsiteY17" fmla="*/ 183998 h 18827242"/>
              <a:gd name="connsiteX18" fmla="*/ 10862614 w 13728987"/>
              <a:gd name="connsiteY18" fmla="*/ 197017 h 18827242"/>
              <a:gd name="connsiteX19" fmla="*/ 6938263 w 13728987"/>
              <a:gd name="connsiteY19" fmla="*/ 0 h 18827242"/>
              <a:gd name="connsiteX20" fmla="*/ 1475995 w 13728987"/>
              <a:gd name="connsiteY20" fmla="*/ 123918 h 18827242"/>
              <a:gd name="connsiteX0" fmla="*/ 1475995 w 13728987"/>
              <a:gd name="connsiteY0" fmla="*/ 123918 h 18827242"/>
              <a:gd name="connsiteX1" fmla="*/ 66725 w 13728987"/>
              <a:gd name="connsiteY1" fmla="*/ 130167 h 18827242"/>
              <a:gd name="connsiteX2" fmla="*/ 77 w 13728987"/>
              <a:gd name="connsiteY2" fmla="*/ 1715395 h 18827242"/>
              <a:gd name="connsiteX3" fmla="*/ 43487 w 13728987"/>
              <a:gd name="connsiteY3" fmla="*/ 12911667 h 18827242"/>
              <a:gd name="connsiteX4" fmla="*/ 44843 w 13728987"/>
              <a:gd name="connsiteY4" fmla="*/ 16664453 h 18827242"/>
              <a:gd name="connsiteX5" fmla="*/ 82623 w 13728987"/>
              <a:gd name="connsiteY5" fmla="*/ 17767479 h 18827242"/>
              <a:gd name="connsiteX6" fmla="*/ 4873163 w 13728987"/>
              <a:gd name="connsiteY6" fmla="*/ 17737530 h 18827242"/>
              <a:gd name="connsiteX7" fmla="*/ 7460656 w 13728987"/>
              <a:gd name="connsiteY7" fmla="*/ 17716802 h 18827242"/>
              <a:gd name="connsiteX8" fmla="*/ 7703614 w 13728987"/>
              <a:gd name="connsiteY8" fmla="*/ 17740520 h 18827242"/>
              <a:gd name="connsiteX9" fmla="*/ 7964499 w 13728987"/>
              <a:gd name="connsiteY9" fmla="*/ 18827242 h 18827242"/>
              <a:gd name="connsiteX10" fmla="*/ 8315288 w 13728987"/>
              <a:gd name="connsiteY10" fmla="*/ 17727678 h 18827242"/>
              <a:gd name="connsiteX11" fmla="*/ 9163906 w 13728987"/>
              <a:gd name="connsiteY11" fmla="*/ 17714255 h 18827242"/>
              <a:gd name="connsiteX12" fmla="*/ 12982046 w 13728987"/>
              <a:gd name="connsiteY12" fmla="*/ 17761057 h 18827242"/>
              <a:gd name="connsiteX13" fmla="*/ 13657235 w 13728987"/>
              <a:gd name="connsiteY13" fmla="*/ 17736053 h 18827242"/>
              <a:gd name="connsiteX14" fmla="*/ 13724334 w 13728987"/>
              <a:gd name="connsiteY14" fmla="*/ 12589362 h 18827242"/>
              <a:gd name="connsiteX15" fmla="*/ 13711039 w 13728987"/>
              <a:gd name="connsiteY15" fmla="*/ 818007 h 18827242"/>
              <a:gd name="connsiteX16" fmla="*/ 13698305 w 13728987"/>
              <a:gd name="connsiteY16" fmla="*/ 183998 h 18827242"/>
              <a:gd name="connsiteX17" fmla="*/ 10862614 w 13728987"/>
              <a:gd name="connsiteY17" fmla="*/ 197017 h 18827242"/>
              <a:gd name="connsiteX18" fmla="*/ 6938263 w 13728987"/>
              <a:gd name="connsiteY18" fmla="*/ 0 h 18827242"/>
              <a:gd name="connsiteX19" fmla="*/ 1475995 w 13728987"/>
              <a:gd name="connsiteY19" fmla="*/ 123918 h 1882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28987" h="18827242">
                <a:moveTo>
                  <a:pt x="1475995" y="123918"/>
                </a:moveTo>
                <a:lnTo>
                  <a:pt x="66725" y="130167"/>
                </a:lnTo>
                <a:cubicBezTo>
                  <a:pt x="-52497" y="136800"/>
                  <a:pt x="30958" y="1668443"/>
                  <a:pt x="77" y="1715395"/>
                </a:cubicBezTo>
                <a:cubicBezTo>
                  <a:pt x="12030" y="2787368"/>
                  <a:pt x="31534" y="10406099"/>
                  <a:pt x="43487" y="12911667"/>
                </a:cubicBezTo>
                <a:cubicBezTo>
                  <a:pt x="51396" y="13716648"/>
                  <a:pt x="25934" y="15824926"/>
                  <a:pt x="44843" y="16664453"/>
                </a:cubicBezTo>
                <a:cubicBezTo>
                  <a:pt x="60986" y="17348981"/>
                  <a:pt x="14206" y="17755888"/>
                  <a:pt x="82623" y="17767479"/>
                </a:cubicBezTo>
                <a:cubicBezTo>
                  <a:pt x="895396" y="17905176"/>
                  <a:pt x="3258562" y="17768490"/>
                  <a:pt x="4873163" y="17737530"/>
                </a:cubicBezTo>
                <a:lnTo>
                  <a:pt x="7460656" y="17716802"/>
                </a:lnTo>
                <a:cubicBezTo>
                  <a:pt x="7516103" y="17716329"/>
                  <a:pt x="7679687" y="17679213"/>
                  <a:pt x="7703614" y="17740520"/>
                </a:cubicBezTo>
                <a:cubicBezTo>
                  <a:pt x="7777504" y="17929845"/>
                  <a:pt x="7924540" y="18683015"/>
                  <a:pt x="7964499" y="18827242"/>
                </a:cubicBezTo>
                <a:cubicBezTo>
                  <a:pt x="8011490" y="18716320"/>
                  <a:pt x="8136116" y="18053443"/>
                  <a:pt x="8315288" y="17727678"/>
                </a:cubicBezTo>
                <a:cubicBezTo>
                  <a:pt x="8402277" y="17724938"/>
                  <a:pt x="8802694" y="17721170"/>
                  <a:pt x="9163906" y="17714255"/>
                </a:cubicBezTo>
                <a:lnTo>
                  <a:pt x="12982046" y="17761057"/>
                </a:lnTo>
                <a:cubicBezTo>
                  <a:pt x="13526076" y="17823070"/>
                  <a:pt x="13455159" y="17756054"/>
                  <a:pt x="13657235" y="17736053"/>
                </a:cubicBezTo>
                <a:cubicBezTo>
                  <a:pt x="13695678" y="17530533"/>
                  <a:pt x="13710990" y="14374663"/>
                  <a:pt x="13724334" y="12589362"/>
                </a:cubicBezTo>
                <a:cubicBezTo>
                  <a:pt x="13733301" y="9769688"/>
                  <a:pt x="13715377" y="2885568"/>
                  <a:pt x="13711039" y="818007"/>
                </a:cubicBezTo>
                <a:cubicBezTo>
                  <a:pt x="13700153" y="550017"/>
                  <a:pt x="13765243" y="191924"/>
                  <a:pt x="13698305" y="183998"/>
                </a:cubicBezTo>
                <a:cubicBezTo>
                  <a:pt x="13215788" y="126864"/>
                  <a:pt x="11989288" y="227683"/>
                  <a:pt x="10862614" y="197017"/>
                </a:cubicBezTo>
                <a:cubicBezTo>
                  <a:pt x="9735940" y="166351"/>
                  <a:pt x="8246380" y="65672"/>
                  <a:pt x="6938263" y="0"/>
                </a:cubicBezTo>
                <a:lnTo>
                  <a:pt x="1475995" y="123918"/>
                </a:lnTo>
                <a:close/>
              </a:path>
            </a:pathLst>
          </a:custGeom>
          <a:noFill/>
          <a:ln w="19050" cap="flat">
            <a:solidFill>
              <a:schemeClr val="tx1"/>
            </a:solidFill>
            <a:prstDash val="solid"/>
            <a:miter/>
          </a:ln>
        </p:spPr>
        <p:txBody>
          <a:bodyPr wrap="square" rtlCol="0" anchor="ctr">
            <a:noAutofit/>
          </a:bodyPr>
          <a:lstStyle/>
          <a:p>
            <a:endParaRPr lang="en-US"/>
          </a:p>
        </p:txBody>
      </p:sp>
      <p:graphicFrame>
        <p:nvGraphicFramePr>
          <p:cNvPr id="5" name="Pladsholder til indhold 2">
            <a:extLst>
              <a:ext uri="{FF2B5EF4-FFF2-40B4-BE49-F238E27FC236}">
                <a16:creationId xmlns:a16="http://schemas.microsoft.com/office/drawing/2014/main" id="{FEF04675-16EC-420A-566A-85C293380B06}"/>
              </a:ext>
            </a:extLst>
          </p:cNvPr>
          <p:cNvGraphicFramePr>
            <a:graphicFrameLocks noGrp="1"/>
          </p:cNvGraphicFramePr>
          <p:nvPr>
            <p:ph idx="1"/>
            <p:extLst>
              <p:ext uri="{D42A27DB-BD31-4B8C-83A1-F6EECF244321}">
                <p14:modId xmlns:p14="http://schemas.microsoft.com/office/powerpoint/2010/main" val="177933695"/>
              </p:ext>
            </p:extLst>
          </p:nvPr>
        </p:nvGraphicFramePr>
        <p:xfrm>
          <a:off x="929482" y="1477886"/>
          <a:ext cx="10382434" cy="3836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felt 5">
            <a:extLst>
              <a:ext uri="{FF2B5EF4-FFF2-40B4-BE49-F238E27FC236}">
                <a16:creationId xmlns:a16="http://schemas.microsoft.com/office/drawing/2014/main" id="{30FD65E2-C416-E1F0-208F-A85EEE725A31}"/>
              </a:ext>
            </a:extLst>
          </p:cNvPr>
          <p:cNvSpPr txBox="1"/>
          <p:nvPr/>
        </p:nvSpPr>
        <p:spPr>
          <a:xfrm>
            <a:off x="929482" y="652057"/>
            <a:ext cx="10333036" cy="1077218"/>
          </a:xfrm>
          <a:prstGeom prst="rect">
            <a:avLst/>
          </a:prstGeom>
          <a:noFill/>
        </p:spPr>
        <p:txBody>
          <a:bodyPr wrap="square">
            <a:spAutoFit/>
          </a:bodyPr>
          <a:lstStyle/>
          <a:p>
            <a:r>
              <a:rPr lang="da-DK" sz="3200" dirty="0"/>
              <a:t>Analysen af helsiden kræver at man zoomer ud og ser på billederne som en </a:t>
            </a:r>
            <a:r>
              <a:rPr lang="da-DK" sz="3200" u="sng" dirty="0"/>
              <a:t>helhed</a:t>
            </a:r>
            <a:r>
              <a:rPr lang="da-DK" sz="3200" dirty="0"/>
              <a:t>.</a:t>
            </a:r>
          </a:p>
          <a:p>
            <a:r>
              <a:rPr lang="da-DK" sz="3200" dirty="0"/>
              <a:t>Sidelayoutet betegner kompositionen af rammer og deres form på siden – den kan have fokus på:</a:t>
            </a:r>
          </a:p>
        </p:txBody>
      </p:sp>
    </p:spTree>
    <p:extLst>
      <p:ext uri="{BB962C8B-B14F-4D97-AF65-F5344CB8AC3E}">
        <p14:creationId xmlns:p14="http://schemas.microsoft.com/office/powerpoint/2010/main" val="408840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B8FF6271-3265-454B-8C05-E3A079E34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74"/>
            <a:ext cx="6973108"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 name="connsiteX0" fmla="*/ 7430701 w 7520786"/>
              <a:gd name="connsiteY0" fmla="*/ 6858000 h 6858000"/>
              <a:gd name="connsiteX1" fmla="*/ 0 w 7520786"/>
              <a:gd name="connsiteY1" fmla="*/ 6858000 h 6858000"/>
              <a:gd name="connsiteX2" fmla="*/ 0 w 7520786"/>
              <a:gd name="connsiteY2" fmla="*/ 0 h 6858000"/>
              <a:gd name="connsiteX3" fmla="*/ 7505795 w 7520786"/>
              <a:gd name="connsiteY3" fmla="*/ 0 h 6858000"/>
              <a:gd name="connsiteX4" fmla="*/ 7520785 w 7520786"/>
              <a:gd name="connsiteY4" fmla="*/ 379063 h 6858000"/>
              <a:gd name="connsiteX5" fmla="*/ 7433327 w 7520786"/>
              <a:gd name="connsiteY5" fmla="*/ 6803646 h 6858000"/>
              <a:gd name="connsiteX6" fmla="*/ 7430701 w 75207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786" h="6858000">
                <a:moveTo>
                  <a:pt x="7430701" y="6858000"/>
                </a:moveTo>
                <a:lnTo>
                  <a:pt x="0" y="6858000"/>
                </a:lnTo>
                <a:lnTo>
                  <a:pt x="0" y="0"/>
                </a:lnTo>
                <a:lnTo>
                  <a:pt x="7505795" y="0"/>
                </a:lnTo>
                <a:lnTo>
                  <a:pt x="7520785" y="379063"/>
                </a:lnTo>
                <a:cubicBezTo>
                  <a:pt x="7384101" y="2164699"/>
                  <a:pt x="7521128" y="5461844"/>
                  <a:pt x="7433327" y="6803646"/>
                </a:cubicBezTo>
                <a:lnTo>
                  <a:pt x="7430701" y="6858000"/>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4106">
            <a:extLst>
              <a:ext uri="{FF2B5EF4-FFF2-40B4-BE49-F238E27FC236}">
                <a16:creationId xmlns:a16="http://schemas.microsoft.com/office/drawing/2014/main" id="{F8BBF676-DD2A-4CF7-A89A-C20DF1324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7217425" y="790100"/>
            <a:ext cx="4334602"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solidFill>
            <a:schemeClr val="bg1"/>
          </a:solidFill>
          <a:ln w="1905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7E7DD2B-A575-B4CD-D7A4-078DDB3C74CF}"/>
              </a:ext>
            </a:extLst>
          </p:cNvPr>
          <p:cNvSpPr>
            <a:spLocks noGrp="1"/>
          </p:cNvSpPr>
          <p:nvPr>
            <p:ph type="title"/>
          </p:nvPr>
        </p:nvSpPr>
        <p:spPr>
          <a:xfrm>
            <a:off x="7432769" y="1058660"/>
            <a:ext cx="4037127" cy="1590260"/>
          </a:xfrm>
        </p:spPr>
        <p:txBody>
          <a:bodyPr>
            <a:normAutofit/>
          </a:bodyPr>
          <a:lstStyle/>
          <a:p>
            <a:pPr algn="ctr"/>
            <a:r>
              <a:rPr lang="da-DK"/>
              <a:t>Samspillet mellem ord og billeder</a:t>
            </a:r>
          </a:p>
        </p:txBody>
      </p:sp>
      <p:pic>
        <p:nvPicPr>
          <p:cNvPr id="5" name="Billede 4" descr="Et billede, der indeholder tegning, skitse, Tryk, illustration/afbildning&#10;&#10;Automatisk genereret beskrivelse">
            <a:extLst>
              <a:ext uri="{FF2B5EF4-FFF2-40B4-BE49-F238E27FC236}">
                <a16:creationId xmlns:a16="http://schemas.microsoft.com/office/drawing/2014/main" id="{491D0434-3326-EFDB-926B-AF4FA47E661F}"/>
              </a:ext>
            </a:extLst>
          </p:cNvPr>
          <p:cNvPicPr>
            <a:picLocks noChangeAspect="1"/>
          </p:cNvPicPr>
          <p:nvPr/>
        </p:nvPicPr>
        <p:blipFill>
          <a:blip r:embed="rId2"/>
          <a:stretch>
            <a:fillRect/>
          </a:stretch>
        </p:blipFill>
        <p:spPr>
          <a:xfrm>
            <a:off x="138502" y="117555"/>
            <a:ext cx="4055701" cy="3893470"/>
          </a:xfrm>
          <a:prstGeom prst="rect">
            <a:avLst/>
          </a:prstGeom>
        </p:spPr>
      </p:pic>
      <p:pic>
        <p:nvPicPr>
          <p:cNvPr id="7" name="Billede 6" descr="Et billede, der indeholder tekst, menneske, tøj, tegneserie&#10;&#10;Automatisk genereret beskrivelse">
            <a:extLst>
              <a:ext uri="{FF2B5EF4-FFF2-40B4-BE49-F238E27FC236}">
                <a16:creationId xmlns:a16="http://schemas.microsoft.com/office/drawing/2014/main" id="{078D7C8D-2035-CE9B-6461-1C1149111FDB}"/>
              </a:ext>
            </a:extLst>
          </p:cNvPr>
          <p:cNvPicPr>
            <a:picLocks noChangeAspect="1"/>
          </p:cNvPicPr>
          <p:nvPr/>
        </p:nvPicPr>
        <p:blipFill>
          <a:blip r:embed="rId3"/>
          <a:stretch>
            <a:fillRect/>
          </a:stretch>
        </p:blipFill>
        <p:spPr>
          <a:xfrm>
            <a:off x="3588697" y="594568"/>
            <a:ext cx="3775029" cy="2633082"/>
          </a:xfrm>
          <a:prstGeom prst="rect">
            <a:avLst/>
          </a:prstGeom>
        </p:spPr>
      </p:pic>
      <p:pic>
        <p:nvPicPr>
          <p:cNvPr id="4098" name="Picture 2" descr="Oldtidskundskab og kedsomhed | Wulffmorgenthaler">
            <a:extLst>
              <a:ext uri="{FF2B5EF4-FFF2-40B4-BE49-F238E27FC236}">
                <a16:creationId xmlns:a16="http://schemas.microsoft.com/office/drawing/2014/main" id="{7CEFE153-8B24-73E1-4686-49E6307E4A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400" y="4107362"/>
            <a:ext cx="5602306" cy="2633083"/>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67BA9692-9903-074C-A8BD-C144ED722B5C}"/>
              </a:ext>
            </a:extLst>
          </p:cNvPr>
          <p:cNvSpPr>
            <a:spLocks noGrp="1"/>
          </p:cNvSpPr>
          <p:nvPr>
            <p:ph idx="1"/>
          </p:nvPr>
        </p:nvSpPr>
        <p:spPr>
          <a:xfrm>
            <a:off x="7598422" y="3227650"/>
            <a:ext cx="3814788" cy="3030029"/>
          </a:xfrm>
        </p:spPr>
        <p:txBody>
          <a:bodyPr>
            <a:normAutofit/>
          </a:bodyPr>
          <a:lstStyle/>
          <a:p>
            <a:pPr marL="457200" indent="-457200">
              <a:lnSpc>
                <a:spcPct val="90000"/>
              </a:lnSpc>
              <a:buFont typeface="Arial" panose="020B0604020202020204" pitchFamily="34" charset="0"/>
              <a:buChar char="•"/>
            </a:pPr>
            <a:r>
              <a:rPr lang="da-DK" sz="2700" dirty="0"/>
              <a:t>Det illustrative forhold (ord og billede udtrykker det samme)</a:t>
            </a:r>
          </a:p>
          <a:p>
            <a:pPr marL="457200" indent="-457200">
              <a:lnSpc>
                <a:spcPct val="90000"/>
              </a:lnSpc>
              <a:buFont typeface="Arial" panose="020B0604020202020204" pitchFamily="34" charset="0"/>
              <a:buChar char="•"/>
            </a:pPr>
            <a:r>
              <a:rPr lang="da-DK" sz="2700" dirty="0"/>
              <a:t>Det forankrende forhold (ordene forklarer billederne)</a:t>
            </a:r>
          </a:p>
          <a:p>
            <a:pPr marL="457200" indent="-457200">
              <a:lnSpc>
                <a:spcPct val="90000"/>
              </a:lnSpc>
              <a:buFont typeface="Arial" panose="020B0604020202020204" pitchFamily="34" charset="0"/>
              <a:buChar char="•"/>
            </a:pPr>
            <a:r>
              <a:rPr lang="da-DK" sz="2700" dirty="0"/>
              <a:t>Det komplementære forhold (ord og billede supplerer hinanden)	</a:t>
            </a:r>
          </a:p>
          <a:p>
            <a:pPr>
              <a:lnSpc>
                <a:spcPct val="90000"/>
              </a:lnSpc>
            </a:pPr>
            <a:endParaRPr lang="da-DK" sz="2700" dirty="0"/>
          </a:p>
        </p:txBody>
      </p:sp>
      <p:sp>
        <p:nvSpPr>
          <p:cNvPr id="4109" name="Freeform: Shape 4108">
            <a:extLst>
              <a:ext uri="{FF2B5EF4-FFF2-40B4-BE49-F238E27FC236}">
                <a16:creationId xmlns:a16="http://schemas.microsoft.com/office/drawing/2014/main" id="{05D9F2FB-1814-467D-A608-A6F63BCB6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7286468" y="746841"/>
            <a:ext cx="4334602"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8322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733A00-04EA-4626-9D7E-3B1B14FEB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86780C9-61BF-4B89-9FCC-3392EB520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flipH="1" flipV="1">
            <a:off x="659785" y="2338864"/>
            <a:ext cx="4463643" cy="3956665"/>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1545 w 803235"/>
              <a:gd name="connsiteY5" fmla="*/ 630854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798560"/>
              <a:gd name="connsiteY0" fmla="*/ 705247 h 765991"/>
              <a:gd name="connsiteX1" fmla="*/ 415157 w 798560"/>
              <a:gd name="connsiteY1" fmla="*/ 756657 h 765991"/>
              <a:gd name="connsiteX2" fmla="*/ 787849 w 798560"/>
              <a:gd name="connsiteY2" fmla="*/ 492088 h 765991"/>
              <a:gd name="connsiteX3" fmla="*/ 563231 w 798560"/>
              <a:gd name="connsiteY3" fmla="*/ 3537 h 765991"/>
              <a:gd name="connsiteX4" fmla="*/ 34212 w 798560"/>
              <a:gd name="connsiteY4" fmla="*/ 319863 h 765991"/>
              <a:gd name="connsiteX5" fmla="*/ 32028 w 798560"/>
              <a:gd name="connsiteY5" fmla="*/ 580731 h 765991"/>
              <a:gd name="connsiteX6" fmla="*/ 0 w 798560"/>
              <a:gd name="connsiteY6" fmla="*/ 705247 h 765991"/>
              <a:gd name="connsiteX0" fmla="*/ 0 w 795836"/>
              <a:gd name="connsiteY0" fmla="*/ 705247 h 754100"/>
              <a:gd name="connsiteX1" fmla="*/ 454508 w 795836"/>
              <a:gd name="connsiteY1" fmla="*/ 743385 h 754100"/>
              <a:gd name="connsiteX2" fmla="*/ 787849 w 795836"/>
              <a:gd name="connsiteY2" fmla="*/ 492088 h 754100"/>
              <a:gd name="connsiteX3" fmla="*/ 563231 w 795836"/>
              <a:gd name="connsiteY3" fmla="*/ 3537 h 754100"/>
              <a:gd name="connsiteX4" fmla="*/ 34212 w 795836"/>
              <a:gd name="connsiteY4" fmla="*/ 319863 h 754100"/>
              <a:gd name="connsiteX5" fmla="*/ 32028 w 795836"/>
              <a:gd name="connsiteY5" fmla="*/ 580731 h 754100"/>
              <a:gd name="connsiteX6" fmla="*/ 0 w 795836"/>
              <a:gd name="connsiteY6" fmla="*/ 705247 h 754100"/>
              <a:gd name="connsiteX0" fmla="*/ 0 w 795836"/>
              <a:gd name="connsiteY0" fmla="*/ 705247 h 752157"/>
              <a:gd name="connsiteX1" fmla="*/ 454508 w 795836"/>
              <a:gd name="connsiteY1" fmla="*/ 743385 h 752157"/>
              <a:gd name="connsiteX2" fmla="*/ 787849 w 795836"/>
              <a:gd name="connsiteY2" fmla="*/ 492088 h 752157"/>
              <a:gd name="connsiteX3" fmla="*/ 563231 w 795836"/>
              <a:gd name="connsiteY3" fmla="*/ 3537 h 752157"/>
              <a:gd name="connsiteX4" fmla="*/ 34212 w 795836"/>
              <a:gd name="connsiteY4" fmla="*/ 319863 h 752157"/>
              <a:gd name="connsiteX5" fmla="*/ 32028 w 795836"/>
              <a:gd name="connsiteY5" fmla="*/ 580731 h 752157"/>
              <a:gd name="connsiteX6" fmla="*/ 0 w 795836"/>
              <a:gd name="connsiteY6" fmla="*/ 705247 h 752157"/>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2342"/>
              <a:gd name="connsiteY0" fmla="*/ 705247 h 781632"/>
              <a:gd name="connsiteX1" fmla="*/ 236571 w 792342"/>
              <a:gd name="connsiteY1" fmla="*/ 717015 h 781632"/>
              <a:gd name="connsiteX2" fmla="*/ 506127 w 792342"/>
              <a:gd name="connsiteY2" fmla="*/ 772235 h 781632"/>
              <a:gd name="connsiteX3" fmla="*/ 787849 w 792342"/>
              <a:gd name="connsiteY3" fmla="*/ 492088 h 781632"/>
              <a:gd name="connsiteX4" fmla="*/ 563231 w 792342"/>
              <a:gd name="connsiteY4" fmla="*/ 3537 h 781632"/>
              <a:gd name="connsiteX5" fmla="*/ 34212 w 792342"/>
              <a:gd name="connsiteY5" fmla="*/ 319863 h 781632"/>
              <a:gd name="connsiteX6" fmla="*/ 32028 w 792342"/>
              <a:gd name="connsiteY6" fmla="*/ 580731 h 781632"/>
              <a:gd name="connsiteX7" fmla="*/ 0 w 792342"/>
              <a:gd name="connsiteY7" fmla="*/ 705247 h 781632"/>
              <a:gd name="connsiteX0" fmla="*/ 0 w 792342"/>
              <a:gd name="connsiteY0" fmla="*/ 705247 h 775707"/>
              <a:gd name="connsiteX1" fmla="*/ 236571 w 792342"/>
              <a:gd name="connsiteY1" fmla="*/ 717015 h 775707"/>
              <a:gd name="connsiteX2" fmla="*/ 506127 w 792342"/>
              <a:gd name="connsiteY2" fmla="*/ 772235 h 775707"/>
              <a:gd name="connsiteX3" fmla="*/ 787849 w 792342"/>
              <a:gd name="connsiteY3" fmla="*/ 492088 h 775707"/>
              <a:gd name="connsiteX4" fmla="*/ 563231 w 792342"/>
              <a:gd name="connsiteY4" fmla="*/ 3537 h 775707"/>
              <a:gd name="connsiteX5" fmla="*/ 34212 w 792342"/>
              <a:gd name="connsiteY5" fmla="*/ 319863 h 775707"/>
              <a:gd name="connsiteX6" fmla="*/ 32028 w 792342"/>
              <a:gd name="connsiteY6" fmla="*/ 580731 h 775707"/>
              <a:gd name="connsiteX7" fmla="*/ 0 w 792342"/>
              <a:gd name="connsiteY7" fmla="*/ 705247 h 775707"/>
              <a:gd name="connsiteX0" fmla="*/ 0 w 790917"/>
              <a:gd name="connsiteY0" fmla="*/ 705247 h 789042"/>
              <a:gd name="connsiteX1" fmla="*/ 236571 w 790917"/>
              <a:gd name="connsiteY1" fmla="*/ 717015 h 789042"/>
              <a:gd name="connsiteX2" fmla="*/ 527821 w 790917"/>
              <a:gd name="connsiteY2" fmla="*/ 786071 h 789042"/>
              <a:gd name="connsiteX3" fmla="*/ 787849 w 790917"/>
              <a:gd name="connsiteY3" fmla="*/ 492088 h 789042"/>
              <a:gd name="connsiteX4" fmla="*/ 563231 w 790917"/>
              <a:gd name="connsiteY4" fmla="*/ 3537 h 789042"/>
              <a:gd name="connsiteX5" fmla="*/ 34212 w 790917"/>
              <a:gd name="connsiteY5" fmla="*/ 319863 h 789042"/>
              <a:gd name="connsiteX6" fmla="*/ 32028 w 790917"/>
              <a:gd name="connsiteY6" fmla="*/ 580731 h 789042"/>
              <a:gd name="connsiteX7" fmla="*/ 0 w 790917"/>
              <a:gd name="connsiteY7" fmla="*/ 705247 h 789042"/>
              <a:gd name="connsiteX0" fmla="*/ 0 w 790917"/>
              <a:gd name="connsiteY0" fmla="*/ 705247 h 794443"/>
              <a:gd name="connsiteX1" fmla="*/ 236571 w 790917"/>
              <a:gd name="connsiteY1" fmla="*/ 717015 h 794443"/>
              <a:gd name="connsiteX2" fmla="*/ 527821 w 790917"/>
              <a:gd name="connsiteY2" fmla="*/ 786071 h 794443"/>
              <a:gd name="connsiteX3" fmla="*/ 787849 w 790917"/>
              <a:gd name="connsiteY3" fmla="*/ 492088 h 794443"/>
              <a:gd name="connsiteX4" fmla="*/ 563231 w 790917"/>
              <a:gd name="connsiteY4" fmla="*/ 3537 h 794443"/>
              <a:gd name="connsiteX5" fmla="*/ 34212 w 790917"/>
              <a:gd name="connsiteY5" fmla="*/ 319863 h 794443"/>
              <a:gd name="connsiteX6" fmla="*/ 32028 w 790917"/>
              <a:gd name="connsiteY6" fmla="*/ 580731 h 794443"/>
              <a:gd name="connsiteX7" fmla="*/ 0 w 790917"/>
              <a:gd name="connsiteY7" fmla="*/ 705247 h 794443"/>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177"/>
              <a:gd name="connsiteX1" fmla="*/ 207866 w 790917"/>
              <a:gd name="connsiteY1" fmla="*/ 713884 h 798177"/>
              <a:gd name="connsiteX2" fmla="*/ 527821 w 790917"/>
              <a:gd name="connsiteY2" fmla="*/ 786071 h 798177"/>
              <a:gd name="connsiteX3" fmla="*/ 787849 w 790917"/>
              <a:gd name="connsiteY3" fmla="*/ 492088 h 798177"/>
              <a:gd name="connsiteX4" fmla="*/ 563231 w 790917"/>
              <a:gd name="connsiteY4" fmla="*/ 3537 h 798177"/>
              <a:gd name="connsiteX5" fmla="*/ 34212 w 790917"/>
              <a:gd name="connsiteY5" fmla="*/ 319863 h 798177"/>
              <a:gd name="connsiteX6" fmla="*/ 32028 w 790917"/>
              <a:gd name="connsiteY6" fmla="*/ 580731 h 798177"/>
              <a:gd name="connsiteX7" fmla="*/ 0 w 790917"/>
              <a:gd name="connsiteY7" fmla="*/ 705247 h 798177"/>
              <a:gd name="connsiteX0" fmla="*/ 0 w 790917"/>
              <a:gd name="connsiteY0" fmla="*/ 705247 h 798148"/>
              <a:gd name="connsiteX1" fmla="*/ 169331 w 790917"/>
              <a:gd name="connsiteY1" fmla="*/ 713737 h 798148"/>
              <a:gd name="connsiteX2" fmla="*/ 527821 w 790917"/>
              <a:gd name="connsiteY2" fmla="*/ 786071 h 798148"/>
              <a:gd name="connsiteX3" fmla="*/ 787849 w 790917"/>
              <a:gd name="connsiteY3" fmla="*/ 492088 h 798148"/>
              <a:gd name="connsiteX4" fmla="*/ 563231 w 790917"/>
              <a:gd name="connsiteY4" fmla="*/ 3537 h 798148"/>
              <a:gd name="connsiteX5" fmla="*/ 34212 w 790917"/>
              <a:gd name="connsiteY5" fmla="*/ 319863 h 798148"/>
              <a:gd name="connsiteX6" fmla="*/ 32028 w 790917"/>
              <a:gd name="connsiteY6" fmla="*/ 580731 h 798148"/>
              <a:gd name="connsiteX7" fmla="*/ 0 w 790917"/>
              <a:gd name="connsiteY7" fmla="*/ 705247 h 79814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32028 w 790917"/>
              <a:gd name="connsiteY6" fmla="*/ 580731 h 795808"/>
              <a:gd name="connsiteX7" fmla="*/ 0 w 790917"/>
              <a:gd name="connsiteY7" fmla="*/ 705247 h 79580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24096 w 790917"/>
              <a:gd name="connsiteY6" fmla="*/ 503495 h 795808"/>
              <a:gd name="connsiteX7" fmla="*/ 0 w 790917"/>
              <a:gd name="connsiteY7" fmla="*/ 70524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9307"/>
              <a:gd name="connsiteX1" fmla="*/ 188692 w 805655"/>
              <a:gd name="connsiteY1" fmla="*/ 719277 h 799307"/>
              <a:gd name="connsiteX2" fmla="*/ 542559 w 805655"/>
              <a:gd name="connsiteY2" fmla="*/ 786071 h 799307"/>
              <a:gd name="connsiteX3" fmla="*/ 802587 w 805655"/>
              <a:gd name="connsiteY3" fmla="*/ 492088 h 799307"/>
              <a:gd name="connsiteX4" fmla="*/ 577969 w 805655"/>
              <a:gd name="connsiteY4" fmla="*/ 3537 h 799307"/>
              <a:gd name="connsiteX5" fmla="*/ 48950 w 805655"/>
              <a:gd name="connsiteY5" fmla="*/ 319863 h 799307"/>
              <a:gd name="connsiteX6" fmla="*/ 38834 w 805655"/>
              <a:gd name="connsiteY6" fmla="*/ 503495 h 799307"/>
              <a:gd name="connsiteX7" fmla="*/ 0 w 805655"/>
              <a:gd name="connsiteY7" fmla="*/ 640697 h 799307"/>
              <a:gd name="connsiteX0" fmla="*/ 0 w 805266"/>
              <a:gd name="connsiteY0" fmla="*/ 640697 h 798795"/>
              <a:gd name="connsiteX1" fmla="*/ 188692 w 805266"/>
              <a:gd name="connsiteY1" fmla="*/ 719277 h 798795"/>
              <a:gd name="connsiteX2" fmla="*/ 548579 w 805266"/>
              <a:gd name="connsiteY2" fmla="*/ 785469 h 798795"/>
              <a:gd name="connsiteX3" fmla="*/ 802587 w 805266"/>
              <a:gd name="connsiteY3" fmla="*/ 492088 h 798795"/>
              <a:gd name="connsiteX4" fmla="*/ 577969 w 805266"/>
              <a:gd name="connsiteY4" fmla="*/ 3537 h 798795"/>
              <a:gd name="connsiteX5" fmla="*/ 48950 w 805266"/>
              <a:gd name="connsiteY5" fmla="*/ 319863 h 798795"/>
              <a:gd name="connsiteX6" fmla="*/ 38834 w 805266"/>
              <a:gd name="connsiteY6" fmla="*/ 503495 h 798795"/>
              <a:gd name="connsiteX7" fmla="*/ 0 w 805266"/>
              <a:gd name="connsiteY7" fmla="*/ 640697 h 798795"/>
              <a:gd name="connsiteX0" fmla="*/ 0 w 805266"/>
              <a:gd name="connsiteY0" fmla="*/ 640697 h 794314"/>
              <a:gd name="connsiteX1" fmla="*/ 188692 w 805266"/>
              <a:gd name="connsiteY1" fmla="*/ 719277 h 794314"/>
              <a:gd name="connsiteX2" fmla="*/ 548579 w 805266"/>
              <a:gd name="connsiteY2" fmla="*/ 785469 h 794314"/>
              <a:gd name="connsiteX3" fmla="*/ 802587 w 805266"/>
              <a:gd name="connsiteY3" fmla="*/ 492088 h 794314"/>
              <a:gd name="connsiteX4" fmla="*/ 577969 w 805266"/>
              <a:gd name="connsiteY4" fmla="*/ 3537 h 794314"/>
              <a:gd name="connsiteX5" fmla="*/ 48950 w 805266"/>
              <a:gd name="connsiteY5" fmla="*/ 319863 h 794314"/>
              <a:gd name="connsiteX6" fmla="*/ 38834 w 805266"/>
              <a:gd name="connsiteY6" fmla="*/ 503495 h 794314"/>
              <a:gd name="connsiteX7" fmla="*/ 0 w 805266"/>
              <a:gd name="connsiteY7" fmla="*/ 640697 h 794314"/>
              <a:gd name="connsiteX0" fmla="*/ 0 w 803842"/>
              <a:gd name="connsiteY0" fmla="*/ 654560 h 794314"/>
              <a:gd name="connsiteX1" fmla="*/ 187268 w 803842"/>
              <a:gd name="connsiteY1" fmla="*/ 719277 h 794314"/>
              <a:gd name="connsiteX2" fmla="*/ 547155 w 803842"/>
              <a:gd name="connsiteY2" fmla="*/ 785469 h 794314"/>
              <a:gd name="connsiteX3" fmla="*/ 801163 w 803842"/>
              <a:gd name="connsiteY3" fmla="*/ 492088 h 794314"/>
              <a:gd name="connsiteX4" fmla="*/ 576545 w 803842"/>
              <a:gd name="connsiteY4" fmla="*/ 3537 h 794314"/>
              <a:gd name="connsiteX5" fmla="*/ 47526 w 803842"/>
              <a:gd name="connsiteY5" fmla="*/ 319863 h 794314"/>
              <a:gd name="connsiteX6" fmla="*/ 37410 w 803842"/>
              <a:gd name="connsiteY6" fmla="*/ 503495 h 794314"/>
              <a:gd name="connsiteX7" fmla="*/ 0 w 803842"/>
              <a:gd name="connsiteY7" fmla="*/ 654560 h 79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42" h="794314">
                <a:moveTo>
                  <a:pt x="0" y="654560"/>
                </a:moveTo>
                <a:cubicBezTo>
                  <a:pt x="99481" y="649393"/>
                  <a:pt x="145401" y="687525"/>
                  <a:pt x="187268" y="719277"/>
                </a:cubicBezTo>
                <a:cubicBezTo>
                  <a:pt x="259873" y="773965"/>
                  <a:pt x="441456" y="812487"/>
                  <a:pt x="547155" y="785469"/>
                </a:cubicBezTo>
                <a:cubicBezTo>
                  <a:pt x="711883" y="743363"/>
                  <a:pt x="796265" y="622410"/>
                  <a:pt x="801163" y="492088"/>
                </a:cubicBezTo>
                <a:cubicBezTo>
                  <a:pt x="806061" y="361766"/>
                  <a:pt x="828195" y="49162"/>
                  <a:pt x="576545" y="3537"/>
                </a:cubicBezTo>
                <a:cubicBezTo>
                  <a:pt x="480818" y="-3606"/>
                  <a:pt x="82102" y="-31038"/>
                  <a:pt x="47526" y="319863"/>
                </a:cubicBezTo>
                <a:cubicBezTo>
                  <a:pt x="31620" y="428829"/>
                  <a:pt x="37410" y="440154"/>
                  <a:pt x="37410" y="503495"/>
                </a:cubicBezTo>
                <a:cubicBezTo>
                  <a:pt x="49082" y="594481"/>
                  <a:pt x="0" y="654560"/>
                  <a:pt x="0" y="654560"/>
                </a:cubicBezTo>
                <a:close/>
              </a:path>
            </a:pathLst>
          </a:custGeom>
          <a:solidFill>
            <a:schemeClr val="bg1"/>
          </a:solidFill>
          <a:ln w="19050" cap="flat">
            <a:noFill/>
            <a:prstDash val="solid"/>
            <a:miter/>
          </a:ln>
        </p:spPr>
        <p:txBody>
          <a:bodyPr rtlCol="0" anchor="ctr"/>
          <a:lstStyle/>
          <a:p>
            <a:endParaRPr lang="en-US">
              <a:solidFill>
                <a:srgbClr val="000000"/>
              </a:solidFill>
            </a:endParaRPr>
          </a:p>
        </p:txBody>
      </p:sp>
      <p:sp>
        <p:nvSpPr>
          <p:cNvPr id="13" name="Freeform: Shape 12">
            <a:extLst>
              <a:ext uri="{FF2B5EF4-FFF2-40B4-BE49-F238E27FC236}">
                <a16:creationId xmlns:a16="http://schemas.microsoft.com/office/drawing/2014/main" id="{3C1F71BA-0B15-478B-9EC1-484E4584F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flipH="1" flipV="1">
            <a:off x="655936" y="2270928"/>
            <a:ext cx="4463643" cy="3956665"/>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1545 w 803235"/>
              <a:gd name="connsiteY5" fmla="*/ 630854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798560"/>
              <a:gd name="connsiteY0" fmla="*/ 705247 h 765991"/>
              <a:gd name="connsiteX1" fmla="*/ 415157 w 798560"/>
              <a:gd name="connsiteY1" fmla="*/ 756657 h 765991"/>
              <a:gd name="connsiteX2" fmla="*/ 787849 w 798560"/>
              <a:gd name="connsiteY2" fmla="*/ 492088 h 765991"/>
              <a:gd name="connsiteX3" fmla="*/ 563231 w 798560"/>
              <a:gd name="connsiteY3" fmla="*/ 3537 h 765991"/>
              <a:gd name="connsiteX4" fmla="*/ 34212 w 798560"/>
              <a:gd name="connsiteY4" fmla="*/ 319863 h 765991"/>
              <a:gd name="connsiteX5" fmla="*/ 32028 w 798560"/>
              <a:gd name="connsiteY5" fmla="*/ 580731 h 765991"/>
              <a:gd name="connsiteX6" fmla="*/ 0 w 798560"/>
              <a:gd name="connsiteY6" fmla="*/ 705247 h 765991"/>
              <a:gd name="connsiteX0" fmla="*/ 0 w 795836"/>
              <a:gd name="connsiteY0" fmla="*/ 705247 h 754100"/>
              <a:gd name="connsiteX1" fmla="*/ 454508 w 795836"/>
              <a:gd name="connsiteY1" fmla="*/ 743385 h 754100"/>
              <a:gd name="connsiteX2" fmla="*/ 787849 w 795836"/>
              <a:gd name="connsiteY2" fmla="*/ 492088 h 754100"/>
              <a:gd name="connsiteX3" fmla="*/ 563231 w 795836"/>
              <a:gd name="connsiteY3" fmla="*/ 3537 h 754100"/>
              <a:gd name="connsiteX4" fmla="*/ 34212 w 795836"/>
              <a:gd name="connsiteY4" fmla="*/ 319863 h 754100"/>
              <a:gd name="connsiteX5" fmla="*/ 32028 w 795836"/>
              <a:gd name="connsiteY5" fmla="*/ 580731 h 754100"/>
              <a:gd name="connsiteX6" fmla="*/ 0 w 795836"/>
              <a:gd name="connsiteY6" fmla="*/ 705247 h 754100"/>
              <a:gd name="connsiteX0" fmla="*/ 0 w 795836"/>
              <a:gd name="connsiteY0" fmla="*/ 705247 h 752157"/>
              <a:gd name="connsiteX1" fmla="*/ 454508 w 795836"/>
              <a:gd name="connsiteY1" fmla="*/ 743385 h 752157"/>
              <a:gd name="connsiteX2" fmla="*/ 787849 w 795836"/>
              <a:gd name="connsiteY2" fmla="*/ 492088 h 752157"/>
              <a:gd name="connsiteX3" fmla="*/ 563231 w 795836"/>
              <a:gd name="connsiteY3" fmla="*/ 3537 h 752157"/>
              <a:gd name="connsiteX4" fmla="*/ 34212 w 795836"/>
              <a:gd name="connsiteY4" fmla="*/ 319863 h 752157"/>
              <a:gd name="connsiteX5" fmla="*/ 32028 w 795836"/>
              <a:gd name="connsiteY5" fmla="*/ 580731 h 752157"/>
              <a:gd name="connsiteX6" fmla="*/ 0 w 795836"/>
              <a:gd name="connsiteY6" fmla="*/ 705247 h 752157"/>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2342"/>
              <a:gd name="connsiteY0" fmla="*/ 705247 h 781632"/>
              <a:gd name="connsiteX1" fmla="*/ 236571 w 792342"/>
              <a:gd name="connsiteY1" fmla="*/ 717015 h 781632"/>
              <a:gd name="connsiteX2" fmla="*/ 506127 w 792342"/>
              <a:gd name="connsiteY2" fmla="*/ 772235 h 781632"/>
              <a:gd name="connsiteX3" fmla="*/ 787849 w 792342"/>
              <a:gd name="connsiteY3" fmla="*/ 492088 h 781632"/>
              <a:gd name="connsiteX4" fmla="*/ 563231 w 792342"/>
              <a:gd name="connsiteY4" fmla="*/ 3537 h 781632"/>
              <a:gd name="connsiteX5" fmla="*/ 34212 w 792342"/>
              <a:gd name="connsiteY5" fmla="*/ 319863 h 781632"/>
              <a:gd name="connsiteX6" fmla="*/ 32028 w 792342"/>
              <a:gd name="connsiteY6" fmla="*/ 580731 h 781632"/>
              <a:gd name="connsiteX7" fmla="*/ 0 w 792342"/>
              <a:gd name="connsiteY7" fmla="*/ 705247 h 781632"/>
              <a:gd name="connsiteX0" fmla="*/ 0 w 792342"/>
              <a:gd name="connsiteY0" fmla="*/ 705247 h 775707"/>
              <a:gd name="connsiteX1" fmla="*/ 236571 w 792342"/>
              <a:gd name="connsiteY1" fmla="*/ 717015 h 775707"/>
              <a:gd name="connsiteX2" fmla="*/ 506127 w 792342"/>
              <a:gd name="connsiteY2" fmla="*/ 772235 h 775707"/>
              <a:gd name="connsiteX3" fmla="*/ 787849 w 792342"/>
              <a:gd name="connsiteY3" fmla="*/ 492088 h 775707"/>
              <a:gd name="connsiteX4" fmla="*/ 563231 w 792342"/>
              <a:gd name="connsiteY4" fmla="*/ 3537 h 775707"/>
              <a:gd name="connsiteX5" fmla="*/ 34212 w 792342"/>
              <a:gd name="connsiteY5" fmla="*/ 319863 h 775707"/>
              <a:gd name="connsiteX6" fmla="*/ 32028 w 792342"/>
              <a:gd name="connsiteY6" fmla="*/ 580731 h 775707"/>
              <a:gd name="connsiteX7" fmla="*/ 0 w 792342"/>
              <a:gd name="connsiteY7" fmla="*/ 705247 h 775707"/>
              <a:gd name="connsiteX0" fmla="*/ 0 w 790917"/>
              <a:gd name="connsiteY0" fmla="*/ 705247 h 789042"/>
              <a:gd name="connsiteX1" fmla="*/ 236571 w 790917"/>
              <a:gd name="connsiteY1" fmla="*/ 717015 h 789042"/>
              <a:gd name="connsiteX2" fmla="*/ 527821 w 790917"/>
              <a:gd name="connsiteY2" fmla="*/ 786071 h 789042"/>
              <a:gd name="connsiteX3" fmla="*/ 787849 w 790917"/>
              <a:gd name="connsiteY3" fmla="*/ 492088 h 789042"/>
              <a:gd name="connsiteX4" fmla="*/ 563231 w 790917"/>
              <a:gd name="connsiteY4" fmla="*/ 3537 h 789042"/>
              <a:gd name="connsiteX5" fmla="*/ 34212 w 790917"/>
              <a:gd name="connsiteY5" fmla="*/ 319863 h 789042"/>
              <a:gd name="connsiteX6" fmla="*/ 32028 w 790917"/>
              <a:gd name="connsiteY6" fmla="*/ 580731 h 789042"/>
              <a:gd name="connsiteX7" fmla="*/ 0 w 790917"/>
              <a:gd name="connsiteY7" fmla="*/ 705247 h 789042"/>
              <a:gd name="connsiteX0" fmla="*/ 0 w 790917"/>
              <a:gd name="connsiteY0" fmla="*/ 705247 h 794443"/>
              <a:gd name="connsiteX1" fmla="*/ 236571 w 790917"/>
              <a:gd name="connsiteY1" fmla="*/ 717015 h 794443"/>
              <a:gd name="connsiteX2" fmla="*/ 527821 w 790917"/>
              <a:gd name="connsiteY2" fmla="*/ 786071 h 794443"/>
              <a:gd name="connsiteX3" fmla="*/ 787849 w 790917"/>
              <a:gd name="connsiteY3" fmla="*/ 492088 h 794443"/>
              <a:gd name="connsiteX4" fmla="*/ 563231 w 790917"/>
              <a:gd name="connsiteY4" fmla="*/ 3537 h 794443"/>
              <a:gd name="connsiteX5" fmla="*/ 34212 w 790917"/>
              <a:gd name="connsiteY5" fmla="*/ 319863 h 794443"/>
              <a:gd name="connsiteX6" fmla="*/ 32028 w 790917"/>
              <a:gd name="connsiteY6" fmla="*/ 580731 h 794443"/>
              <a:gd name="connsiteX7" fmla="*/ 0 w 790917"/>
              <a:gd name="connsiteY7" fmla="*/ 705247 h 794443"/>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177"/>
              <a:gd name="connsiteX1" fmla="*/ 207866 w 790917"/>
              <a:gd name="connsiteY1" fmla="*/ 713884 h 798177"/>
              <a:gd name="connsiteX2" fmla="*/ 527821 w 790917"/>
              <a:gd name="connsiteY2" fmla="*/ 786071 h 798177"/>
              <a:gd name="connsiteX3" fmla="*/ 787849 w 790917"/>
              <a:gd name="connsiteY3" fmla="*/ 492088 h 798177"/>
              <a:gd name="connsiteX4" fmla="*/ 563231 w 790917"/>
              <a:gd name="connsiteY4" fmla="*/ 3537 h 798177"/>
              <a:gd name="connsiteX5" fmla="*/ 34212 w 790917"/>
              <a:gd name="connsiteY5" fmla="*/ 319863 h 798177"/>
              <a:gd name="connsiteX6" fmla="*/ 32028 w 790917"/>
              <a:gd name="connsiteY6" fmla="*/ 580731 h 798177"/>
              <a:gd name="connsiteX7" fmla="*/ 0 w 790917"/>
              <a:gd name="connsiteY7" fmla="*/ 705247 h 798177"/>
              <a:gd name="connsiteX0" fmla="*/ 0 w 790917"/>
              <a:gd name="connsiteY0" fmla="*/ 705247 h 798148"/>
              <a:gd name="connsiteX1" fmla="*/ 169331 w 790917"/>
              <a:gd name="connsiteY1" fmla="*/ 713737 h 798148"/>
              <a:gd name="connsiteX2" fmla="*/ 527821 w 790917"/>
              <a:gd name="connsiteY2" fmla="*/ 786071 h 798148"/>
              <a:gd name="connsiteX3" fmla="*/ 787849 w 790917"/>
              <a:gd name="connsiteY3" fmla="*/ 492088 h 798148"/>
              <a:gd name="connsiteX4" fmla="*/ 563231 w 790917"/>
              <a:gd name="connsiteY4" fmla="*/ 3537 h 798148"/>
              <a:gd name="connsiteX5" fmla="*/ 34212 w 790917"/>
              <a:gd name="connsiteY5" fmla="*/ 319863 h 798148"/>
              <a:gd name="connsiteX6" fmla="*/ 32028 w 790917"/>
              <a:gd name="connsiteY6" fmla="*/ 580731 h 798148"/>
              <a:gd name="connsiteX7" fmla="*/ 0 w 790917"/>
              <a:gd name="connsiteY7" fmla="*/ 705247 h 79814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32028 w 790917"/>
              <a:gd name="connsiteY6" fmla="*/ 580731 h 795808"/>
              <a:gd name="connsiteX7" fmla="*/ 0 w 790917"/>
              <a:gd name="connsiteY7" fmla="*/ 705247 h 79580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24096 w 790917"/>
              <a:gd name="connsiteY6" fmla="*/ 503495 h 795808"/>
              <a:gd name="connsiteX7" fmla="*/ 0 w 790917"/>
              <a:gd name="connsiteY7" fmla="*/ 70524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9307"/>
              <a:gd name="connsiteX1" fmla="*/ 188692 w 805655"/>
              <a:gd name="connsiteY1" fmla="*/ 719277 h 799307"/>
              <a:gd name="connsiteX2" fmla="*/ 542559 w 805655"/>
              <a:gd name="connsiteY2" fmla="*/ 786071 h 799307"/>
              <a:gd name="connsiteX3" fmla="*/ 802587 w 805655"/>
              <a:gd name="connsiteY3" fmla="*/ 492088 h 799307"/>
              <a:gd name="connsiteX4" fmla="*/ 577969 w 805655"/>
              <a:gd name="connsiteY4" fmla="*/ 3537 h 799307"/>
              <a:gd name="connsiteX5" fmla="*/ 48950 w 805655"/>
              <a:gd name="connsiteY5" fmla="*/ 319863 h 799307"/>
              <a:gd name="connsiteX6" fmla="*/ 38834 w 805655"/>
              <a:gd name="connsiteY6" fmla="*/ 503495 h 799307"/>
              <a:gd name="connsiteX7" fmla="*/ 0 w 805655"/>
              <a:gd name="connsiteY7" fmla="*/ 640697 h 799307"/>
              <a:gd name="connsiteX0" fmla="*/ 0 w 805266"/>
              <a:gd name="connsiteY0" fmla="*/ 640697 h 798795"/>
              <a:gd name="connsiteX1" fmla="*/ 188692 w 805266"/>
              <a:gd name="connsiteY1" fmla="*/ 719277 h 798795"/>
              <a:gd name="connsiteX2" fmla="*/ 548579 w 805266"/>
              <a:gd name="connsiteY2" fmla="*/ 785469 h 798795"/>
              <a:gd name="connsiteX3" fmla="*/ 802587 w 805266"/>
              <a:gd name="connsiteY3" fmla="*/ 492088 h 798795"/>
              <a:gd name="connsiteX4" fmla="*/ 577969 w 805266"/>
              <a:gd name="connsiteY4" fmla="*/ 3537 h 798795"/>
              <a:gd name="connsiteX5" fmla="*/ 48950 w 805266"/>
              <a:gd name="connsiteY5" fmla="*/ 319863 h 798795"/>
              <a:gd name="connsiteX6" fmla="*/ 38834 w 805266"/>
              <a:gd name="connsiteY6" fmla="*/ 503495 h 798795"/>
              <a:gd name="connsiteX7" fmla="*/ 0 w 805266"/>
              <a:gd name="connsiteY7" fmla="*/ 640697 h 798795"/>
              <a:gd name="connsiteX0" fmla="*/ 0 w 805266"/>
              <a:gd name="connsiteY0" fmla="*/ 640697 h 794314"/>
              <a:gd name="connsiteX1" fmla="*/ 188692 w 805266"/>
              <a:gd name="connsiteY1" fmla="*/ 719277 h 794314"/>
              <a:gd name="connsiteX2" fmla="*/ 548579 w 805266"/>
              <a:gd name="connsiteY2" fmla="*/ 785469 h 794314"/>
              <a:gd name="connsiteX3" fmla="*/ 802587 w 805266"/>
              <a:gd name="connsiteY3" fmla="*/ 492088 h 794314"/>
              <a:gd name="connsiteX4" fmla="*/ 577969 w 805266"/>
              <a:gd name="connsiteY4" fmla="*/ 3537 h 794314"/>
              <a:gd name="connsiteX5" fmla="*/ 48950 w 805266"/>
              <a:gd name="connsiteY5" fmla="*/ 319863 h 794314"/>
              <a:gd name="connsiteX6" fmla="*/ 38834 w 805266"/>
              <a:gd name="connsiteY6" fmla="*/ 503495 h 794314"/>
              <a:gd name="connsiteX7" fmla="*/ 0 w 805266"/>
              <a:gd name="connsiteY7" fmla="*/ 640697 h 794314"/>
              <a:gd name="connsiteX0" fmla="*/ 0 w 803842"/>
              <a:gd name="connsiteY0" fmla="*/ 654560 h 794314"/>
              <a:gd name="connsiteX1" fmla="*/ 187268 w 803842"/>
              <a:gd name="connsiteY1" fmla="*/ 719277 h 794314"/>
              <a:gd name="connsiteX2" fmla="*/ 547155 w 803842"/>
              <a:gd name="connsiteY2" fmla="*/ 785469 h 794314"/>
              <a:gd name="connsiteX3" fmla="*/ 801163 w 803842"/>
              <a:gd name="connsiteY3" fmla="*/ 492088 h 794314"/>
              <a:gd name="connsiteX4" fmla="*/ 576545 w 803842"/>
              <a:gd name="connsiteY4" fmla="*/ 3537 h 794314"/>
              <a:gd name="connsiteX5" fmla="*/ 47526 w 803842"/>
              <a:gd name="connsiteY5" fmla="*/ 319863 h 794314"/>
              <a:gd name="connsiteX6" fmla="*/ 37410 w 803842"/>
              <a:gd name="connsiteY6" fmla="*/ 503495 h 794314"/>
              <a:gd name="connsiteX7" fmla="*/ 0 w 803842"/>
              <a:gd name="connsiteY7" fmla="*/ 654560 h 79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42" h="794314">
                <a:moveTo>
                  <a:pt x="0" y="654560"/>
                </a:moveTo>
                <a:cubicBezTo>
                  <a:pt x="99481" y="649393"/>
                  <a:pt x="145401" y="687525"/>
                  <a:pt x="187268" y="719277"/>
                </a:cubicBezTo>
                <a:cubicBezTo>
                  <a:pt x="259873" y="773965"/>
                  <a:pt x="441456" y="812487"/>
                  <a:pt x="547155" y="785469"/>
                </a:cubicBezTo>
                <a:cubicBezTo>
                  <a:pt x="711883" y="743363"/>
                  <a:pt x="796265" y="622410"/>
                  <a:pt x="801163" y="492088"/>
                </a:cubicBezTo>
                <a:cubicBezTo>
                  <a:pt x="806061" y="361766"/>
                  <a:pt x="828195" y="49162"/>
                  <a:pt x="576545" y="3537"/>
                </a:cubicBezTo>
                <a:cubicBezTo>
                  <a:pt x="480818" y="-3606"/>
                  <a:pt x="82102" y="-31038"/>
                  <a:pt x="47526" y="319863"/>
                </a:cubicBezTo>
                <a:cubicBezTo>
                  <a:pt x="31620" y="428829"/>
                  <a:pt x="37410" y="440154"/>
                  <a:pt x="37410" y="503495"/>
                </a:cubicBezTo>
                <a:cubicBezTo>
                  <a:pt x="49082" y="594481"/>
                  <a:pt x="0" y="654560"/>
                  <a:pt x="0" y="654560"/>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sp>
        <p:nvSpPr>
          <p:cNvPr id="2" name="Titel 1">
            <a:extLst>
              <a:ext uri="{FF2B5EF4-FFF2-40B4-BE49-F238E27FC236}">
                <a16:creationId xmlns:a16="http://schemas.microsoft.com/office/drawing/2014/main" id="{88045DB6-5404-A779-A724-D58E9B19D4F6}"/>
              </a:ext>
            </a:extLst>
          </p:cNvPr>
          <p:cNvSpPr>
            <a:spLocks noGrp="1"/>
          </p:cNvSpPr>
          <p:nvPr>
            <p:ph type="title"/>
          </p:nvPr>
        </p:nvSpPr>
        <p:spPr>
          <a:xfrm>
            <a:off x="1045645" y="2989916"/>
            <a:ext cx="3411996" cy="2712921"/>
          </a:xfrm>
        </p:spPr>
        <p:txBody>
          <a:bodyPr>
            <a:normAutofit/>
          </a:bodyPr>
          <a:lstStyle/>
          <a:p>
            <a:pPr algn="ctr"/>
            <a:r>
              <a:rPr lang="da-DK" dirty="0"/>
              <a:t>Den grafiske stil</a:t>
            </a:r>
            <a:br>
              <a:rPr lang="da-DK"/>
            </a:br>
            <a:r>
              <a:rPr lang="da-DK" sz="2000"/>
              <a:t>s. 34-37</a:t>
            </a:r>
            <a:endParaRPr lang="da-DK" dirty="0"/>
          </a:p>
        </p:txBody>
      </p:sp>
      <p:graphicFrame>
        <p:nvGraphicFramePr>
          <p:cNvPr id="5" name="Pladsholder til indhold 2">
            <a:extLst>
              <a:ext uri="{FF2B5EF4-FFF2-40B4-BE49-F238E27FC236}">
                <a16:creationId xmlns:a16="http://schemas.microsoft.com/office/drawing/2014/main" id="{966268D5-5B03-ADCA-7AD7-B08ABA3A0EF1}"/>
              </a:ext>
            </a:extLst>
          </p:cNvPr>
          <p:cNvGraphicFramePr>
            <a:graphicFrameLocks noGrp="1"/>
          </p:cNvGraphicFramePr>
          <p:nvPr>
            <p:ph idx="1"/>
            <p:extLst>
              <p:ext uri="{D42A27DB-BD31-4B8C-83A1-F6EECF244321}">
                <p14:modId xmlns:p14="http://schemas.microsoft.com/office/powerpoint/2010/main" val="2836499046"/>
              </p:ext>
            </p:extLst>
          </p:nvPr>
        </p:nvGraphicFramePr>
        <p:xfrm>
          <a:off x="5946628" y="514729"/>
          <a:ext cx="5727817" cy="56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90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7" name="Freeform: Shape 5126">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5129" name="Freeform: Shape 5128">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5131" name="Rectangle 5130">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3EF5818-C693-EEC3-C34A-68F85DCBBA89}"/>
              </a:ext>
            </a:extLst>
          </p:cNvPr>
          <p:cNvSpPr>
            <a:spLocks noGrp="1"/>
          </p:cNvSpPr>
          <p:nvPr>
            <p:ph type="title"/>
          </p:nvPr>
        </p:nvSpPr>
        <p:spPr>
          <a:xfrm>
            <a:off x="1111956" y="1735115"/>
            <a:ext cx="3983505" cy="2421375"/>
          </a:xfrm>
        </p:spPr>
        <p:txBody>
          <a:bodyPr vert="horz" lIns="91440" tIns="45720" rIns="91440" bIns="45720" rtlCol="0" anchor="ctr">
            <a:normAutofit/>
          </a:bodyPr>
          <a:lstStyle/>
          <a:p>
            <a:pPr algn="ctr"/>
            <a:r>
              <a:rPr lang="en-US"/>
              <a:t>Den transparente </a:t>
            </a:r>
          </a:p>
        </p:txBody>
      </p:sp>
      <p:sp>
        <p:nvSpPr>
          <p:cNvPr id="5135" name="Freeform: Shape 5134">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5137" name="Freeform: Shape 5136">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Min fars dagbog – Simon säger">
            <a:extLst>
              <a:ext uri="{FF2B5EF4-FFF2-40B4-BE49-F238E27FC236}">
                <a16:creationId xmlns:a16="http://schemas.microsoft.com/office/drawing/2014/main" id="{3919B7D4-AE3E-9CCB-7772-8D4437761B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101897" y="548672"/>
            <a:ext cx="3819747" cy="576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30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3D6A03ED-7B7A-4C88-8FFC-A4D862447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Freeform: Shape 6152">
            <a:extLst>
              <a:ext uri="{FF2B5EF4-FFF2-40B4-BE49-F238E27FC236}">
                <a16:creationId xmlns:a16="http://schemas.microsoft.com/office/drawing/2014/main" id="{B1CE512C-FAC7-426B-89D0-50188951A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1403">
            <a:off x="884672" y="647854"/>
            <a:ext cx="5622781" cy="2432251"/>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 name="connsiteX0" fmla="*/ 612139 w 1722741"/>
              <a:gd name="connsiteY0" fmla="*/ 734249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2139 w 1722741"/>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99 w 1721854"/>
              <a:gd name="connsiteY0" fmla="*/ 750772 h 853926"/>
              <a:gd name="connsiteX1" fmla="*/ 1193070 w 1721854"/>
              <a:gd name="connsiteY1" fmla="*/ 751461 h 853926"/>
              <a:gd name="connsiteX2" fmla="*/ 1595771 w 1721854"/>
              <a:gd name="connsiteY2" fmla="*/ 645277 h 853926"/>
              <a:gd name="connsiteX3" fmla="*/ 1674447 w 1721854"/>
              <a:gd name="connsiteY3" fmla="*/ 158799 h 853926"/>
              <a:gd name="connsiteX4" fmla="*/ 722810 w 1721854"/>
              <a:gd name="connsiteY4" fmla="*/ 903 h 853926"/>
              <a:gd name="connsiteX5" fmla="*/ 43801 w 1721854"/>
              <a:gd name="connsiteY5" fmla="*/ 123386 h 853926"/>
              <a:gd name="connsiteX6" fmla="*/ 110424 w 1721854"/>
              <a:gd name="connsiteY6" fmla="*/ 645025 h 853926"/>
              <a:gd name="connsiteX7" fmla="*/ 461463 w 1721854"/>
              <a:gd name="connsiteY7" fmla="*/ 725445 h 853926"/>
              <a:gd name="connsiteX8" fmla="*/ 634404 w 1721854"/>
              <a:gd name="connsiteY8" fmla="*/ 853926 h 853926"/>
              <a:gd name="connsiteX9" fmla="*/ 616523 w 1721854"/>
              <a:gd name="connsiteY9" fmla="*/ 806496 h 853926"/>
              <a:gd name="connsiteX10" fmla="*/ 612199 w 1721854"/>
              <a:gd name="connsiteY10" fmla="*/ 750772 h 853926"/>
              <a:gd name="connsiteX0" fmla="*/ 608050 w 1717705"/>
              <a:gd name="connsiteY0" fmla="*/ 754226 h 857380"/>
              <a:gd name="connsiteX1" fmla="*/ 1188921 w 1717705"/>
              <a:gd name="connsiteY1" fmla="*/ 754915 h 857380"/>
              <a:gd name="connsiteX2" fmla="*/ 1591622 w 1717705"/>
              <a:gd name="connsiteY2" fmla="*/ 648731 h 857380"/>
              <a:gd name="connsiteX3" fmla="*/ 1670298 w 1717705"/>
              <a:gd name="connsiteY3" fmla="*/ 162253 h 857380"/>
              <a:gd name="connsiteX4" fmla="*/ 662369 w 1717705"/>
              <a:gd name="connsiteY4" fmla="*/ 828 h 857380"/>
              <a:gd name="connsiteX5" fmla="*/ 39652 w 1717705"/>
              <a:gd name="connsiteY5" fmla="*/ 126840 h 857380"/>
              <a:gd name="connsiteX6" fmla="*/ 106275 w 1717705"/>
              <a:gd name="connsiteY6" fmla="*/ 648479 h 857380"/>
              <a:gd name="connsiteX7" fmla="*/ 457314 w 1717705"/>
              <a:gd name="connsiteY7" fmla="*/ 728899 h 857380"/>
              <a:gd name="connsiteX8" fmla="*/ 630255 w 1717705"/>
              <a:gd name="connsiteY8" fmla="*/ 857380 h 857380"/>
              <a:gd name="connsiteX9" fmla="*/ 612374 w 1717705"/>
              <a:gd name="connsiteY9" fmla="*/ 809950 h 857380"/>
              <a:gd name="connsiteX10" fmla="*/ 608050 w 1717705"/>
              <a:gd name="connsiteY10" fmla="*/ 754226 h 857380"/>
              <a:gd name="connsiteX0" fmla="*/ 607236 w 1716891"/>
              <a:gd name="connsiteY0" fmla="*/ 759127 h 862281"/>
              <a:gd name="connsiteX1" fmla="*/ 1188107 w 1716891"/>
              <a:gd name="connsiteY1" fmla="*/ 759816 h 862281"/>
              <a:gd name="connsiteX2" fmla="*/ 1590808 w 1716891"/>
              <a:gd name="connsiteY2" fmla="*/ 653632 h 862281"/>
              <a:gd name="connsiteX3" fmla="*/ 1669484 w 1716891"/>
              <a:gd name="connsiteY3" fmla="*/ 167154 h 862281"/>
              <a:gd name="connsiteX4" fmla="*/ 650503 w 1716891"/>
              <a:gd name="connsiteY4" fmla="*/ 739 h 862281"/>
              <a:gd name="connsiteX5" fmla="*/ 38838 w 1716891"/>
              <a:gd name="connsiteY5" fmla="*/ 131741 h 862281"/>
              <a:gd name="connsiteX6" fmla="*/ 105461 w 1716891"/>
              <a:gd name="connsiteY6" fmla="*/ 653380 h 862281"/>
              <a:gd name="connsiteX7" fmla="*/ 456500 w 1716891"/>
              <a:gd name="connsiteY7" fmla="*/ 733800 h 862281"/>
              <a:gd name="connsiteX8" fmla="*/ 629441 w 1716891"/>
              <a:gd name="connsiteY8" fmla="*/ 862281 h 862281"/>
              <a:gd name="connsiteX9" fmla="*/ 611560 w 1716891"/>
              <a:gd name="connsiteY9" fmla="*/ 814851 h 862281"/>
              <a:gd name="connsiteX10" fmla="*/ 607236 w 1716891"/>
              <a:gd name="connsiteY10" fmla="*/ 759127 h 862281"/>
              <a:gd name="connsiteX0" fmla="*/ 607236 w 1719556"/>
              <a:gd name="connsiteY0" fmla="*/ 759127 h 862281"/>
              <a:gd name="connsiteX1" fmla="*/ 1188107 w 1719556"/>
              <a:gd name="connsiteY1" fmla="*/ 759816 h 862281"/>
              <a:gd name="connsiteX2" fmla="*/ 1602273 w 1719556"/>
              <a:gd name="connsiteY2" fmla="*/ 650054 h 862281"/>
              <a:gd name="connsiteX3" fmla="*/ 1669484 w 1719556"/>
              <a:gd name="connsiteY3" fmla="*/ 167154 h 862281"/>
              <a:gd name="connsiteX4" fmla="*/ 650503 w 1719556"/>
              <a:gd name="connsiteY4" fmla="*/ 739 h 862281"/>
              <a:gd name="connsiteX5" fmla="*/ 38838 w 1719556"/>
              <a:gd name="connsiteY5" fmla="*/ 131741 h 862281"/>
              <a:gd name="connsiteX6" fmla="*/ 105461 w 1719556"/>
              <a:gd name="connsiteY6" fmla="*/ 653380 h 862281"/>
              <a:gd name="connsiteX7" fmla="*/ 456500 w 1719556"/>
              <a:gd name="connsiteY7" fmla="*/ 733800 h 862281"/>
              <a:gd name="connsiteX8" fmla="*/ 629441 w 1719556"/>
              <a:gd name="connsiteY8" fmla="*/ 862281 h 862281"/>
              <a:gd name="connsiteX9" fmla="*/ 611560 w 1719556"/>
              <a:gd name="connsiteY9" fmla="*/ 814851 h 862281"/>
              <a:gd name="connsiteX10" fmla="*/ 607236 w 1719556"/>
              <a:gd name="connsiteY10" fmla="*/ 759127 h 862281"/>
              <a:gd name="connsiteX0" fmla="*/ 632575 w 1744895"/>
              <a:gd name="connsiteY0" fmla="*/ 758827 h 861981"/>
              <a:gd name="connsiteX1" fmla="*/ 1213446 w 1744895"/>
              <a:gd name="connsiteY1" fmla="*/ 759516 h 861981"/>
              <a:gd name="connsiteX2" fmla="*/ 1627612 w 1744895"/>
              <a:gd name="connsiteY2" fmla="*/ 649754 h 861981"/>
              <a:gd name="connsiteX3" fmla="*/ 1694823 w 1744895"/>
              <a:gd name="connsiteY3" fmla="*/ 166854 h 861981"/>
              <a:gd name="connsiteX4" fmla="*/ 675842 w 1744895"/>
              <a:gd name="connsiteY4" fmla="*/ 439 h 861981"/>
              <a:gd name="connsiteX5" fmla="*/ 33743 w 1744895"/>
              <a:gd name="connsiteY5" fmla="*/ 138126 h 861981"/>
              <a:gd name="connsiteX6" fmla="*/ 130800 w 1744895"/>
              <a:gd name="connsiteY6" fmla="*/ 653080 h 861981"/>
              <a:gd name="connsiteX7" fmla="*/ 481839 w 1744895"/>
              <a:gd name="connsiteY7" fmla="*/ 733500 h 861981"/>
              <a:gd name="connsiteX8" fmla="*/ 654780 w 1744895"/>
              <a:gd name="connsiteY8" fmla="*/ 861981 h 861981"/>
              <a:gd name="connsiteX9" fmla="*/ 636899 w 1744895"/>
              <a:gd name="connsiteY9" fmla="*/ 814551 h 861981"/>
              <a:gd name="connsiteX10" fmla="*/ 632575 w 1744895"/>
              <a:gd name="connsiteY10" fmla="*/ 758827 h 861981"/>
              <a:gd name="connsiteX0" fmla="*/ 632575 w 1744895"/>
              <a:gd name="connsiteY0" fmla="*/ 758471 h 861625"/>
              <a:gd name="connsiteX1" fmla="*/ 1213446 w 1744895"/>
              <a:gd name="connsiteY1" fmla="*/ 759160 h 861625"/>
              <a:gd name="connsiteX2" fmla="*/ 1627612 w 1744895"/>
              <a:gd name="connsiteY2" fmla="*/ 649398 h 861625"/>
              <a:gd name="connsiteX3" fmla="*/ 1694823 w 1744895"/>
              <a:gd name="connsiteY3" fmla="*/ 166498 h 861625"/>
              <a:gd name="connsiteX4" fmla="*/ 675842 w 1744895"/>
              <a:gd name="connsiteY4" fmla="*/ 83 h 861625"/>
              <a:gd name="connsiteX5" fmla="*/ 33743 w 1744895"/>
              <a:gd name="connsiteY5" fmla="*/ 137770 h 861625"/>
              <a:gd name="connsiteX6" fmla="*/ 130800 w 1744895"/>
              <a:gd name="connsiteY6" fmla="*/ 652724 h 861625"/>
              <a:gd name="connsiteX7" fmla="*/ 481839 w 1744895"/>
              <a:gd name="connsiteY7" fmla="*/ 733144 h 861625"/>
              <a:gd name="connsiteX8" fmla="*/ 654780 w 1744895"/>
              <a:gd name="connsiteY8" fmla="*/ 861625 h 861625"/>
              <a:gd name="connsiteX9" fmla="*/ 636899 w 1744895"/>
              <a:gd name="connsiteY9" fmla="*/ 814195 h 861625"/>
              <a:gd name="connsiteX10" fmla="*/ 632575 w 1744895"/>
              <a:gd name="connsiteY10" fmla="*/ 758471 h 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895" h="861625">
                <a:moveTo>
                  <a:pt x="632575" y="758471"/>
                </a:moveTo>
                <a:cubicBezTo>
                  <a:pt x="777957" y="764736"/>
                  <a:pt x="1047607" y="777339"/>
                  <a:pt x="1213446" y="759160"/>
                </a:cubicBezTo>
                <a:cubicBezTo>
                  <a:pt x="1379286" y="740981"/>
                  <a:pt x="1547382" y="748175"/>
                  <a:pt x="1627612" y="649398"/>
                </a:cubicBezTo>
                <a:cubicBezTo>
                  <a:pt x="1707842" y="550621"/>
                  <a:pt x="1806456" y="397765"/>
                  <a:pt x="1694823" y="166498"/>
                </a:cubicBezTo>
                <a:cubicBezTo>
                  <a:pt x="1627519" y="31436"/>
                  <a:pt x="975412" y="1999"/>
                  <a:pt x="675842" y="83"/>
                </a:cubicBezTo>
                <a:cubicBezTo>
                  <a:pt x="376272" y="-1833"/>
                  <a:pt x="124583" y="28997"/>
                  <a:pt x="33743" y="137770"/>
                </a:cubicBezTo>
                <a:cubicBezTo>
                  <a:pt x="-57097" y="246544"/>
                  <a:pt x="56117" y="553495"/>
                  <a:pt x="130800" y="652724"/>
                </a:cubicBezTo>
                <a:cubicBezTo>
                  <a:pt x="205483" y="751953"/>
                  <a:pt x="435738" y="733144"/>
                  <a:pt x="481839" y="733144"/>
                </a:cubicBezTo>
                <a:cubicBezTo>
                  <a:pt x="537493" y="797776"/>
                  <a:pt x="593997" y="831638"/>
                  <a:pt x="654780" y="861625"/>
                </a:cubicBezTo>
                <a:cubicBezTo>
                  <a:pt x="644708" y="843702"/>
                  <a:pt x="641518" y="831628"/>
                  <a:pt x="636899" y="814195"/>
                </a:cubicBezTo>
                <a:cubicBezTo>
                  <a:pt x="627046" y="785048"/>
                  <a:pt x="632575" y="758471"/>
                  <a:pt x="632575" y="758471"/>
                </a:cubicBezTo>
                <a:close/>
              </a:path>
            </a:pathLst>
          </a:custGeom>
          <a:solidFill>
            <a:schemeClr val="bg1"/>
          </a:solidFill>
          <a:ln w="1905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7B2DF7ED-30DE-6F12-E797-8FBB4FF9F5FE}"/>
              </a:ext>
            </a:extLst>
          </p:cNvPr>
          <p:cNvSpPr>
            <a:spLocks noGrp="1"/>
          </p:cNvSpPr>
          <p:nvPr>
            <p:ph type="title"/>
          </p:nvPr>
        </p:nvSpPr>
        <p:spPr>
          <a:xfrm>
            <a:off x="1142162" y="897953"/>
            <a:ext cx="5083026" cy="1724135"/>
          </a:xfrm>
        </p:spPr>
        <p:txBody>
          <a:bodyPr>
            <a:normAutofit/>
          </a:bodyPr>
          <a:lstStyle/>
          <a:p>
            <a:pPr algn="ctr"/>
            <a:r>
              <a:rPr lang="da-DK" dirty="0"/>
              <a:t>Den ekspressive</a:t>
            </a:r>
            <a:endParaRPr lang="da-DK"/>
          </a:p>
        </p:txBody>
      </p:sp>
      <p:sp>
        <p:nvSpPr>
          <p:cNvPr id="6155" name="Freeform: Shape 6154">
            <a:extLst>
              <a:ext uri="{FF2B5EF4-FFF2-40B4-BE49-F238E27FC236}">
                <a16:creationId xmlns:a16="http://schemas.microsoft.com/office/drawing/2014/main" id="{80C1BABC-D8F0-40DC-A386-73BB1E2CA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1403">
            <a:off x="821875" y="593596"/>
            <a:ext cx="5622781" cy="2432251"/>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 name="connsiteX0" fmla="*/ 612139 w 1722741"/>
              <a:gd name="connsiteY0" fmla="*/ 734249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2139 w 1722741"/>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99 w 1721854"/>
              <a:gd name="connsiteY0" fmla="*/ 750772 h 853926"/>
              <a:gd name="connsiteX1" fmla="*/ 1193070 w 1721854"/>
              <a:gd name="connsiteY1" fmla="*/ 751461 h 853926"/>
              <a:gd name="connsiteX2" fmla="*/ 1595771 w 1721854"/>
              <a:gd name="connsiteY2" fmla="*/ 645277 h 853926"/>
              <a:gd name="connsiteX3" fmla="*/ 1674447 w 1721854"/>
              <a:gd name="connsiteY3" fmla="*/ 158799 h 853926"/>
              <a:gd name="connsiteX4" fmla="*/ 722810 w 1721854"/>
              <a:gd name="connsiteY4" fmla="*/ 903 h 853926"/>
              <a:gd name="connsiteX5" fmla="*/ 43801 w 1721854"/>
              <a:gd name="connsiteY5" fmla="*/ 123386 h 853926"/>
              <a:gd name="connsiteX6" fmla="*/ 110424 w 1721854"/>
              <a:gd name="connsiteY6" fmla="*/ 645025 h 853926"/>
              <a:gd name="connsiteX7" fmla="*/ 461463 w 1721854"/>
              <a:gd name="connsiteY7" fmla="*/ 725445 h 853926"/>
              <a:gd name="connsiteX8" fmla="*/ 634404 w 1721854"/>
              <a:gd name="connsiteY8" fmla="*/ 853926 h 853926"/>
              <a:gd name="connsiteX9" fmla="*/ 616523 w 1721854"/>
              <a:gd name="connsiteY9" fmla="*/ 806496 h 853926"/>
              <a:gd name="connsiteX10" fmla="*/ 612199 w 1721854"/>
              <a:gd name="connsiteY10" fmla="*/ 750772 h 853926"/>
              <a:gd name="connsiteX0" fmla="*/ 608050 w 1717705"/>
              <a:gd name="connsiteY0" fmla="*/ 754226 h 857380"/>
              <a:gd name="connsiteX1" fmla="*/ 1188921 w 1717705"/>
              <a:gd name="connsiteY1" fmla="*/ 754915 h 857380"/>
              <a:gd name="connsiteX2" fmla="*/ 1591622 w 1717705"/>
              <a:gd name="connsiteY2" fmla="*/ 648731 h 857380"/>
              <a:gd name="connsiteX3" fmla="*/ 1670298 w 1717705"/>
              <a:gd name="connsiteY3" fmla="*/ 162253 h 857380"/>
              <a:gd name="connsiteX4" fmla="*/ 662369 w 1717705"/>
              <a:gd name="connsiteY4" fmla="*/ 828 h 857380"/>
              <a:gd name="connsiteX5" fmla="*/ 39652 w 1717705"/>
              <a:gd name="connsiteY5" fmla="*/ 126840 h 857380"/>
              <a:gd name="connsiteX6" fmla="*/ 106275 w 1717705"/>
              <a:gd name="connsiteY6" fmla="*/ 648479 h 857380"/>
              <a:gd name="connsiteX7" fmla="*/ 457314 w 1717705"/>
              <a:gd name="connsiteY7" fmla="*/ 728899 h 857380"/>
              <a:gd name="connsiteX8" fmla="*/ 630255 w 1717705"/>
              <a:gd name="connsiteY8" fmla="*/ 857380 h 857380"/>
              <a:gd name="connsiteX9" fmla="*/ 612374 w 1717705"/>
              <a:gd name="connsiteY9" fmla="*/ 809950 h 857380"/>
              <a:gd name="connsiteX10" fmla="*/ 608050 w 1717705"/>
              <a:gd name="connsiteY10" fmla="*/ 754226 h 857380"/>
              <a:gd name="connsiteX0" fmla="*/ 607236 w 1716891"/>
              <a:gd name="connsiteY0" fmla="*/ 759127 h 862281"/>
              <a:gd name="connsiteX1" fmla="*/ 1188107 w 1716891"/>
              <a:gd name="connsiteY1" fmla="*/ 759816 h 862281"/>
              <a:gd name="connsiteX2" fmla="*/ 1590808 w 1716891"/>
              <a:gd name="connsiteY2" fmla="*/ 653632 h 862281"/>
              <a:gd name="connsiteX3" fmla="*/ 1669484 w 1716891"/>
              <a:gd name="connsiteY3" fmla="*/ 167154 h 862281"/>
              <a:gd name="connsiteX4" fmla="*/ 650503 w 1716891"/>
              <a:gd name="connsiteY4" fmla="*/ 739 h 862281"/>
              <a:gd name="connsiteX5" fmla="*/ 38838 w 1716891"/>
              <a:gd name="connsiteY5" fmla="*/ 131741 h 862281"/>
              <a:gd name="connsiteX6" fmla="*/ 105461 w 1716891"/>
              <a:gd name="connsiteY6" fmla="*/ 653380 h 862281"/>
              <a:gd name="connsiteX7" fmla="*/ 456500 w 1716891"/>
              <a:gd name="connsiteY7" fmla="*/ 733800 h 862281"/>
              <a:gd name="connsiteX8" fmla="*/ 629441 w 1716891"/>
              <a:gd name="connsiteY8" fmla="*/ 862281 h 862281"/>
              <a:gd name="connsiteX9" fmla="*/ 611560 w 1716891"/>
              <a:gd name="connsiteY9" fmla="*/ 814851 h 862281"/>
              <a:gd name="connsiteX10" fmla="*/ 607236 w 1716891"/>
              <a:gd name="connsiteY10" fmla="*/ 759127 h 862281"/>
              <a:gd name="connsiteX0" fmla="*/ 607236 w 1719556"/>
              <a:gd name="connsiteY0" fmla="*/ 759127 h 862281"/>
              <a:gd name="connsiteX1" fmla="*/ 1188107 w 1719556"/>
              <a:gd name="connsiteY1" fmla="*/ 759816 h 862281"/>
              <a:gd name="connsiteX2" fmla="*/ 1602273 w 1719556"/>
              <a:gd name="connsiteY2" fmla="*/ 650054 h 862281"/>
              <a:gd name="connsiteX3" fmla="*/ 1669484 w 1719556"/>
              <a:gd name="connsiteY3" fmla="*/ 167154 h 862281"/>
              <a:gd name="connsiteX4" fmla="*/ 650503 w 1719556"/>
              <a:gd name="connsiteY4" fmla="*/ 739 h 862281"/>
              <a:gd name="connsiteX5" fmla="*/ 38838 w 1719556"/>
              <a:gd name="connsiteY5" fmla="*/ 131741 h 862281"/>
              <a:gd name="connsiteX6" fmla="*/ 105461 w 1719556"/>
              <a:gd name="connsiteY6" fmla="*/ 653380 h 862281"/>
              <a:gd name="connsiteX7" fmla="*/ 456500 w 1719556"/>
              <a:gd name="connsiteY7" fmla="*/ 733800 h 862281"/>
              <a:gd name="connsiteX8" fmla="*/ 629441 w 1719556"/>
              <a:gd name="connsiteY8" fmla="*/ 862281 h 862281"/>
              <a:gd name="connsiteX9" fmla="*/ 611560 w 1719556"/>
              <a:gd name="connsiteY9" fmla="*/ 814851 h 862281"/>
              <a:gd name="connsiteX10" fmla="*/ 607236 w 1719556"/>
              <a:gd name="connsiteY10" fmla="*/ 759127 h 862281"/>
              <a:gd name="connsiteX0" fmla="*/ 632575 w 1744895"/>
              <a:gd name="connsiteY0" fmla="*/ 758827 h 861981"/>
              <a:gd name="connsiteX1" fmla="*/ 1213446 w 1744895"/>
              <a:gd name="connsiteY1" fmla="*/ 759516 h 861981"/>
              <a:gd name="connsiteX2" fmla="*/ 1627612 w 1744895"/>
              <a:gd name="connsiteY2" fmla="*/ 649754 h 861981"/>
              <a:gd name="connsiteX3" fmla="*/ 1694823 w 1744895"/>
              <a:gd name="connsiteY3" fmla="*/ 166854 h 861981"/>
              <a:gd name="connsiteX4" fmla="*/ 675842 w 1744895"/>
              <a:gd name="connsiteY4" fmla="*/ 439 h 861981"/>
              <a:gd name="connsiteX5" fmla="*/ 33743 w 1744895"/>
              <a:gd name="connsiteY5" fmla="*/ 138126 h 861981"/>
              <a:gd name="connsiteX6" fmla="*/ 130800 w 1744895"/>
              <a:gd name="connsiteY6" fmla="*/ 653080 h 861981"/>
              <a:gd name="connsiteX7" fmla="*/ 481839 w 1744895"/>
              <a:gd name="connsiteY7" fmla="*/ 733500 h 861981"/>
              <a:gd name="connsiteX8" fmla="*/ 654780 w 1744895"/>
              <a:gd name="connsiteY8" fmla="*/ 861981 h 861981"/>
              <a:gd name="connsiteX9" fmla="*/ 636899 w 1744895"/>
              <a:gd name="connsiteY9" fmla="*/ 814551 h 861981"/>
              <a:gd name="connsiteX10" fmla="*/ 632575 w 1744895"/>
              <a:gd name="connsiteY10" fmla="*/ 758827 h 861981"/>
              <a:gd name="connsiteX0" fmla="*/ 632575 w 1744895"/>
              <a:gd name="connsiteY0" fmla="*/ 758471 h 861625"/>
              <a:gd name="connsiteX1" fmla="*/ 1213446 w 1744895"/>
              <a:gd name="connsiteY1" fmla="*/ 759160 h 861625"/>
              <a:gd name="connsiteX2" fmla="*/ 1627612 w 1744895"/>
              <a:gd name="connsiteY2" fmla="*/ 649398 h 861625"/>
              <a:gd name="connsiteX3" fmla="*/ 1694823 w 1744895"/>
              <a:gd name="connsiteY3" fmla="*/ 166498 h 861625"/>
              <a:gd name="connsiteX4" fmla="*/ 675842 w 1744895"/>
              <a:gd name="connsiteY4" fmla="*/ 83 h 861625"/>
              <a:gd name="connsiteX5" fmla="*/ 33743 w 1744895"/>
              <a:gd name="connsiteY5" fmla="*/ 137770 h 861625"/>
              <a:gd name="connsiteX6" fmla="*/ 130800 w 1744895"/>
              <a:gd name="connsiteY6" fmla="*/ 652724 h 861625"/>
              <a:gd name="connsiteX7" fmla="*/ 481839 w 1744895"/>
              <a:gd name="connsiteY7" fmla="*/ 733144 h 861625"/>
              <a:gd name="connsiteX8" fmla="*/ 654780 w 1744895"/>
              <a:gd name="connsiteY8" fmla="*/ 861625 h 861625"/>
              <a:gd name="connsiteX9" fmla="*/ 636899 w 1744895"/>
              <a:gd name="connsiteY9" fmla="*/ 814195 h 861625"/>
              <a:gd name="connsiteX10" fmla="*/ 632575 w 1744895"/>
              <a:gd name="connsiteY10" fmla="*/ 758471 h 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895" h="861625">
                <a:moveTo>
                  <a:pt x="632575" y="758471"/>
                </a:moveTo>
                <a:cubicBezTo>
                  <a:pt x="777957" y="764736"/>
                  <a:pt x="1047607" y="777339"/>
                  <a:pt x="1213446" y="759160"/>
                </a:cubicBezTo>
                <a:cubicBezTo>
                  <a:pt x="1379286" y="740981"/>
                  <a:pt x="1547382" y="748175"/>
                  <a:pt x="1627612" y="649398"/>
                </a:cubicBezTo>
                <a:cubicBezTo>
                  <a:pt x="1707842" y="550621"/>
                  <a:pt x="1806456" y="397765"/>
                  <a:pt x="1694823" y="166498"/>
                </a:cubicBezTo>
                <a:cubicBezTo>
                  <a:pt x="1627519" y="31436"/>
                  <a:pt x="975412" y="1999"/>
                  <a:pt x="675842" y="83"/>
                </a:cubicBezTo>
                <a:cubicBezTo>
                  <a:pt x="376272" y="-1833"/>
                  <a:pt x="124583" y="28997"/>
                  <a:pt x="33743" y="137770"/>
                </a:cubicBezTo>
                <a:cubicBezTo>
                  <a:pt x="-57097" y="246544"/>
                  <a:pt x="56117" y="553495"/>
                  <a:pt x="130800" y="652724"/>
                </a:cubicBezTo>
                <a:cubicBezTo>
                  <a:pt x="205483" y="751953"/>
                  <a:pt x="435738" y="733144"/>
                  <a:pt x="481839" y="733144"/>
                </a:cubicBezTo>
                <a:cubicBezTo>
                  <a:pt x="537493" y="797776"/>
                  <a:pt x="593997" y="831638"/>
                  <a:pt x="654780" y="861625"/>
                </a:cubicBezTo>
                <a:cubicBezTo>
                  <a:pt x="644708" y="843702"/>
                  <a:pt x="641518" y="831628"/>
                  <a:pt x="636899" y="814195"/>
                </a:cubicBezTo>
                <a:cubicBezTo>
                  <a:pt x="627046" y="785048"/>
                  <a:pt x="632575" y="758471"/>
                  <a:pt x="632575" y="758471"/>
                </a:cubicBezTo>
                <a:close/>
              </a:path>
            </a:pathLst>
          </a:custGeom>
          <a:noFill/>
          <a:ln w="19050" cap="flat">
            <a:solidFill>
              <a:schemeClr val="tx1"/>
            </a:solidFill>
            <a:prstDash val="solid"/>
            <a:miter/>
          </a:ln>
        </p:spPr>
        <p:txBody>
          <a:bodyPr rtlCol="0" anchor="ctr"/>
          <a:lstStyle/>
          <a:p>
            <a:endParaRPr lang="en-US"/>
          </a:p>
        </p:txBody>
      </p:sp>
      <p:pic>
        <p:nvPicPr>
          <p:cNvPr id="6146" name="Picture 2">
            <a:extLst>
              <a:ext uri="{FF2B5EF4-FFF2-40B4-BE49-F238E27FC236}">
                <a16:creationId xmlns:a16="http://schemas.microsoft.com/office/drawing/2014/main" id="{04EEB58A-6B1E-6ECC-1D0F-3B4E1EB5AE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3296" y="78363"/>
            <a:ext cx="5109721" cy="67012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gneseriefans anmelder #1 | Ballerup Bibliotekerne">
            <a:extLst>
              <a:ext uri="{FF2B5EF4-FFF2-40B4-BE49-F238E27FC236}">
                <a16:creationId xmlns:a16="http://schemas.microsoft.com/office/drawing/2014/main" id="{5D0BABA9-5C2E-3310-7A1A-2BF14F014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20" y="3178175"/>
            <a:ext cx="5465768" cy="350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37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033" name="Freeform: Shape 103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035"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F646C6CE-72A6-48A2-BAA1-A9BD9AE02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F6AFF5CE-B67C-4572-A244-872A4D90E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91907" y="958118"/>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5C170AC0-8DD7-694E-8A21-D5FE392A41EE}"/>
              </a:ext>
            </a:extLst>
          </p:cNvPr>
          <p:cNvSpPr>
            <a:spLocks noGrp="1"/>
          </p:cNvSpPr>
          <p:nvPr>
            <p:ph type="title"/>
          </p:nvPr>
        </p:nvSpPr>
        <p:spPr>
          <a:xfrm>
            <a:off x="1198095" y="1589343"/>
            <a:ext cx="3065958" cy="2628672"/>
          </a:xfrm>
        </p:spPr>
        <p:txBody>
          <a:bodyPr vert="horz" lIns="91440" tIns="45720" rIns="91440" bIns="45720" rtlCol="0" anchor="ctr">
            <a:normAutofit/>
          </a:bodyPr>
          <a:lstStyle/>
          <a:p>
            <a:pPr algn="ctr"/>
            <a:r>
              <a:rPr lang="en-US"/>
              <a:t>Realistisk stil</a:t>
            </a:r>
          </a:p>
        </p:txBody>
      </p:sp>
      <p:sp>
        <p:nvSpPr>
          <p:cNvPr id="1041" name="Freeform: Shape 1040">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365ECCD1-CF5E-4EE6-837B-F9A6958B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7159" y="912857"/>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p>
        </p:txBody>
      </p:sp>
      <p:pic>
        <p:nvPicPr>
          <p:cNvPr id="1026" name="Picture 2" descr="846554464b35da86e097c21c3a33e9aa">
            <a:extLst>
              <a:ext uri="{FF2B5EF4-FFF2-40B4-BE49-F238E27FC236}">
                <a16:creationId xmlns:a16="http://schemas.microsoft.com/office/drawing/2014/main" id="{81299759-9070-3EEF-08F4-910A579E34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08812" y="548672"/>
            <a:ext cx="4237757" cy="576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02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5" name="Freeform: Shape 7174">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7177" name="Freeform: Shape 7176">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7179" name="Rectangle 7178">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Freeform: Shape 7180">
            <a:extLst>
              <a:ext uri="{FF2B5EF4-FFF2-40B4-BE49-F238E27FC236}">
                <a16:creationId xmlns:a16="http://schemas.microsoft.com/office/drawing/2014/main" id="{4F4BB964-F5AA-45BD-906E-192DA00A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64605" y="1208504"/>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solidFill>
            <a:schemeClr val="bg1"/>
          </a:solidFill>
          <a:ln w="19050" cap="flat">
            <a:noFill/>
            <a:prstDash val="solid"/>
            <a:miter/>
          </a:ln>
        </p:spPr>
        <p:txBody>
          <a:bodyPr wrap="square" rtlCol="0" anchor="ctr">
            <a:noAutofit/>
          </a:bodyPr>
          <a:lstStyle/>
          <a:p>
            <a:endParaRPr lang="en-US"/>
          </a:p>
        </p:txBody>
      </p:sp>
      <p:sp>
        <p:nvSpPr>
          <p:cNvPr id="7183" name="Freeform: Shape 7182">
            <a:extLst>
              <a:ext uri="{FF2B5EF4-FFF2-40B4-BE49-F238E27FC236}">
                <a16:creationId xmlns:a16="http://schemas.microsoft.com/office/drawing/2014/main" id="{45D11A2A-27EA-453B-9A61-585A893F3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608530" y="1152366"/>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noFill/>
          <a:ln w="19050" cap="flat">
            <a:solidFill>
              <a:schemeClr val="tx1"/>
            </a:solid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406847C-6963-731C-8578-9FF163255E80}"/>
              </a:ext>
            </a:extLst>
          </p:cNvPr>
          <p:cNvSpPr>
            <a:spLocks noGrp="1"/>
          </p:cNvSpPr>
          <p:nvPr>
            <p:ph type="title"/>
          </p:nvPr>
        </p:nvSpPr>
        <p:spPr>
          <a:xfrm>
            <a:off x="1172814" y="1378226"/>
            <a:ext cx="3363687" cy="2708744"/>
          </a:xfrm>
        </p:spPr>
        <p:txBody>
          <a:bodyPr vert="horz" lIns="91440" tIns="45720" rIns="91440" bIns="45720" rtlCol="0" anchor="b">
            <a:normAutofit/>
          </a:bodyPr>
          <a:lstStyle/>
          <a:p>
            <a:pPr algn="ctr"/>
            <a:r>
              <a:rPr lang="en-US"/>
              <a:t>Den ikonografiske</a:t>
            </a:r>
          </a:p>
        </p:txBody>
      </p:sp>
      <p:pic>
        <p:nvPicPr>
          <p:cNvPr id="7170" name="Picture 2" descr="Iran i dobbeltperspektiv: tegneserien Persepolis — Baggrund">
            <a:extLst>
              <a:ext uri="{FF2B5EF4-FFF2-40B4-BE49-F238E27FC236}">
                <a16:creationId xmlns:a16="http://schemas.microsoft.com/office/drawing/2014/main" id="{86BF9B21-49F8-1480-55A4-972DD0FDE2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19661" y="556590"/>
            <a:ext cx="3823191" cy="552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02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70457-4A5F-4425-6B69-4540F47E2A81}"/>
              </a:ext>
            </a:extLst>
          </p:cNvPr>
          <p:cNvSpPr>
            <a:spLocks noGrp="1"/>
          </p:cNvSpPr>
          <p:nvPr>
            <p:ph type="title"/>
          </p:nvPr>
        </p:nvSpPr>
        <p:spPr/>
        <p:txBody>
          <a:bodyPr/>
          <a:lstStyle/>
          <a:p>
            <a:r>
              <a:rPr lang="da-DK" dirty="0"/>
              <a:t>Den grafiske romans form: Opbygningen</a:t>
            </a:r>
          </a:p>
        </p:txBody>
      </p:sp>
      <p:sp>
        <p:nvSpPr>
          <p:cNvPr id="3" name="Pladsholder til indhold 2">
            <a:extLst>
              <a:ext uri="{FF2B5EF4-FFF2-40B4-BE49-F238E27FC236}">
                <a16:creationId xmlns:a16="http://schemas.microsoft.com/office/drawing/2014/main" id="{B2FD6F76-E978-0C56-64DF-74C037000D02}"/>
              </a:ext>
            </a:extLst>
          </p:cNvPr>
          <p:cNvSpPr>
            <a:spLocks noGrp="1"/>
          </p:cNvSpPr>
          <p:nvPr>
            <p:ph idx="1"/>
          </p:nvPr>
        </p:nvSpPr>
        <p:spPr/>
        <p:txBody>
          <a:bodyPr/>
          <a:lstStyle/>
          <a:p>
            <a:r>
              <a:rPr lang="da-DK" dirty="0">
                <a:solidFill>
                  <a:schemeClr val="accent5"/>
                </a:solidFill>
              </a:rPr>
              <a:t>Berettermodellen:			</a:t>
            </a:r>
            <a:r>
              <a:rPr lang="da-DK" dirty="0"/>
              <a:t>		</a:t>
            </a:r>
            <a:r>
              <a:rPr lang="da-DK" dirty="0">
                <a:solidFill>
                  <a:schemeClr val="accent5"/>
                </a:solidFill>
              </a:rPr>
              <a:t>Aktantmodellen:</a:t>
            </a:r>
          </a:p>
          <a:p>
            <a:endParaRPr lang="da-DK" dirty="0"/>
          </a:p>
          <a:p>
            <a:endParaRPr lang="da-DK" dirty="0"/>
          </a:p>
          <a:p>
            <a:endParaRPr lang="da-DK" dirty="0"/>
          </a:p>
          <a:p>
            <a:endParaRPr lang="da-DK" dirty="0"/>
          </a:p>
        </p:txBody>
      </p:sp>
      <p:pic>
        <p:nvPicPr>
          <p:cNvPr id="1026" name="Picture 2" descr="Berettermodellen - Eksempel i 7 dele med Berettermodellen på Rødhætte">
            <a:extLst>
              <a:ext uri="{FF2B5EF4-FFF2-40B4-BE49-F238E27FC236}">
                <a16:creationId xmlns:a16="http://schemas.microsoft.com/office/drawing/2014/main" id="{6FCEAB47-7DFC-AB4E-CC77-12F787A75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47" y="3086100"/>
            <a:ext cx="4795801" cy="271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ktant-modellen | Kom/IT A - 2.kitx Wiki | Fandom">
            <a:extLst>
              <a:ext uri="{FF2B5EF4-FFF2-40B4-BE49-F238E27FC236}">
                <a16:creationId xmlns:a16="http://schemas.microsoft.com/office/drawing/2014/main" id="{C204318F-9A6F-C4C9-088B-7F0402608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5476397" cy="223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7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rt Spiegelman's 'Maus': More Than Just “The Holocaust Comic” - The Gutter  Review">
            <a:extLst>
              <a:ext uri="{FF2B5EF4-FFF2-40B4-BE49-F238E27FC236}">
                <a16:creationId xmlns:a16="http://schemas.microsoft.com/office/drawing/2014/main" id="{DD8E7B07-E688-F80E-DAE7-7104D539C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54"/>
          <a:stretch/>
        </p:blipFill>
        <p:spPr bwMode="auto">
          <a:xfrm>
            <a:off x="456628" y="527514"/>
            <a:ext cx="6539979" cy="5802972"/>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a:noFill/>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625" y="518378"/>
            <a:ext cx="6539978" cy="5802971"/>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78F7AE4B-9747-4033-A691-63FD7B89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09820" y="974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solidFill>
            <a:schemeClr val="bg1"/>
          </a:solidFill>
          <a:ln w="1905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DF505C3E-2791-15DC-6A33-40880181E056}"/>
              </a:ext>
            </a:extLst>
          </p:cNvPr>
          <p:cNvSpPr>
            <a:spLocks noGrp="1"/>
          </p:cNvSpPr>
          <p:nvPr>
            <p:ph type="title"/>
          </p:nvPr>
        </p:nvSpPr>
        <p:spPr>
          <a:xfrm>
            <a:off x="6869912" y="1178891"/>
            <a:ext cx="4621048" cy="1678899"/>
          </a:xfrm>
        </p:spPr>
        <p:txBody>
          <a:bodyPr>
            <a:normAutofit/>
          </a:bodyPr>
          <a:lstStyle/>
          <a:p>
            <a:pPr algn="ctr"/>
            <a:r>
              <a:rPr lang="da-DK" dirty="0"/>
              <a:t>fortællerforhold</a:t>
            </a:r>
          </a:p>
        </p:txBody>
      </p:sp>
      <p:sp>
        <p:nvSpPr>
          <p:cNvPr id="2061" name="Freeform: Shape 2060">
            <a:extLst>
              <a:ext uri="{FF2B5EF4-FFF2-40B4-BE49-F238E27FC236}">
                <a16:creationId xmlns:a16="http://schemas.microsoft.com/office/drawing/2014/main" id="{3DE94331-B9BD-4D14-A13A-2868661FB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2887" y="926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noFill/>
          <a:ln w="19050" cap="flat">
            <a:solidFill>
              <a:schemeClr val="tx1"/>
            </a:solid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BE8022F6-7CE2-C445-9C91-AEF7C6DBE67C}"/>
              </a:ext>
            </a:extLst>
          </p:cNvPr>
          <p:cNvSpPr>
            <a:spLocks noGrp="1"/>
          </p:cNvSpPr>
          <p:nvPr>
            <p:ph idx="1"/>
          </p:nvPr>
        </p:nvSpPr>
        <p:spPr>
          <a:xfrm>
            <a:off x="7670799" y="3542767"/>
            <a:ext cx="3847009" cy="2839418"/>
          </a:xfrm>
        </p:spPr>
        <p:txBody>
          <a:bodyPr>
            <a:normAutofit fontScale="85000" lnSpcReduction="20000"/>
          </a:bodyPr>
          <a:lstStyle/>
          <a:p>
            <a:r>
              <a:rPr lang="da-DK" dirty="0"/>
              <a:t>Hvem fortæller historien?</a:t>
            </a:r>
          </a:p>
          <a:p>
            <a:r>
              <a:rPr lang="da-DK" dirty="0"/>
              <a:t>Ofte er fortælleren eksplicit placeret i historien. De kan være:</a:t>
            </a:r>
          </a:p>
          <a:p>
            <a:pPr marL="457200" indent="-457200">
              <a:buFont typeface="Arial" panose="020B0604020202020204" pitchFamily="34" charset="0"/>
              <a:buChar char="•"/>
            </a:pPr>
            <a:r>
              <a:rPr lang="da-DK" u="sng" dirty="0" err="1"/>
              <a:t>heterodiegetiske</a:t>
            </a:r>
            <a:r>
              <a:rPr lang="da-DK" dirty="0"/>
              <a:t> – ikke indblandet i historien</a:t>
            </a:r>
          </a:p>
          <a:p>
            <a:pPr marL="457200" indent="-457200">
              <a:buFont typeface="Arial" panose="020B0604020202020204" pitchFamily="34" charset="0"/>
              <a:buChar char="•"/>
            </a:pPr>
            <a:r>
              <a:rPr lang="da-DK" u="sng" dirty="0" err="1"/>
              <a:t>Homodiegetisk</a:t>
            </a:r>
            <a:r>
              <a:rPr lang="da-DK" dirty="0"/>
              <a:t> – placeret midt i begivenhederne </a:t>
            </a:r>
          </a:p>
        </p:txBody>
      </p:sp>
    </p:spTree>
    <p:extLst>
      <p:ext uri="{BB962C8B-B14F-4D97-AF65-F5344CB8AC3E}">
        <p14:creationId xmlns:p14="http://schemas.microsoft.com/office/powerpoint/2010/main" val="111341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tekst, tegneserie, Ansigt, illustration/afbildning&#10;&#10;Automatisk genereret beskrivelse">
            <a:extLst>
              <a:ext uri="{FF2B5EF4-FFF2-40B4-BE49-F238E27FC236}">
                <a16:creationId xmlns:a16="http://schemas.microsoft.com/office/drawing/2014/main" id="{3EAA615B-66A9-3352-5BAE-A7F1007A1D25}"/>
              </a:ext>
            </a:extLst>
          </p:cNvPr>
          <p:cNvPicPr>
            <a:picLocks noChangeAspect="1"/>
          </p:cNvPicPr>
          <p:nvPr/>
        </p:nvPicPr>
        <p:blipFill rotWithShape="1">
          <a:blip r:embed="rId2"/>
          <a:srcRect b="8760"/>
          <a:stretch/>
        </p:blipFill>
        <p:spPr>
          <a:xfrm>
            <a:off x="456628" y="527514"/>
            <a:ext cx="6539979" cy="5802972"/>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
        <p:nvSpPr>
          <p:cNvPr id="50" name="Freeform: Shape 49">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625" y="518378"/>
            <a:ext cx="6539978" cy="5802971"/>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78F7AE4B-9747-4033-A691-63FD7B89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09820" y="974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solidFill>
            <a:schemeClr val="bg1"/>
          </a:solidFill>
          <a:ln w="1905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474FF96-AE64-1744-2746-C7093EF714D2}"/>
              </a:ext>
            </a:extLst>
          </p:cNvPr>
          <p:cNvSpPr>
            <a:spLocks noGrp="1"/>
          </p:cNvSpPr>
          <p:nvPr>
            <p:ph type="title"/>
          </p:nvPr>
        </p:nvSpPr>
        <p:spPr>
          <a:xfrm>
            <a:off x="6869912" y="1178891"/>
            <a:ext cx="4621048" cy="1678899"/>
          </a:xfrm>
        </p:spPr>
        <p:txBody>
          <a:bodyPr>
            <a:normAutofit/>
          </a:bodyPr>
          <a:lstStyle/>
          <a:p>
            <a:pPr algn="ctr"/>
            <a:r>
              <a:rPr lang="da-DK" dirty="0"/>
              <a:t>Visuelle synsvinkler</a:t>
            </a:r>
          </a:p>
        </p:txBody>
      </p:sp>
      <p:sp>
        <p:nvSpPr>
          <p:cNvPr id="54" name="Freeform: Shape 53">
            <a:extLst>
              <a:ext uri="{FF2B5EF4-FFF2-40B4-BE49-F238E27FC236}">
                <a16:creationId xmlns:a16="http://schemas.microsoft.com/office/drawing/2014/main" id="{3DE94331-B9BD-4D14-A13A-2868661FB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2887" y="926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noFill/>
          <a:ln w="19050" cap="flat">
            <a:solidFill>
              <a:schemeClr val="tx1"/>
            </a:solidFill>
            <a:prstDash val="solid"/>
            <a:miter/>
          </a:ln>
        </p:spPr>
        <p:txBody>
          <a:bodyPr rtlCol="0" anchor="ctr"/>
          <a:lstStyle/>
          <a:p>
            <a:endParaRPr lang="en-US"/>
          </a:p>
        </p:txBody>
      </p:sp>
      <p:sp>
        <p:nvSpPr>
          <p:cNvPr id="3" name="Pladsholder til indhold 2">
            <a:extLst>
              <a:ext uri="{FF2B5EF4-FFF2-40B4-BE49-F238E27FC236}">
                <a16:creationId xmlns:a16="http://schemas.microsoft.com/office/drawing/2014/main" id="{250167A5-459E-CD87-E437-F388C1C703D7}"/>
              </a:ext>
            </a:extLst>
          </p:cNvPr>
          <p:cNvSpPr>
            <a:spLocks noGrp="1"/>
          </p:cNvSpPr>
          <p:nvPr>
            <p:ph idx="1"/>
          </p:nvPr>
        </p:nvSpPr>
        <p:spPr>
          <a:xfrm>
            <a:off x="7670799" y="3542767"/>
            <a:ext cx="3847009" cy="2839418"/>
          </a:xfrm>
        </p:spPr>
        <p:txBody>
          <a:bodyPr>
            <a:normAutofit/>
          </a:bodyPr>
          <a:lstStyle/>
          <a:p>
            <a:pPr marL="457200" indent="-457200" algn="ctr">
              <a:buFont typeface="Arial" panose="020B0604020202020204" pitchFamily="34" charset="0"/>
              <a:buChar char="•"/>
            </a:pPr>
            <a:r>
              <a:rPr lang="da-DK" dirty="0"/>
              <a:t>Optisk synsvinkel</a:t>
            </a:r>
          </a:p>
          <a:p>
            <a:pPr marL="457200" indent="-457200" algn="ctr">
              <a:buFont typeface="Arial" panose="020B0604020202020204" pitchFamily="34" charset="0"/>
              <a:buChar char="•"/>
            </a:pPr>
            <a:r>
              <a:rPr lang="da-DK" dirty="0"/>
              <a:t>Mental synsvinkel</a:t>
            </a:r>
          </a:p>
        </p:txBody>
      </p:sp>
    </p:spTree>
    <p:extLst>
      <p:ext uri="{BB962C8B-B14F-4D97-AF65-F5344CB8AC3E}">
        <p14:creationId xmlns:p14="http://schemas.microsoft.com/office/powerpoint/2010/main" val="230199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0A5AA-A534-F10E-BFAF-5634B9EE9891}"/>
              </a:ext>
            </a:extLst>
          </p:cNvPr>
          <p:cNvSpPr>
            <a:spLocks noGrp="1"/>
          </p:cNvSpPr>
          <p:nvPr>
            <p:ph type="title"/>
          </p:nvPr>
        </p:nvSpPr>
        <p:spPr/>
        <p:txBody>
          <a:bodyPr/>
          <a:lstStyle/>
          <a:p>
            <a:r>
              <a:rPr lang="da-DK" dirty="0"/>
              <a:t>Tegneseriens Formater og genrer</a:t>
            </a:r>
          </a:p>
        </p:txBody>
      </p:sp>
      <p:sp>
        <p:nvSpPr>
          <p:cNvPr id="3" name="Pladsholder til indhold 2">
            <a:extLst>
              <a:ext uri="{FF2B5EF4-FFF2-40B4-BE49-F238E27FC236}">
                <a16:creationId xmlns:a16="http://schemas.microsoft.com/office/drawing/2014/main" id="{AD8411B5-A158-C6E8-50A4-00B8096CE02B}"/>
              </a:ext>
            </a:extLst>
          </p:cNvPr>
          <p:cNvSpPr>
            <a:spLocks noGrp="1"/>
          </p:cNvSpPr>
          <p:nvPr>
            <p:ph idx="1"/>
          </p:nvPr>
        </p:nvSpPr>
        <p:spPr>
          <a:xfrm>
            <a:off x="929461" y="1828800"/>
            <a:ext cx="10515599" cy="4175902"/>
          </a:xfrm>
        </p:spPr>
        <p:txBody>
          <a:bodyPr/>
          <a:lstStyle/>
          <a:p>
            <a:r>
              <a:rPr lang="da-DK" sz="2800" dirty="0"/>
              <a:t>Læs teoribogens første afsnit s. 10-13 for at danne dig et overblik over de forskellige former for tegneserie der er.</a:t>
            </a:r>
          </a:p>
          <a:p>
            <a:endParaRPr lang="da-DK" sz="2800" dirty="0"/>
          </a:p>
          <a:p>
            <a:r>
              <a:rPr lang="da-DK" sz="2800" dirty="0"/>
              <a:t>Vi skal i dette forløb arbejde med </a:t>
            </a:r>
            <a:r>
              <a:rPr lang="da-DK" sz="2800" dirty="0">
                <a:solidFill>
                  <a:schemeClr val="accent4">
                    <a:lumMod val="75000"/>
                  </a:schemeClr>
                </a:solidFill>
              </a:rPr>
              <a:t>den grafiske roman</a:t>
            </a:r>
            <a:r>
              <a:rPr lang="da-DK" sz="2800" dirty="0"/>
              <a:t>, hvis karakteristiske træk er:</a:t>
            </a:r>
            <a:endParaRPr lang="da-DK" dirty="0"/>
          </a:p>
          <a:p>
            <a:pPr marL="1062990" lvl="3" indent="-514350">
              <a:buAutoNum type="arabicPeriod"/>
            </a:pPr>
            <a:r>
              <a:rPr lang="da-DK" sz="2400" dirty="0"/>
              <a:t>Personerne er nuancerede ‘runde karakterer’ (modsat striberne, hvor de ofte er ‘flade’)</a:t>
            </a:r>
          </a:p>
          <a:p>
            <a:pPr marL="1062990" lvl="3" indent="-514350">
              <a:buAutoNum type="arabicPeriod"/>
            </a:pPr>
            <a:r>
              <a:rPr lang="da-DK" sz="2400" dirty="0"/>
              <a:t>Stil og formmæssig kompleksitet (fx tidsspring og symbolbrug).</a:t>
            </a:r>
          </a:p>
          <a:p>
            <a:pPr marL="1062990" lvl="3" indent="-514350">
              <a:buAutoNum type="arabicPeriod"/>
            </a:pPr>
            <a:r>
              <a:rPr lang="da-DK" sz="2400" dirty="0"/>
              <a:t>Miljø og handling har ofte et realistisk og hverdagsligt indhold</a:t>
            </a:r>
          </a:p>
          <a:p>
            <a:pPr marL="1062990" lvl="3" indent="-514350">
              <a:buAutoNum type="arabicPeriod"/>
            </a:pPr>
            <a:r>
              <a:rPr lang="da-DK" sz="2400" dirty="0"/>
              <a:t>Har en forbindelse til den litterære roman ed at have et stærkt personligt udtryk.</a:t>
            </a:r>
          </a:p>
          <a:p>
            <a:pPr marL="514350" indent="-514350">
              <a:buAutoNum type="arabicPeriod"/>
            </a:pPr>
            <a:endParaRPr lang="da-DK" dirty="0"/>
          </a:p>
        </p:txBody>
      </p:sp>
    </p:spTree>
    <p:extLst>
      <p:ext uri="{BB962C8B-B14F-4D97-AF65-F5344CB8AC3E}">
        <p14:creationId xmlns:p14="http://schemas.microsoft.com/office/powerpoint/2010/main" val="282235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B80D39A-0BA2-4F75-B566-62366618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1DE4653-4C0D-4C98-9FD1-95AD4A0C6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49824" flipH="1">
            <a:off x="4803301" y="377320"/>
            <a:ext cx="6912706" cy="5902624"/>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792"/>
              <a:gd name="connsiteY0" fmla="*/ 2291553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18613 w 6769792"/>
              <a:gd name="connsiteY10" fmla="*/ 2291553 h 2468349"/>
              <a:gd name="connsiteX0" fmla="*/ 1227232 w 6769792"/>
              <a:gd name="connsiteY0" fmla="*/ 2262059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27232 w 6769792"/>
              <a:gd name="connsiteY10" fmla="*/ 2262059 h 2468349"/>
              <a:gd name="connsiteX0" fmla="*/ 1227139 w 6769699"/>
              <a:gd name="connsiteY0" fmla="*/ 2262059 h 2468349"/>
              <a:gd name="connsiteX1" fmla="*/ 491824 w 6769699"/>
              <a:gd name="connsiteY1" fmla="*/ 2128631 h 2468349"/>
              <a:gd name="connsiteX2" fmla="*/ 134532 w 6769699"/>
              <a:gd name="connsiteY2" fmla="*/ 1835847 h 2468349"/>
              <a:gd name="connsiteX3" fmla="*/ 36788 w 6769699"/>
              <a:gd name="connsiteY3" fmla="*/ 794567 h 2468349"/>
              <a:gd name="connsiteX4" fmla="*/ 721214 w 6769699"/>
              <a:gd name="connsiteY4" fmla="*/ 56263 h 2468349"/>
              <a:gd name="connsiteX5" fmla="*/ 6066407 w 6769699"/>
              <a:gd name="connsiteY5" fmla="*/ 156302 h 2468349"/>
              <a:gd name="connsiteX6" fmla="*/ 6768195 w 6769699"/>
              <a:gd name="connsiteY6" fmla="*/ 865255 h 2468349"/>
              <a:gd name="connsiteX7" fmla="*/ 5950640 w 6769699"/>
              <a:gd name="connsiteY7" fmla="*/ 2129659 h 2468349"/>
              <a:gd name="connsiteX8" fmla="*/ 2042026 w 6769699"/>
              <a:gd name="connsiteY8" fmla="*/ 2302040 h 2468349"/>
              <a:gd name="connsiteX9" fmla="*/ 1300412 w 6769699"/>
              <a:gd name="connsiteY9" fmla="*/ 2468349 h 2468349"/>
              <a:gd name="connsiteX10" fmla="*/ 1227139 w 6769699"/>
              <a:gd name="connsiteY10" fmla="*/ 2262059 h 2468349"/>
              <a:gd name="connsiteX0" fmla="*/ 1231573 w 6774133"/>
              <a:gd name="connsiteY0" fmla="*/ 2262059 h 2468349"/>
              <a:gd name="connsiteX1" fmla="*/ 496258 w 6774133"/>
              <a:gd name="connsiteY1" fmla="*/ 2128631 h 2468349"/>
              <a:gd name="connsiteX2" fmla="*/ 122177 w 6774133"/>
              <a:gd name="connsiteY2" fmla="*/ 1787259 h 2468349"/>
              <a:gd name="connsiteX3" fmla="*/ 41222 w 6774133"/>
              <a:gd name="connsiteY3" fmla="*/ 794567 h 2468349"/>
              <a:gd name="connsiteX4" fmla="*/ 725648 w 6774133"/>
              <a:gd name="connsiteY4" fmla="*/ 56263 h 2468349"/>
              <a:gd name="connsiteX5" fmla="*/ 6070841 w 6774133"/>
              <a:gd name="connsiteY5" fmla="*/ 156302 h 2468349"/>
              <a:gd name="connsiteX6" fmla="*/ 6772629 w 6774133"/>
              <a:gd name="connsiteY6" fmla="*/ 865255 h 2468349"/>
              <a:gd name="connsiteX7" fmla="*/ 5955074 w 6774133"/>
              <a:gd name="connsiteY7" fmla="*/ 2129659 h 2468349"/>
              <a:gd name="connsiteX8" fmla="*/ 2046460 w 6774133"/>
              <a:gd name="connsiteY8" fmla="*/ 2302040 h 2468349"/>
              <a:gd name="connsiteX9" fmla="*/ 1304846 w 6774133"/>
              <a:gd name="connsiteY9" fmla="*/ 2468349 h 2468349"/>
              <a:gd name="connsiteX10" fmla="*/ 1231573 w 6774133"/>
              <a:gd name="connsiteY10" fmla="*/ 2262059 h 2468349"/>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5712 w 6774133"/>
              <a:gd name="connsiteY7" fmla="*/ 2082537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3669 w 6774133"/>
              <a:gd name="connsiteY7" fmla="*/ 2063016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830714"/>
              <a:gd name="connsiteY0" fmla="*/ 2285938 h 2488841"/>
              <a:gd name="connsiteX1" fmla="*/ 496258 w 6830714"/>
              <a:gd name="connsiteY1" fmla="*/ 2152510 h 2488841"/>
              <a:gd name="connsiteX2" fmla="*/ 122177 w 6830714"/>
              <a:gd name="connsiteY2" fmla="*/ 1811138 h 2488841"/>
              <a:gd name="connsiteX3" fmla="*/ 41222 w 6830714"/>
              <a:gd name="connsiteY3" fmla="*/ 818446 h 2488841"/>
              <a:gd name="connsiteX4" fmla="*/ 725648 w 6830714"/>
              <a:gd name="connsiteY4" fmla="*/ 80142 h 2488841"/>
              <a:gd name="connsiteX5" fmla="*/ 6070841 w 6830714"/>
              <a:gd name="connsiteY5" fmla="*/ 180181 h 2488841"/>
              <a:gd name="connsiteX6" fmla="*/ 6772693 w 6830714"/>
              <a:gd name="connsiteY6" fmla="*/ 1001592 h 2488841"/>
              <a:gd name="connsiteX7" fmla="*/ 6123669 w 6830714"/>
              <a:gd name="connsiteY7" fmla="*/ 2086895 h 2488841"/>
              <a:gd name="connsiteX8" fmla="*/ 2046460 w 6830714"/>
              <a:gd name="connsiteY8" fmla="*/ 2325919 h 2488841"/>
              <a:gd name="connsiteX9" fmla="*/ 1222559 w 6830714"/>
              <a:gd name="connsiteY9" fmla="*/ 2488841 h 2488841"/>
              <a:gd name="connsiteX10" fmla="*/ 1231573 w 6830714"/>
              <a:gd name="connsiteY10" fmla="*/ 2285938 h 2488841"/>
              <a:gd name="connsiteX0" fmla="*/ 1231573 w 6775421"/>
              <a:gd name="connsiteY0" fmla="*/ 2285174 h 2488077"/>
              <a:gd name="connsiteX1" fmla="*/ 496258 w 6775421"/>
              <a:gd name="connsiteY1" fmla="*/ 2151746 h 2488077"/>
              <a:gd name="connsiteX2" fmla="*/ 122177 w 6775421"/>
              <a:gd name="connsiteY2" fmla="*/ 1810374 h 2488077"/>
              <a:gd name="connsiteX3" fmla="*/ 41222 w 6775421"/>
              <a:gd name="connsiteY3" fmla="*/ 817682 h 2488077"/>
              <a:gd name="connsiteX4" fmla="*/ 725648 w 6775421"/>
              <a:gd name="connsiteY4" fmla="*/ 79378 h 2488077"/>
              <a:gd name="connsiteX5" fmla="*/ 6070841 w 6775421"/>
              <a:gd name="connsiteY5" fmla="*/ 179417 h 2488077"/>
              <a:gd name="connsiteX6" fmla="*/ 6772693 w 6775421"/>
              <a:gd name="connsiteY6" fmla="*/ 1000828 h 2488077"/>
              <a:gd name="connsiteX7" fmla="*/ 6123669 w 6775421"/>
              <a:gd name="connsiteY7" fmla="*/ 2086131 h 2488077"/>
              <a:gd name="connsiteX8" fmla="*/ 2046460 w 6775421"/>
              <a:gd name="connsiteY8" fmla="*/ 2325155 h 2488077"/>
              <a:gd name="connsiteX9" fmla="*/ 1222559 w 6775421"/>
              <a:gd name="connsiteY9" fmla="*/ 2488077 h 2488077"/>
              <a:gd name="connsiteX10" fmla="*/ 1231573 w 6775421"/>
              <a:gd name="connsiteY10" fmla="*/ 2285174 h 2488077"/>
              <a:gd name="connsiteX0" fmla="*/ 1231573 w 6851024"/>
              <a:gd name="connsiteY0" fmla="*/ 2287499 h 2490402"/>
              <a:gd name="connsiteX1" fmla="*/ 496258 w 6851024"/>
              <a:gd name="connsiteY1" fmla="*/ 2154071 h 2490402"/>
              <a:gd name="connsiteX2" fmla="*/ 122177 w 6851024"/>
              <a:gd name="connsiteY2" fmla="*/ 1812699 h 2490402"/>
              <a:gd name="connsiteX3" fmla="*/ 41222 w 6851024"/>
              <a:gd name="connsiteY3" fmla="*/ 820007 h 2490402"/>
              <a:gd name="connsiteX4" fmla="*/ 725648 w 6851024"/>
              <a:gd name="connsiteY4" fmla="*/ 81703 h 2490402"/>
              <a:gd name="connsiteX5" fmla="*/ 6070841 w 6851024"/>
              <a:gd name="connsiteY5" fmla="*/ 181742 h 2490402"/>
              <a:gd name="connsiteX6" fmla="*/ 6800142 w 6851024"/>
              <a:gd name="connsiteY6" fmla="*/ 1041768 h 2490402"/>
              <a:gd name="connsiteX7" fmla="*/ 6123669 w 6851024"/>
              <a:gd name="connsiteY7" fmla="*/ 2088456 h 2490402"/>
              <a:gd name="connsiteX8" fmla="*/ 2046460 w 6851024"/>
              <a:gd name="connsiteY8" fmla="*/ 2327480 h 2490402"/>
              <a:gd name="connsiteX9" fmla="*/ 1222559 w 6851024"/>
              <a:gd name="connsiteY9" fmla="*/ 2490402 h 2490402"/>
              <a:gd name="connsiteX10" fmla="*/ 1231573 w 6851024"/>
              <a:gd name="connsiteY10" fmla="*/ 2287499 h 2490402"/>
              <a:gd name="connsiteX0" fmla="*/ 1231573 w 6851024"/>
              <a:gd name="connsiteY0" fmla="*/ 2287499 h 2486130"/>
              <a:gd name="connsiteX1" fmla="*/ 496258 w 6851024"/>
              <a:gd name="connsiteY1" fmla="*/ 2154071 h 2486130"/>
              <a:gd name="connsiteX2" fmla="*/ 122177 w 6851024"/>
              <a:gd name="connsiteY2" fmla="*/ 1812699 h 2486130"/>
              <a:gd name="connsiteX3" fmla="*/ 41222 w 6851024"/>
              <a:gd name="connsiteY3" fmla="*/ 820007 h 2486130"/>
              <a:gd name="connsiteX4" fmla="*/ 725648 w 6851024"/>
              <a:gd name="connsiteY4" fmla="*/ 81703 h 2486130"/>
              <a:gd name="connsiteX5" fmla="*/ 6070841 w 6851024"/>
              <a:gd name="connsiteY5" fmla="*/ 181742 h 2486130"/>
              <a:gd name="connsiteX6" fmla="*/ 6800142 w 6851024"/>
              <a:gd name="connsiteY6" fmla="*/ 1041768 h 2486130"/>
              <a:gd name="connsiteX7" fmla="*/ 6123669 w 6851024"/>
              <a:gd name="connsiteY7" fmla="*/ 2088456 h 2486130"/>
              <a:gd name="connsiteX8" fmla="*/ 2046460 w 6851024"/>
              <a:gd name="connsiteY8" fmla="*/ 2327480 h 2486130"/>
              <a:gd name="connsiteX9" fmla="*/ 1187001 w 6851024"/>
              <a:gd name="connsiteY9" fmla="*/ 2486130 h 2486130"/>
              <a:gd name="connsiteX10" fmla="*/ 1231573 w 6851024"/>
              <a:gd name="connsiteY10" fmla="*/ 2287499 h 2486130"/>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046460 w 6851024"/>
              <a:gd name="connsiteY8" fmla="*/ 2327480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1024" h="2461764">
                <a:moveTo>
                  <a:pt x="1231573" y="2287499"/>
                </a:moveTo>
                <a:cubicBezTo>
                  <a:pt x="1112336" y="2271169"/>
                  <a:pt x="681157" y="2233204"/>
                  <a:pt x="496258" y="2154071"/>
                </a:cubicBezTo>
                <a:cubicBezTo>
                  <a:pt x="311359" y="2074938"/>
                  <a:pt x="198016" y="2035043"/>
                  <a:pt x="122177" y="1812699"/>
                </a:cubicBezTo>
                <a:cubicBezTo>
                  <a:pt x="46338" y="1590355"/>
                  <a:pt x="-59356" y="1108506"/>
                  <a:pt x="41222" y="820007"/>
                </a:cubicBezTo>
                <a:cubicBezTo>
                  <a:pt x="141800" y="531508"/>
                  <a:pt x="395768" y="136683"/>
                  <a:pt x="725648" y="81703"/>
                </a:cubicBezTo>
                <a:cubicBezTo>
                  <a:pt x="1694758" y="-79792"/>
                  <a:pt x="5058425" y="21731"/>
                  <a:pt x="6070841" y="181742"/>
                </a:cubicBezTo>
                <a:cubicBezTo>
                  <a:pt x="7083257" y="341753"/>
                  <a:pt x="6832799" y="565274"/>
                  <a:pt x="6800142" y="1041768"/>
                </a:cubicBezTo>
                <a:cubicBezTo>
                  <a:pt x="6762524" y="1588400"/>
                  <a:pt x="6896479" y="1874529"/>
                  <a:pt x="6123669" y="2088456"/>
                </a:cubicBezTo>
                <a:cubicBezTo>
                  <a:pt x="5350859" y="2302383"/>
                  <a:pt x="2371629" y="2317340"/>
                  <a:pt x="2163283" y="2325332"/>
                </a:cubicBezTo>
                <a:cubicBezTo>
                  <a:pt x="1581595" y="2463408"/>
                  <a:pt x="1234045" y="2459053"/>
                  <a:pt x="1172765" y="2461764"/>
                </a:cubicBezTo>
                <a:cubicBezTo>
                  <a:pt x="1538023" y="2321109"/>
                  <a:pt x="1231573" y="2287499"/>
                  <a:pt x="1231573" y="2287499"/>
                </a:cubicBezTo>
                <a:close/>
              </a:path>
            </a:pathLst>
          </a:custGeom>
          <a:solidFill>
            <a:schemeClr val="bg1"/>
          </a:solidFill>
          <a:ln w="19050" cap="flat">
            <a:noFill/>
            <a:prstDash val="solid"/>
            <a:miter/>
          </a:ln>
        </p:spPr>
        <p:txBody>
          <a:bodyPr rtlCol="0" anchor="ctr"/>
          <a:lstStyle/>
          <a:p>
            <a:endParaRPr lang="en-US"/>
          </a:p>
        </p:txBody>
      </p:sp>
      <p:sp>
        <p:nvSpPr>
          <p:cNvPr id="18" name="Freeform: Shape 11">
            <a:extLst>
              <a:ext uri="{FF2B5EF4-FFF2-40B4-BE49-F238E27FC236}">
                <a16:creationId xmlns:a16="http://schemas.microsoft.com/office/drawing/2014/main" id="{D4FB7586-D41B-4287-9864-5CA49B350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49824" flipH="1">
            <a:off x="4868349" y="422322"/>
            <a:ext cx="6912706" cy="5902624"/>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792"/>
              <a:gd name="connsiteY0" fmla="*/ 2291553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18613 w 6769792"/>
              <a:gd name="connsiteY10" fmla="*/ 2291553 h 2468349"/>
              <a:gd name="connsiteX0" fmla="*/ 1227232 w 6769792"/>
              <a:gd name="connsiteY0" fmla="*/ 2262059 h 2468349"/>
              <a:gd name="connsiteX1" fmla="*/ 495492 w 6769792"/>
              <a:gd name="connsiteY1" fmla="*/ 2162792 h 2468349"/>
              <a:gd name="connsiteX2" fmla="*/ 134625 w 6769792"/>
              <a:gd name="connsiteY2" fmla="*/ 1835847 h 2468349"/>
              <a:gd name="connsiteX3" fmla="*/ 36881 w 6769792"/>
              <a:gd name="connsiteY3" fmla="*/ 794567 h 2468349"/>
              <a:gd name="connsiteX4" fmla="*/ 721307 w 6769792"/>
              <a:gd name="connsiteY4" fmla="*/ 56263 h 2468349"/>
              <a:gd name="connsiteX5" fmla="*/ 6066500 w 6769792"/>
              <a:gd name="connsiteY5" fmla="*/ 156302 h 2468349"/>
              <a:gd name="connsiteX6" fmla="*/ 6768288 w 6769792"/>
              <a:gd name="connsiteY6" fmla="*/ 865255 h 2468349"/>
              <a:gd name="connsiteX7" fmla="*/ 5950733 w 6769792"/>
              <a:gd name="connsiteY7" fmla="*/ 2129659 h 2468349"/>
              <a:gd name="connsiteX8" fmla="*/ 2042119 w 6769792"/>
              <a:gd name="connsiteY8" fmla="*/ 2302040 h 2468349"/>
              <a:gd name="connsiteX9" fmla="*/ 1300505 w 6769792"/>
              <a:gd name="connsiteY9" fmla="*/ 2468349 h 2468349"/>
              <a:gd name="connsiteX10" fmla="*/ 1227232 w 6769792"/>
              <a:gd name="connsiteY10" fmla="*/ 2262059 h 2468349"/>
              <a:gd name="connsiteX0" fmla="*/ 1227139 w 6769699"/>
              <a:gd name="connsiteY0" fmla="*/ 2262059 h 2468349"/>
              <a:gd name="connsiteX1" fmla="*/ 491824 w 6769699"/>
              <a:gd name="connsiteY1" fmla="*/ 2128631 h 2468349"/>
              <a:gd name="connsiteX2" fmla="*/ 134532 w 6769699"/>
              <a:gd name="connsiteY2" fmla="*/ 1835847 h 2468349"/>
              <a:gd name="connsiteX3" fmla="*/ 36788 w 6769699"/>
              <a:gd name="connsiteY3" fmla="*/ 794567 h 2468349"/>
              <a:gd name="connsiteX4" fmla="*/ 721214 w 6769699"/>
              <a:gd name="connsiteY4" fmla="*/ 56263 h 2468349"/>
              <a:gd name="connsiteX5" fmla="*/ 6066407 w 6769699"/>
              <a:gd name="connsiteY5" fmla="*/ 156302 h 2468349"/>
              <a:gd name="connsiteX6" fmla="*/ 6768195 w 6769699"/>
              <a:gd name="connsiteY6" fmla="*/ 865255 h 2468349"/>
              <a:gd name="connsiteX7" fmla="*/ 5950640 w 6769699"/>
              <a:gd name="connsiteY7" fmla="*/ 2129659 h 2468349"/>
              <a:gd name="connsiteX8" fmla="*/ 2042026 w 6769699"/>
              <a:gd name="connsiteY8" fmla="*/ 2302040 h 2468349"/>
              <a:gd name="connsiteX9" fmla="*/ 1300412 w 6769699"/>
              <a:gd name="connsiteY9" fmla="*/ 2468349 h 2468349"/>
              <a:gd name="connsiteX10" fmla="*/ 1227139 w 6769699"/>
              <a:gd name="connsiteY10" fmla="*/ 2262059 h 2468349"/>
              <a:gd name="connsiteX0" fmla="*/ 1231573 w 6774133"/>
              <a:gd name="connsiteY0" fmla="*/ 2262059 h 2468349"/>
              <a:gd name="connsiteX1" fmla="*/ 496258 w 6774133"/>
              <a:gd name="connsiteY1" fmla="*/ 2128631 h 2468349"/>
              <a:gd name="connsiteX2" fmla="*/ 122177 w 6774133"/>
              <a:gd name="connsiteY2" fmla="*/ 1787259 h 2468349"/>
              <a:gd name="connsiteX3" fmla="*/ 41222 w 6774133"/>
              <a:gd name="connsiteY3" fmla="*/ 794567 h 2468349"/>
              <a:gd name="connsiteX4" fmla="*/ 725648 w 6774133"/>
              <a:gd name="connsiteY4" fmla="*/ 56263 h 2468349"/>
              <a:gd name="connsiteX5" fmla="*/ 6070841 w 6774133"/>
              <a:gd name="connsiteY5" fmla="*/ 156302 h 2468349"/>
              <a:gd name="connsiteX6" fmla="*/ 6772629 w 6774133"/>
              <a:gd name="connsiteY6" fmla="*/ 865255 h 2468349"/>
              <a:gd name="connsiteX7" fmla="*/ 5955074 w 6774133"/>
              <a:gd name="connsiteY7" fmla="*/ 2129659 h 2468349"/>
              <a:gd name="connsiteX8" fmla="*/ 2046460 w 6774133"/>
              <a:gd name="connsiteY8" fmla="*/ 2302040 h 2468349"/>
              <a:gd name="connsiteX9" fmla="*/ 1304846 w 6774133"/>
              <a:gd name="connsiteY9" fmla="*/ 2468349 h 2468349"/>
              <a:gd name="connsiteX10" fmla="*/ 1231573 w 6774133"/>
              <a:gd name="connsiteY10" fmla="*/ 2262059 h 2468349"/>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5955074 w 6774133"/>
              <a:gd name="connsiteY7" fmla="*/ 2129659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5712 w 6774133"/>
              <a:gd name="connsiteY7" fmla="*/ 2082537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774133"/>
              <a:gd name="connsiteY0" fmla="*/ 2262059 h 2464962"/>
              <a:gd name="connsiteX1" fmla="*/ 496258 w 6774133"/>
              <a:gd name="connsiteY1" fmla="*/ 2128631 h 2464962"/>
              <a:gd name="connsiteX2" fmla="*/ 122177 w 6774133"/>
              <a:gd name="connsiteY2" fmla="*/ 1787259 h 2464962"/>
              <a:gd name="connsiteX3" fmla="*/ 41222 w 6774133"/>
              <a:gd name="connsiteY3" fmla="*/ 794567 h 2464962"/>
              <a:gd name="connsiteX4" fmla="*/ 725648 w 6774133"/>
              <a:gd name="connsiteY4" fmla="*/ 56263 h 2464962"/>
              <a:gd name="connsiteX5" fmla="*/ 6070841 w 6774133"/>
              <a:gd name="connsiteY5" fmla="*/ 156302 h 2464962"/>
              <a:gd name="connsiteX6" fmla="*/ 6772629 w 6774133"/>
              <a:gd name="connsiteY6" fmla="*/ 865255 h 2464962"/>
              <a:gd name="connsiteX7" fmla="*/ 6123669 w 6774133"/>
              <a:gd name="connsiteY7" fmla="*/ 2063016 h 2464962"/>
              <a:gd name="connsiteX8" fmla="*/ 2046460 w 6774133"/>
              <a:gd name="connsiteY8" fmla="*/ 2302040 h 2464962"/>
              <a:gd name="connsiteX9" fmla="*/ 1222559 w 6774133"/>
              <a:gd name="connsiteY9" fmla="*/ 2464962 h 2464962"/>
              <a:gd name="connsiteX10" fmla="*/ 1231573 w 6774133"/>
              <a:gd name="connsiteY10" fmla="*/ 2262059 h 2464962"/>
              <a:gd name="connsiteX0" fmla="*/ 1231573 w 6830714"/>
              <a:gd name="connsiteY0" fmla="*/ 2285938 h 2488841"/>
              <a:gd name="connsiteX1" fmla="*/ 496258 w 6830714"/>
              <a:gd name="connsiteY1" fmla="*/ 2152510 h 2488841"/>
              <a:gd name="connsiteX2" fmla="*/ 122177 w 6830714"/>
              <a:gd name="connsiteY2" fmla="*/ 1811138 h 2488841"/>
              <a:gd name="connsiteX3" fmla="*/ 41222 w 6830714"/>
              <a:gd name="connsiteY3" fmla="*/ 818446 h 2488841"/>
              <a:gd name="connsiteX4" fmla="*/ 725648 w 6830714"/>
              <a:gd name="connsiteY4" fmla="*/ 80142 h 2488841"/>
              <a:gd name="connsiteX5" fmla="*/ 6070841 w 6830714"/>
              <a:gd name="connsiteY5" fmla="*/ 180181 h 2488841"/>
              <a:gd name="connsiteX6" fmla="*/ 6772693 w 6830714"/>
              <a:gd name="connsiteY6" fmla="*/ 1001592 h 2488841"/>
              <a:gd name="connsiteX7" fmla="*/ 6123669 w 6830714"/>
              <a:gd name="connsiteY7" fmla="*/ 2086895 h 2488841"/>
              <a:gd name="connsiteX8" fmla="*/ 2046460 w 6830714"/>
              <a:gd name="connsiteY8" fmla="*/ 2325919 h 2488841"/>
              <a:gd name="connsiteX9" fmla="*/ 1222559 w 6830714"/>
              <a:gd name="connsiteY9" fmla="*/ 2488841 h 2488841"/>
              <a:gd name="connsiteX10" fmla="*/ 1231573 w 6830714"/>
              <a:gd name="connsiteY10" fmla="*/ 2285938 h 2488841"/>
              <a:gd name="connsiteX0" fmla="*/ 1231573 w 6775421"/>
              <a:gd name="connsiteY0" fmla="*/ 2285174 h 2488077"/>
              <a:gd name="connsiteX1" fmla="*/ 496258 w 6775421"/>
              <a:gd name="connsiteY1" fmla="*/ 2151746 h 2488077"/>
              <a:gd name="connsiteX2" fmla="*/ 122177 w 6775421"/>
              <a:gd name="connsiteY2" fmla="*/ 1810374 h 2488077"/>
              <a:gd name="connsiteX3" fmla="*/ 41222 w 6775421"/>
              <a:gd name="connsiteY3" fmla="*/ 817682 h 2488077"/>
              <a:gd name="connsiteX4" fmla="*/ 725648 w 6775421"/>
              <a:gd name="connsiteY4" fmla="*/ 79378 h 2488077"/>
              <a:gd name="connsiteX5" fmla="*/ 6070841 w 6775421"/>
              <a:gd name="connsiteY5" fmla="*/ 179417 h 2488077"/>
              <a:gd name="connsiteX6" fmla="*/ 6772693 w 6775421"/>
              <a:gd name="connsiteY6" fmla="*/ 1000828 h 2488077"/>
              <a:gd name="connsiteX7" fmla="*/ 6123669 w 6775421"/>
              <a:gd name="connsiteY7" fmla="*/ 2086131 h 2488077"/>
              <a:gd name="connsiteX8" fmla="*/ 2046460 w 6775421"/>
              <a:gd name="connsiteY8" fmla="*/ 2325155 h 2488077"/>
              <a:gd name="connsiteX9" fmla="*/ 1222559 w 6775421"/>
              <a:gd name="connsiteY9" fmla="*/ 2488077 h 2488077"/>
              <a:gd name="connsiteX10" fmla="*/ 1231573 w 6775421"/>
              <a:gd name="connsiteY10" fmla="*/ 2285174 h 2488077"/>
              <a:gd name="connsiteX0" fmla="*/ 1231573 w 6851024"/>
              <a:gd name="connsiteY0" fmla="*/ 2287499 h 2490402"/>
              <a:gd name="connsiteX1" fmla="*/ 496258 w 6851024"/>
              <a:gd name="connsiteY1" fmla="*/ 2154071 h 2490402"/>
              <a:gd name="connsiteX2" fmla="*/ 122177 w 6851024"/>
              <a:gd name="connsiteY2" fmla="*/ 1812699 h 2490402"/>
              <a:gd name="connsiteX3" fmla="*/ 41222 w 6851024"/>
              <a:gd name="connsiteY3" fmla="*/ 820007 h 2490402"/>
              <a:gd name="connsiteX4" fmla="*/ 725648 w 6851024"/>
              <a:gd name="connsiteY4" fmla="*/ 81703 h 2490402"/>
              <a:gd name="connsiteX5" fmla="*/ 6070841 w 6851024"/>
              <a:gd name="connsiteY5" fmla="*/ 181742 h 2490402"/>
              <a:gd name="connsiteX6" fmla="*/ 6800142 w 6851024"/>
              <a:gd name="connsiteY6" fmla="*/ 1041768 h 2490402"/>
              <a:gd name="connsiteX7" fmla="*/ 6123669 w 6851024"/>
              <a:gd name="connsiteY7" fmla="*/ 2088456 h 2490402"/>
              <a:gd name="connsiteX8" fmla="*/ 2046460 w 6851024"/>
              <a:gd name="connsiteY8" fmla="*/ 2327480 h 2490402"/>
              <a:gd name="connsiteX9" fmla="*/ 1222559 w 6851024"/>
              <a:gd name="connsiteY9" fmla="*/ 2490402 h 2490402"/>
              <a:gd name="connsiteX10" fmla="*/ 1231573 w 6851024"/>
              <a:gd name="connsiteY10" fmla="*/ 2287499 h 2490402"/>
              <a:gd name="connsiteX0" fmla="*/ 1231573 w 6851024"/>
              <a:gd name="connsiteY0" fmla="*/ 2287499 h 2486130"/>
              <a:gd name="connsiteX1" fmla="*/ 496258 w 6851024"/>
              <a:gd name="connsiteY1" fmla="*/ 2154071 h 2486130"/>
              <a:gd name="connsiteX2" fmla="*/ 122177 w 6851024"/>
              <a:gd name="connsiteY2" fmla="*/ 1812699 h 2486130"/>
              <a:gd name="connsiteX3" fmla="*/ 41222 w 6851024"/>
              <a:gd name="connsiteY3" fmla="*/ 820007 h 2486130"/>
              <a:gd name="connsiteX4" fmla="*/ 725648 w 6851024"/>
              <a:gd name="connsiteY4" fmla="*/ 81703 h 2486130"/>
              <a:gd name="connsiteX5" fmla="*/ 6070841 w 6851024"/>
              <a:gd name="connsiteY5" fmla="*/ 181742 h 2486130"/>
              <a:gd name="connsiteX6" fmla="*/ 6800142 w 6851024"/>
              <a:gd name="connsiteY6" fmla="*/ 1041768 h 2486130"/>
              <a:gd name="connsiteX7" fmla="*/ 6123669 w 6851024"/>
              <a:gd name="connsiteY7" fmla="*/ 2088456 h 2486130"/>
              <a:gd name="connsiteX8" fmla="*/ 2046460 w 6851024"/>
              <a:gd name="connsiteY8" fmla="*/ 2327480 h 2486130"/>
              <a:gd name="connsiteX9" fmla="*/ 1187001 w 6851024"/>
              <a:gd name="connsiteY9" fmla="*/ 2486130 h 2486130"/>
              <a:gd name="connsiteX10" fmla="*/ 1231573 w 6851024"/>
              <a:gd name="connsiteY10" fmla="*/ 2287499 h 2486130"/>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046460 w 6851024"/>
              <a:gd name="connsiteY8" fmla="*/ 2327480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 name="connsiteX0" fmla="*/ 1231573 w 6851024"/>
              <a:gd name="connsiteY0" fmla="*/ 2287499 h 2461764"/>
              <a:gd name="connsiteX1" fmla="*/ 496258 w 6851024"/>
              <a:gd name="connsiteY1" fmla="*/ 2154071 h 2461764"/>
              <a:gd name="connsiteX2" fmla="*/ 122177 w 6851024"/>
              <a:gd name="connsiteY2" fmla="*/ 1812699 h 2461764"/>
              <a:gd name="connsiteX3" fmla="*/ 41222 w 6851024"/>
              <a:gd name="connsiteY3" fmla="*/ 820007 h 2461764"/>
              <a:gd name="connsiteX4" fmla="*/ 725648 w 6851024"/>
              <a:gd name="connsiteY4" fmla="*/ 81703 h 2461764"/>
              <a:gd name="connsiteX5" fmla="*/ 6070841 w 6851024"/>
              <a:gd name="connsiteY5" fmla="*/ 181742 h 2461764"/>
              <a:gd name="connsiteX6" fmla="*/ 6800142 w 6851024"/>
              <a:gd name="connsiteY6" fmla="*/ 1041768 h 2461764"/>
              <a:gd name="connsiteX7" fmla="*/ 6123669 w 6851024"/>
              <a:gd name="connsiteY7" fmla="*/ 2088456 h 2461764"/>
              <a:gd name="connsiteX8" fmla="*/ 2163283 w 6851024"/>
              <a:gd name="connsiteY8" fmla="*/ 2325332 h 2461764"/>
              <a:gd name="connsiteX9" fmla="*/ 1172765 w 6851024"/>
              <a:gd name="connsiteY9" fmla="*/ 2461764 h 2461764"/>
              <a:gd name="connsiteX10" fmla="*/ 1231573 w 6851024"/>
              <a:gd name="connsiteY10" fmla="*/ 2287499 h 246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1024" h="2461764">
                <a:moveTo>
                  <a:pt x="1231573" y="2287499"/>
                </a:moveTo>
                <a:cubicBezTo>
                  <a:pt x="1112336" y="2271169"/>
                  <a:pt x="681157" y="2233204"/>
                  <a:pt x="496258" y="2154071"/>
                </a:cubicBezTo>
                <a:cubicBezTo>
                  <a:pt x="311359" y="2074938"/>
                  <a:pt x="198016" y="2035043"/>
                  <a:pt x="122177" y="1812699"/>
                </a:cubicBezTo>
                <a:cubicBezTo>
                  <a:pt x="46338" y="1590355"/>
                  <a:pt x="-59356" y="1108506"/>
                  <a:pt x="41222" y="820007"/>
                </a:cubicBezTo>
                <a:cubicBezTo>
                  <a:pt x="141800" y="531508"/>
                  <a:pt x="395768" y="136683"/>
                  <a:pt x="725648" y="81703"/>
                </a:cubicBezTo>
                <a:cubicBezTo>
                  <a:pt x="1694758" y="-79792"/>
                  <a:pt x="5058425" y="21731"/>
                  <a:pt x="6070841" y="181742"/>
                </a:cubicBezTo>
                <a:cubicBezTo>
                  <a:pt x="7083257" y="341753"/>
                  <a:pt x="6832799" y="565274"/>
                  <a:pt x="6800142" y="1041768"/>
                </a:cubicBezTo>
                <a:cubicBezTo>
                  <a:pt x="6762524" y="1588400"/>
                  <a:pt x="6896479" y="1874529"/>
                  <a:pt x="6123669" y="2088456"/>
                </a:cubicBezTo>
                <a:cubicBezTo>
                  <a:pt x="5350859" y="2302383"/>
                  <a:pt x="2371629" y="2317340"/>
                  <a:pt x="2163283" y="2325332"/>
                </a:cubicBezTo>
                <a:cubicBezTo>
                  <a:pt x="1581595" y="2463408"/>
                  <a:pt x="1234045" y="2459053"/>
                  <a:pt x="1172765" y="2461764"/>
                </a:cubicBezTo>
                <a:cubicBezTo>
                  <a:pt x="1538023" y="2321109"/>
                  <a:pt x="1231573" y="2287499"/>
                  <a:pt x="1231573" y="2287499"/>
                </a:cubicBezTo>
                <a:close/>
              </a:path>
            </a:pathLst>
          </a:custGeom>
          <a:noFill/>
          <a:ln w="19050"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D9E833B-71C6-4E5A-8EE9-2F5C6CF09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5116">
            <a:off x="776088" y="584312"/>
            <a:ext cx="4653004" cy="3398069"/>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8820" h="4175448">
                <a:moveTo>
                  <a:pt x="1008299" y="0"/>
                </a:moveTo>
                <a:cubicBezTo>
                  <a:pt x="1080221" y="58905"/>
                  <a:pt x="1502689" y="357725"/>
                  <a:pt x="1646266" y="574434"/>
                </a:cubicBezTo>
                <a:cubicBezTo>
                  <a:pt x="1801987" y="585526"/>
                  <a:pt x="4118388" y="461840"/>
                  <a:pt x="4631860" y="934302"/>
                </a:cubicBezTo>
                <a:cubicBezTo>
                  <a:pt x="5145332" y="1406764"/>
                  <a:pt x="4955580" y="2313155"/>
                  <a:pt x="4727101" y="3409206"/>
                </a:cubicBezTo>
                <a:cubicBezTo>
                  <a:pt x="4578135" y="3975170"/>
                  <a:pt x="4223222" y="4034330"/>
                  <a:pt x="3579038" y="4131303"/>
                </a:cubicBezTo>
                <a:cubicBezTo>
                  <a:pt x="2934854" y="4228276"/>
                  <a:pt x="1597338" y="4158382"/>
                  <a:pt x="861999" y="3991042"/>
                </a:cubicBezTo>
                <a:cubicBezTo>
                  <a:pt x="557764" y="3888766"/>
                  <a:pt x="288603" y="3774523"/>
                  <a:pt x="76447" y="3313039"/>
                </a:cubicBezTo>
                <a:cubicBezTo>
                  <a:pt x="-73175" y="2826910"/>
                  <a:pt x="18982" y="1794318"/>
                  <a:pt x="163050" y="1290513"/>
                </a:cubicBezTo>
                <a:cubicBezTo>
                  <a:pt x="367640" y="666231"/>
                  <a:pt x="707145" y="617043"/>
                  <a:pt x="990367" y="590018"/>
                </a:cubicBezTo>
                <a:cubicBezTo>
                  <a:pt x="990367" y="590018"/>
                  <a:pt x="1038579" y="394709"/>
                  <a:pt x="1008299"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7FAF1F4-6B84-1AD4-89A1-F909EBB4A80F}"/>
              </a:ext>
            </a:extLst>
          </p:cNvPr>
          <p:cNvSpPr>
            <a:spLocks noGrp="1"/>
          </p:cNvSpPr>
          <p:nvPr>
            <p:ph type="title"/>
          </p:nvPr>
        </p:nvSpPr>
        <p:spPr>
          <a:xfrm>
            <a:off x="1221949" y="1441683"/>
            <a:ext cx="3737320" cy="2085287"/>
          </a:xfrm>
        </p:spPr>
        <p:txBody>
          <a:bodyPr>
            <a:normAutofit/>
          </a:bodyPr>
          <a:lstStyle/>
          <a:p>
            <a:pPr algn="ctr"/>
            <a:r>
              <a:rPr lang="da-DK"/>
              <a:t>Skriftlig aflevering</a:t>
            </a:r>
          </a:p>
        </p:txBody>
      </p:sp>
      <p:sp>
        <p:nvSpPr>
          <p:cNvPr id="16" name="Freeform: Shape 15">
            <a:extLst>
              <a:ext uri="{FF2B5EF4-FFF2-40B4-BE49-F238E27FC236}">
                <a16:creationId xmlns:a16="http://schemas.microsoft.com/office/drawing/2014/main" id="{A7E159FC-3666-4232-8B04-4E20400D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5116">
            <a:off x="719578" y="526618"/>
            <a:ext cx="4653004" cy="3398069"/>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58820" h="4175448">
                <a:moveTo>
                  <a:pt x="1008299" y="0"/>
                </a:moveTo>
                <a:cubicBezTo>
                  <a:pt x="1080221" y="58905"/>
                  <a:pt x="1502689" y="357725"/>
                  <a:pt x="1646266" y="574434"/>
                </a:cubicBezTo>
                <a:cubicBezTo>
                  <a:pt x="1801987" y="585526"/>
                  <a:pt x="4118388" y="461840"/>
                  <a:pt x="4631860" y="934302"/>
                </a:cubicBezTo>
                <a:cubicBezTo>
                  <a:pt x="5145332" y="1406764"/>
                  <a:pt x="4955580" y="2313155"/>
                  <a:pt x="4727101" y="3409206"/>
                </a:cubicBezTo>
                <a:cubicBezTo>
                  <a:pt x="4578135" y="3975170"/>
                  <a:pt x="4223222" y="4034330"/>
                  <a:pt x="3579038" y="4131303"/>
                </a:cubicBezTo>
                <a:cubicBezTo>
                  <a:pt x="2934854" y="4228276"/>
                  <a:pt x="1597338" y="4158382"/>
                  <a:pt x="861999" y="3991042"/>
                </a:cubicBezTo>
                <a:cubicBezTo>
                  <a:pt x="557764" y="3888766"/>
                  <a:pt x="288603" y="3774523"/>
                  <a:pt x="76447" y="3313039"/>
                </a:cubicBezTo>
                <a:cubicBezTo>
                  <a:pt x="-73175" y="2826910"/>
                  <a:pt x="18982" y="1794318"/>
                  <a:pt x="163050" y="1290513"/>
                </a:cubicBezTo>
                <a:cubicBezTo>
                  <a:pt x="367640" y="666231"/>
                  <a:pt x="707145" y="617043"/>
                  <a:pt x="990367" y="590018"/>
                </a:cubicBezTo>
                <a:cubicBezTo>
                  <a:pt x="990367" y="590018"/>
                  <a:pt x="1038579" y="394709"/>
                  <a:pt x="1008299"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CABF0C51-FA8B-65FD-160F-4ADC40D4219E}"/>
              </a:ext>
            </a:extLst>
          </p:cNvPr>
          <p:cNvSpPr>
            <a:spLocks noGrp="1"/>
          </p:cNvSpPr>
          <p:nvPr>
            <p:ph idx="1"/>
          </p:nvPr>
        </p:nvSpPr>
        <p:spPr>
          <a:xfrm>
            <a:off x="5855792" y="1133062"/>
            <a:ext cx="5098347" cy="4216490"/>
          </a:xfrm>
        </p:spPr>
        <p:txBody>
          <a:bodyPr anchor="ctr">
            <a:normAutofit/>
          </a:bodyPr>
          <a:lstStyle/>
          <a:p>
            <a:pPr>
              <a:lnSpc>
                <a:spcPct val="90000"/>
              </a:lnSpc>
            </a:pPr>
            <a:r>
              <a:rPr lang="da-DK" sz="2700" u="sng" dirty="0"/>
              <a:t>I skal arbejde sammen i par med denne opgave. </a:t>
            </a:r>
          </a:p>
          <a:p>
            <a:pPr>
              <a:lnSpc>
                <a:spcPct val="90000"/>
              </a:lnSpc>
            </a:pPr>
            <a:r>
              <a:rPr lang="da-DK" sz="2700" dirty="0"/>
              <a:t>Lav en analyse og fortolkning af et af de romanuddrag, der er bagerst i teoribogen. I vælger selv hvilket. </a:t>
            </a:r>
          </a:p>
          <a:p>
            <a:pPr>
              <a:lnSpc>
                <a:spcPct val="90000"/>
              </a:lnSpc>
            </a:pPr>
            <a:r>
              <a:rPr lang="da-DK" sz="2700" dirty="0"/>
              <a:t>I skal i jeres analyse særligt lægge vægt på grafisk stil og brugen af tegneseriens virkemidler. Som del af analysen skal indgå en en analyse af en helside efter eget valg.</a:t>
            </a:r>
          </a:p>
          <a:p>
            <a:pPr>
              <a:lnSpc>
                <a:spcPct val="90000"/>
              </a:lnSpc>
            </a:pPr>
            <a:r>
              <a:rPr lang="da-DK" sz="2700" dirty="0"/>
              <a:t>Brug evt. oversigten s. 51-52 og hjælpespørgsmålene på s. 68 og 69.</a:t>
            </a:r>
          </a:p>
          <a:p>
            <a:pPr>
              <a:lnSpc>
                <a:spcPct val="90000"/>
              </a:lnSpc>
            </a:pPr>
            <a:r>
              <a:rPr lang="da-DK" sz="2700" dirty="0"/>
              <a:t>Omfang ca. 2,5 sider.</a:t>
            </a:r>
          </a:p>
        </p:txBody>
      </p:sp>
    </p:spTree>
    <p:extLst>
      <p:ext uri="{BB962C8B-B14F-4D97-AF65-F5344CB8AC3E}">
        <p14:creationId xmlns:p14="http://schemas.microsoft.com/office/powerpoint/2010/main" val="219612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Freeform: Shape 3093">
            <a:extLst>
              <a:ext uri="{FF2B5EF4-FFF2-40B4-BE49-F238E27FC236}">
                <a16:creationId xmlns:a16="http://schemas.microsoft.com/office/drawing/2014/main" id="{D79121EC-981A-4EB2-B42E-58FA5B2F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52431">
            <a:off x="6074417" y="538956"/>
            <a:ext cx="5597222" cy="5722616"/>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914186 w 5824968"/>
              <a:gd name="connsiteY11" fmla="*/ 546542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914186 w 5824968"/>
              <a:gd name="connsiteY11" fmla="*/ 546542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914186 w 5824968"/>
              <a:gd name="connsiteY11" fmla="*/ 546542 h 5536626"/>
              <a:gd name="connsiteX12" fmla="*/ 1956093 w 5824968"/>
              <a:gd name="connsiteY12" fmla="*/ 203971 h 5536626"/>
              <a:gd name="connsiteX0" fmla="*/ 1959964 w 5828839"/>
              <a:gd name="connsiteY0" fmla="*/ 203971 h 5536626"/>
              <a:gd name="connsiteX1" fmla="*/ 3609999 w 5828839"/>
              <a:gd name="connsiteY1" fmla="*/ 31798 h 5536626"/>
              <a:gd name="connsiteX2" fmla="*/ 5147027 w 5828839"/>
              <a:gd name="connsiteY2" fmla="*/ 767544 h 5536626"/>
              <a:gd name="connsiteX3" fmla="*/ 5804338 w 5828839"/>
              <a:gd name="connsiteY3" fmla="*/ 3663699 h 5536626"/>
              <a:gd name="connsiteX4" fmla="*/ 4986136 w 5828839"/>
              <a:gd name="connsiteY4" fmla="*/ 5090135 h 5536626"/>
              <a:gd name="connsiteX5" fmla="*/ 2699142 w 5828839"/>
              <a:gd name="connsiteY5" fmla="*/ 5531071 h 5536626"/>
              <a:gd name="connsiteX6" fmla="*/ 858491 w 5828839"/>
              <a:gd name="connsiteY6" fmla="*/ 4855935 h 5536626"/>
              <a:gd name="connsiteX7" fmla="*/ 148076 w 5828839"/>
              <a:gd name="connsiteY7" fmla="*/ 2650385 h 5536626"/>
              <a:gd name="connsiteX8" fmla="*/ 366989 w 5828839"/>
              <a:gd name="connsiteY8" fmla="*/ 1366042 h 5536626"/>
              <a:gd name="connsiteX9" fmla="*/ 399074 w 5828839"/>
              <a:gd name="connsiteY9" fmla="*/ 1018004 h 5536626"/>
              <a:gd name="connsiteX10" fmla="*/ 27169 w 5828839"/>
              <a:gd name="connsiteY10" fmla="*/ 770557 h 5536626"/>
              <a:gd name="connsiteX11" fmla="*/ 918057 w 5828839"/>
              <a:gd name="connsiteY11" fmla="*/ 546542 h 5536626"/>
              <a:gd name="connsiteX12" fmla="*/ 1959964 w 5828839"/>
              <a:gd name="connsiteY12" fmla="*/ 203971 h 5536626"/>
              <a:gd name="connsiteX0" fmla="*/ 1959964 w 5828839"/>
              <a:gd name="connsiteY0" fmla="*/ 203971 h 5536626"/>
              <a:gd name="connsiteX1" fmla="*/ 3609999 w 5828839"/>
              <a:gd name="connsiteY1" fmla="*/ 31798 h 5536626"/>
              <a:gd name="connsiteX2" fmla="*/ 5147027 w 5828839"/>
              <a:gd name="connsiteY2" fmla="*/ 767544 h 5536626"/>
              <a:gd name="connsiteX3" fmla="*/ 5804338 w 5828839"/>
              <a:gd name="connsiteY3" fmla="*/ 3663699 h 5536626"/>
              <a:gd name="connsiteX4" fmla="*/ 4986136 w 5828839"/>
              <a:gd name="connsiteY4" fmla="*/ 5090135 h 5536626"/>
              <a:gd name="connsiteX5" fmla="*/ 2699142 w 5828839"/>
              <a:gd name="connsiteY5" fmla="*/ 5531071 h 5536626"/>
              <a:gd name="connsiteX6" fmla="*/ 858491 w 5828839"/>
              <a:gd name="connsiteY6" fmla="*/ 4855935 h 5536626"/>
              <a:gd name="connsiteX7" fmla="*/ 148076 w 5828839"/>
              <a:gd name="connsiteY7" fmla="*/ 2650385 h 5536626"/>
              <a:gd name="connsiteX8" fmla="*/ 366989 w 5828839"/>
              <a:gd name="connsiteY8" fmla="*/ 1366042 h 5536626"/>
              <a:gd name="connsiteX9" fmla="*/ 399074 w 5828839"/>
              <a:gd name="connsiteY9" fmla="*/ 1018004 h 5536626"/>
              <a:gd name="connsiteX10" fmla="*/ 27169 w 5828839"/>
              <a:gd name="connsiteY10" fmla="*/ 770557 h 5536626"/>
              <a:gd name="connsiteX11" fmla="*/ 918057 w 5828839"/>
              <a:gd name="connsiteY11" fmla="*/ 546542 h 5536626"/>
              <a:gd name="connsiteX12" fmla="*/ 1959964 w 5828839"/>
              <a:gd name="connsiteY12" fmla="*/ 203971 h 5536626"/>
              <a:gd name="connsiteX0" fmla="*/ 1960725 w 5829600"/>
              <a:gd name="connsiteY0" fmla="*/ 203971 h 5536626"/>
              <a:gd name="connsiteX1" fmla="*/ 3610760 w 5829600"/>
              <a:gd name="connsiteY1" fmla="*/ 31798 h 5536626"/>
              <a:gd name="connsiteX2" fmla="*/ 5147788 w 5829600"/>
              <a:gd name="connsiteY2" fmla="*/ 767544 h 5536626"/>
              <a:gd name="connsiteX3" fmla="*/ 5805099 w 5829600"/>
              <a:gd name="connsiteY3" fmla="*/ 3663699 h 5536626"/>
              <a:gd name="connsiteX4" fmla="*/ 4986897 w 5829600"/>
              <a:gd name="connsiteY4" fmla="*/ 5090135 h 5536626"/>
              <a:gd name="connsiteX5" fmla="*/ 2699903 w 5829600"/>
              <a:gd name="connsiteY5" fmla="*/ 5531071 h 5536626"/>
              <a:gd name="connsiteX6" fmla="*/ 859252 w 5829600"/>
              <a:gd name="connsiteY6" fmla="*/ 4855935 h 5536626"/>
              <a:gd name="connsiteX7" fmla="*/ 148837 w 5829600"/>
              <a:gd name="connsiteY7" fmla="*/ 2650385 h 5536626"/>
              <a:gd name="connsiteX8" fmla="*/ 367750 w 5829600"/>
              <a:gd name="connsiteY8" fmla="*/ 1366042 h 5536626"/>
              <a:gd name="connsiteX9" fmla="*/ 399835 w 5829600"/>
              <a:gd name="connsiteY9" fmla="*/ 1018004 h 5536626"/>
              <a:gd name="connsiteX10" fmla="*/ 27930 w 5829600"/>
              <a:gd name="connsiteY10" fmla="*/ 770557 h 5536626"/>
              <a:gd name="connsiteX11" fmla="*/ 918818 w 5829600"/>
              <a:gd name="connsiteY11" fmla="*/ 546542 h 5536626"/>
              <a:gd name="connsiteX12" fmla="*/ 1960725 w 5829600"/>
              <a:gd name="connsiteY12" fmla="*/ 203971 h 5536626"/>
              <a:gd name="connsiteX0" fmla="*/ 1941342 w 5810217"/>
              <a:gd name="connsiteY0" fmla="*/ 203971 h 5536626"/>
              <a:gd name="connsiteX1" fmla="*/ 3591377 w 5810217"/>
              <a:gd name="connsiteY1" fmla="*/ 31798 h 5536626"/>
              <a:gd name="connsiteX2" fmla="*/ 5128405 w 5810217"/>
              <a:gd name="connsiteY2" fmla="*/ 767544 h 5536626"/>
              <a:gd name="connsiteX3" fmla="*/ 5785716 w 5810217"/>
              <a:gd name="connsiteY3" fmla="*/ 3663699 h 5536626"/>
              <a:gd name="connsiteX4" fmla="*/ 4967514 w 5810217"/>
              <a:gd name="connsiteY4" fmla="*/ 5090135 h 5536626"/>
              <a:gd name="connsiteX5" fmla="*/ 2680520 w 5810217"/>
              <a:gd name="connsiteY5" fmla="*/ 5531071 h 5536626"/>
              <a:gd name="connsiteX6" fmla="*/ 839869 w 5810217"/>
              <a:gd name="connsiteY6" fmla="*/ 4855935 h 5536626"/>
              <a:gd name="connsiteX7" fmla="*/ 129454 w 5810217"/>
              <a:gd name="connsiteY7" fmla="*/ 2650385 h 5536626"/>
              <a:gd name="connsiteX8" fmla="*/ 348367 w 5810217"/>
              <a:gd name="connsiteY8" fmla="*/ 1366042 h 5536626"/>
              <a:gd name="connsiteX9" fmla="*/ 380452 w 5810217"/>
              <a:gd name="connsiteY9" fmla="*/ 1018004 h 5536626"/>
              <a:gd name="connsiteX10" fmla="*/ 8547 w 5810217"/>
              <a:gd name="connsiteY10" fmla="*/ 770557 h 5536626"/>
              <a:gd name="connsiteX11" fmla="*/ 899435 w 5810217"/>
              <a:gd name="connsiteY11" fmla="*/ 546542 h 5536626"/>
              <a:gd name="connsiteX12" fmla="*/ 1941342 w 5810217"/>
              <a:gd name="connsiteY12" fmla="*/ 203971 h 5536626"/>
              <a:gd name="connsiteX0" fmla="*/ 1941342 w 5810217"/>
              <a:gd name="connsiteY0" fmla="*/ 203971 h 5536626"/>
              <a:gd name="connsiteX1" fmla="*/ 3591377 w 5810217"/>
              <a:gd name="connsiteY1" fmla="*/ 31798 h 5536626"/>
              <a:gd name="connsiteX2" fmla="*/ 5128405 w 5810217"/>
              <a:gd name="connsiteY2" fmla="*/ 767544 h 5536626"/>
              <a:gd name="connsiteX3" fmla="*/ 5785716 w 5810217"/>
              <a:gd name="connsiteY3" fmla="*/ 3663699 h 5536626"/>
              <a:gd name="connsiteX4" fmla="*/ 4967514 w 5810217"/>
              <a:gd name="connsiteY4" fmla="*/ 5090135 h 5536626"/>
              <a:gd name="connsiteX5" fmla="*/ 2680520 w 5810217"/>
              <a:gd name="connsiteY5" fmla="*/ 5531071 h 5536626"/>
              <a:gd name="connsiteX6" fmla="*/ 839869 w 5810217"/>
              <a:gd name="connsiteY6" fmla="*/ 4855935 h 5536626"/>
              <a:gd name="connsiteX7" fmla="*/ 129454 w 5810217"/>
              <a:gd name="connsiteY7" fmla="*/ 2650385 h 5536626"/>
              <a:gd name="connsiteX8" fmla="*/ 348367 w 5810217"/>
              <a:gd name="connsiteY8" fmla="*/ 1366042 h 5536626"/>
              <a:gd name="connsiteX9" fmla="*/ 380452 w 5810217"/>
              <a:gd name="connsiteY9" fmla="*/ 1018004 h 5536626"/>
              <a:gd name="connsiteX10" fmla="*/ 8547 w 5810217"/>
              <a:gd name="connsiteY10" fmla="*/ 770557 h 5536626"/>
              <a:gd name="connsiteX11" fmla="*/ 899435 w 5810217"/>
              <a:gd name="connsiteY11" fmla="*/ 546542 h 5536626"/>
              <a:gd name="connsiteX12" fmla="*/ 1941342 w 5810217"/>
              <a:gd name="connsiteY12" fmla="*/ 203971 h 5536626"/>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27635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631478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631478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676 w 5810551"/>
              <a:gd name="connsiteY0" fmla="*/ 185064 h 5517342"/>
              <a:gd name="connsiteX1" fmla="*/ 3591711 w 5810551"/>
              <a:gd name="connsiteY1" fmla="*/ 12891 h 5517342"/>
              <a:gd name="connsiteX2" fmla="*/ 5128739 w 5810551"/>
              <a:gd name="connsiteY2" fmla="*/ 748637 h 5517342"/>
              <a:gd name="connsiteX3" fmla="*/ 5786050 w 5810551"/>
              <a:gd name="connsiteY3" fmla="*/ 3644792 h 5517342"/>
              <a:gd name="connsiteX4" fmla="*/ 4967848 w 5810551"/>
              <a:gd name="connsiteY4" fmla="*/ 5071228 h 5517342"/>
              <a:gd name="connsiteX5" fmla="*/ 2680854 w 5810551"/>
              <a:gd name="connsiteY5" fmla="*/ 5512164 h 5517342"/>
              <a:gd name="connsiteX6" fmla="*/ 749376 w 5810551"/>
              <a:gd name="connsiteY6" fmla="*/ 4846798 h 5517342"/>
              <a:gd name="connsiteX7" fmla="*/ 129788 w 5810551"/>
              <a:gd name="connsiteY7" fmla="*/ 2738939 h 5517342"/>
              <a:gd name="connsiteX8" fmla="*/ 348701 w 5810551"/>
              <a:gd name="connsiteY8" fmla="*/ 1347135 h 5517342"/>
              <a:gd name="connsiteX9" fmla="*/ 372707 w 5810551"/>
              <a:gd name="connsiteY9" fmla="*/ 1018264 h 5517342"/>
              <a:gd name="connsiteX10" fmla="*/ 8881 w 5810551"/>
              <a:gd name="connsiteY10" fmla="*/ 751650 h 5517342"/>
              <a:gd name="connsiteX11" fmla="*/ 899769 w 5810551"/>
              <a:gd name="connsiteY11" fmla="*/ 537148 h 5517342"/>
              <a:gd name="connsiteX12" fmla="*/ 1941676 w 5810551"/>
              <a:gd name="connsiteY12" fmla="*/ 185064 h 5517342"/>
              <a:gd name="connsiteX0" fmla="*/ 1941676 w 5810551"/>
              <a:gd name="connsiteY0" fmla="*/ 185064 h 5517342"/>
              <a:gd name="connsiteX1" fmla="*/ 3591711 w 5810551"/>
              <a:gd name="connsiteY1" fmla="*/ 12891 h 5517342"/>
              <a:gd name="connsiteX2" fmla="*/ 5128739 w 5810551"/>
              <a:gd name="connsiteY2" fmla="*/ 748637 h 5517342"/>
              <a:gd name="connsiteX3" fmla="*/ 5786050 w 5810551"/>
              <a:gd name="connsiteY3" fmla="*/ 3644792 h 5517342"/>
              <a:gd name="connsiteX4" fmla="*/ 4967848 w 5810551"/>
              <a:gd name="connsiteY4" fmla="*/ 5071228 h 5517342"/>
              <a:gd name="connsiteX5" fmla="*/ 2680854 w 5810551"/>
              <a:gd name="connsiteY5" fmla="*/ 5512164 h 5517342"/>
              <a:gd name="connsiteX6" fmla="*/ 749376 w 5810551"/>
              <a:gd name="connsiteY6" fmla="*/ 4846798 h 5517342"/>
              <a:gd name="connsiteX7" fmla="*/ 129788 w 5810551"/>
              <a:gd name="connsiteY7" fmla="*/ 2738939 h 5517342"/>
              <a:gd name="connsiteX8" fmla="*/ 348701 w 5810551"/>
              <a:gd name="connsiteY8" fmla="*/ 1347135 h 5517342"/>
              <a:gd name="connsiteX9" fmla="*/ 372707 w 5810551"/>
              <a:gd name="connsiteY9" fmla="*/ 1018264 h 5517342"/>
              <a:gd name="connsiteX10" fmla="*/ 8881 w 5810551"/>
              <a:gd name="connsiteY10" fmla="*/ 751650 h 5517342"/>
              <a:gd name="connsiteX11" fmla="*/ 899769 w 5810551"/>
              <a:gd name="connsiteY11" fmla="*/ 537148 h 5517342"/>
              <a:gd name="connsiteX12" fmla="*/ 1941676 w 5810551"/>
              <a:gd name="connsiteY12" fmla="*/ 185064 h 5517342"/>
              <a:gd name="connsiteX0" fmla="*/ 1942425 w 5811300"/>
              <a:gd name="connsiteY0" fmla="*/ 185064 h 5517342"/>
              <a:gd name="connsiteX1" fmla="*/ 3592460 w 5811300"/>
              <a:gd name="connsiteY1" fmla="*/ 12891 h 5517342"/>
              <a:gd name="connsiteX2" fmla="*/ 5129488 w 5811300"/>
              <a:gd name="connsiteY2" fmla="*/ 748637 h 5517342"/>
              <a:gd name="connsiteX3" fmla="*/ 5786799 w 5811300"/>
              <a:gd name="connsiteY3" fmla="*/ 3644792 h 5517342"/>
              <a:gd name="connsiteX4" fmla="*/ 4968597 w 5811300"/>
              <a:gd name="connsiteY4" fmla="*/ 5071228 h 5517342"/>
              <a:gd name="connsiteX5" fmla="*/ 2681603 w 5811300"/>
              <a:gd name="connsiteY5" fmla="*/ 5512164 h 5517342"/>
              <a:gd name="connsiteX6" fmla="*/ 750125 w 5811300"/>
              <a:gd name="connsiteY6" fmla="*/ 4846798 h 5517342"/>
              <a:gd name="connsiteX7" fmla="*/ 130537 w 5811300"/>
              <a:gd name="connsiteY7" fmla="*/ 2738939 h 5517342"/>
              <a:gd name="connsiteX8" fmla="*/ 349450 w 5811300"/>
              <a:gd name="connsiteY8" fmla="*/ 1347135 h 5517342"/>
              <a:gd name="connsiteX9" fmla="*/ 357300 w 5811300"/>
              <a:gd name="connsiteY9" fmla="*/ 1033598 h 5517342"/>
              <a:gd name="connsiteX10" fmla="*/ 9630 w 5811300"/>
              <a:gd name="connsiteY10" fmla="*/ 751650 h 5517342"/>
              <a:gd name="connsiteX11" fmla="*/ 900518 w 5811300"/>
              <a:gd name="connsiteY11" fmla="*/ 537148 h 5517342"/>
              <a:gd name="connsiteX12" fmla="*/ 1942425 w 5811300"/>
              <a:gd name="connsiteY12" fmla="*/ 185064 h 5517342"/>
              <a:gd name="connsiteX0" fmla="*/ 1942425 w 5811300"/>
              <a:gd name="connsiteY0" fmla="*/ 185064 h 5517342"/>
              <a:gd name="connsiteX1" fmla="*/ 3592460 w 5811300"/>
              <a:gd name="connsiteY1" fmla="*/ 12891 h 5517342"/>
              <a:gd name="connsiteX2" fmla="*/ 5129488 w 5811300"/>
              <a:gd name="connsiteY2" fmla="*/ 748637 h 5517342"/>
              <a:gd name="connsiteX3" fmla="*/ 5786799 w 5811300"/>
              <a:gd name="connsiteY3" fmla="*/ 3644792 h 5517342"/>
              <a:gd name="connsiteX4" fmla="*/ 4968597 w 5811300"/>
              <a:gd name="connsiteY4" fmla="*/ 5071228 h 5517342"/>
              <a:gd name="connsiteX5" fmla="*/ 2681603 w 5811300"/>
              <a:gd name="connsiteY5" fmla="*/ 5512164 h 5517342"/>
              <a:gd name="connsiteX6" fmla="*/ 750125 w 5811300"/>
              <a:gd name="connsiteY6" fmla="*/ 4846798 h 5517342"/>
              <a:gd name="connsiteX7" fmla="*/ 130537 w 5811300"/>
              <a:gd name="connsiteY7" fmla="*/ 2738939 h 5517342"/>
              <a:gd name="connsiteX8" fmla="*/ 349450 w 5811300"/>
              <a:gd name="connsiteY8" fmla="*/ 1347135 h 5517342"/>
              <a:gd name="connsiteX9" fmla="*/ 357300 w 5811300"/>
              <a:gd name="connsiteY9" fmla="*/ 1033598 h 5517342"/>
              <a:gd name="connsiteX10" fmla="*/ 9630 w 5811300"/>
              <a:gd name="connsiteY10" fmla="*/ 751650 h 5517342"/>
              <a:gd name="connsiteX11" fmla="*/ 900518 w 5811300"/>
              <a:gd name="connsiteY11" fmla="*/ 537148 h 5517342"/>
              <a:gd name="connsiteX12" fmla="*/ 1942425 w 5811300"/>
              <a:gd name="connsiteY12" fmla="*/ 185064 h 5517342"/>
              <a:gd name="connsiteX0" fmla="*/ 1942425 w 5854682"/>
              <a:gd name="connsiteY0" fmla="*/ 206636 h 5538914"/>
              <a:gd name="connsiteX1" fmla="*/ 3592460 w 5854682"/>
              <a:gd name="connsiteY1" fmla="*/ 34463 h 5538914"/>
              <a:gd name="connsiteX2" fmla="*/ 5439923 w 5854682"/>
              <a:gd name="connsiteY2" fmla="*/ 808783 h 5538914"/>
              <a:gd name="connsiteX3" fmla="*/ 5786799 w 5854682"/>
              <a:gd name="connsiteY3" fmla="*/ 3666364 h 5538914"/>
              <a:gd name="connsiteX4" fmla="*/ 4968597 w 5854682"/>
              <a:gd name="connsiteY4" fmla="*/ 5092800 h 5538914"/>
              <a:gd name="connsiteX5" fmla="*/ 2681603 w 5854682"/>
              <a:gd name="connsiteY5" fmla="*/ 5533736 h 5538914"/>
              <a:gd name="connsiteX6" fmla="*/ 750125 w 5854682"/>
              <a:gd name="connsiteY6" fmla="*/ 4868370 h 5538914"/>
              <a:gd name="connsiteX7" fmla="*/ 130537 w 5854682"/>
              <a:gd name="connsiteY7" fmla="*/ 2760511 h 5538914"/>
              <a:gd name="connsiteX8" fmla="*/ 349450 w 5854682"/>
              <a:gd name="connsiteY8" fmla="*/ 1368707 h 5538914"/>
              <a:gd name="connsiteX9" fmla="*/ 357300 w 5854682"/>
              <a:gd name="connsiteY9" fmla="*/ 1055170 h 5538914"/>
              <a:gd name="connsiteX10" fmla="*/ 9630 w 5854682"/>
              <a:gd name="connsiteY10" fmla="*/ 773222 h 5538914"/>
              <a:gd name="connsiteX11" fmla="*/ 900518 w 5854682"/>
              <a:gd name="connsiteY11" fmla="*/ 558720 h 5538914"/>
              <a:gd name="connsiteX12" fmla="*/ 1942425 w 5854682"/>
              <a:gd name="connsiteY12" fmla="*/ 206636 h 5538914"/>
              <a:gd name="connsiteX0" fmla="*/ 1942425 w 5854682"/>
              <a:gd name="connsiteY0" fmla="*/ 206636 h 5538914"/>
              <a:gd name="connsiteX1" fmla="*/ 3592460 w 5854682"/>
              <a:gd name="connsiteY1" fmla="*/ 34463 h 5538914"/>
              <a:gd name="connsiteX2" fmla="*/ 5439923 w 5854682"/>
              <a:gd name="connsiteY2" fmla="*/ 808783 h 5538914"/>
              <a:gd name="connsiteX3" fmla="*/ 5786799 w 5854682"/>
              <a:gd name="connsiteY3" fmla="*/ 3666364 h 5538914"/>
              <a:gd name="connsiteX4" fmla="*/ 4968597 w 5854682"/>
              <a:gd name="connsiteY4" fmla="*/ 5092800 h 5538914"/>
              <a:gd name="connsiteX5" fmla="*/ 2681603 w 5854682"/>
              <a:gd name="connsiteY5" fmla="*/ 5533736 h 5538914"/>
              <a:gd name="connsiteX6" fmla="*/ 750125 w 5854682"/>
              <a:gd name="connsiteY6" fmla="*/ 4868370 h 5538914"/>
              <a:gd name="connsiteX7" fmla="*/ 130537 w 5854682"/>
              <a:gd name="connsiteY7" fmla="*/ 2760511 h 5538914"/>
              <a:gd name="connsiteX8" fmla="*/ 349450 w 5854682"/>
              <a:gd name="connsiteY8" fmla="*/ 1368707 h 5538914"/>
              <a:gd name="connsiteX9" fmla="*/ 357300 w 5854682"/>
              <a:gd name="connsiteY9" fmla="*/ 1055170 h 5538914"/>
              <a:gd name="connsiteX10" fmla="*/ 9630 w 5854682"/>
              <a:gd name="connsiteY10" fmla="*/ 773222 h 5538914"/>
              <a:gd name="connsiteX11" fmla="*/ 903078 w 5854682"/>
              <a:gd name="connsiteY11" fmla="*/ 628191 h 5538914"/>
              <a:gd name="connsiteX12" fmla="*/ 1942425 w 5854682"/>
              <a:gd name="connsiteY12" fmla="*/ 206636 h 5538914"/>
              <a:gd name="connsiteX0" fmla="*/ 1942425 w 5854682"/>
              <a:gd name="connsiteY0" fmla="*/ 206636 h 5538914"/>
              <a:gd name="connsiteX1" fmla="*/ 3592460 w 5854682"/>
              <a:gd name="connsiteY1" fmla="*/ 34463 h 5538914"/>
              <a:gd name="connsiteX2" fmla="*/ 5439923 w 5854682"/>
              <a:gd name="connsiteY2" fmla="*/ 808783 h 5538914"/>
              <a:gd name="connsiteX3" fmla="*/ 5786799 w 5854682"/>
              <a:gd name="connsiteY3" fmla="*/ 3666364 h 5538914"/>
              <a:gd name="connsiteX4" fmla="*/ 4968597 w 5854682"/>
              <a:gd name="connsiteY4" fmla="*/ 5092800 h 5538914"/>
              <a:gd name="connsiteX5" fmla="*/ 2681603 w 5854682"/>
              <a:gd name="connsiteY5" fmla="*/ 5533736 h 5538914"/>
              <a:gd name="connsiteX6" fmla="*/ 750125 w 5854682"/>
              <a:gd name="connsiteY6" fmla="*/ 4868370 h 5538914"/>
              <a:gd name="connsiteX7" fmla="*/ 130537 w 5854682"/>
              <a:gd name="connsiteY7" fmla="*/ 2760511 h 5538914"/>
              <a:gd name="connsiteX8" fmla="*/ 349450 w 5854682"/>
              <a:gd name="connsiteY8" fmla="*/ 1368707 h 5538914"/>
              <a:gd name="connsiteX9" fmla="*/ 357300 w 5854682"/>
              <a:gd name="connsiteY9" fmla="*/ 1055170 h 5538914"/>
              <a:gd name="connsiteX10" fmla="*/ 9630 w 5854682"/>
              <a:gd name="connsiteY10" fmla="*/ 773222 h 5538914"/>
              <a:gd name="connsiteX11" fmla="*/ 903078 w 5854682"/>
              <a:gd name="connsiteY11" fmla="*/ 628191 h 5538914"/>
              <a:gd name="connsiteX12" fmla="*/ 1942425 w 5854682"/>
              <a:gd name="connsiteY12" fmla="*/ 206636 h 5538914"/>
              <a:gd name="connsiteX0" fmla="*/ 1717132 w 5854682"/>
              <a:gd name="connsiteY0" fmla="*/ 176727 h 5548525"/>
              <a:gd name="connsiteX1" fmla="*/ 3592460 w 5854682"/>
              <a:gd name="connsiteY1" fmla="*/ 44074 h 5548525"/>
              <a:gd name="connsiteX2" fmla="*/ 5439923 w 5854682"/>
              <a:gd name="connsiteY2" fmla="*/ 818394 h 5548525"/>
              <a:gd name="connsiteX3" fmla="*/ 5786799 w 5854682"/>
              <a:gd name="connsiteY3" fmla="*/ 3675975 h 5548525"/>
              <a:gd name="connsiteX4" fmla="*/ 4968597 w 5854682"/>
              <a:gd name="connsiteY4" fmla="*/ 5102411 h 5548525"/>
              <a:gd name="connsiteX5" fmla="*/ 2681603 w 5854682"/>
              <a:gd name="connsiteY5" fmla="*/ 5543347 h 5548525"/>
              <a:gd name="connsiteX6" fmla="*/ 750125 w 5854682"/>
              <a:gd name="connsiteY6" fmla="*/ 4877981 h 5548525"/>
              <a:gd name="connsiteX7" fmla="*/ 130537 w 5854682"/>
              <a:gd name="connsiteY7" fmla="*/ 2770122 h 5548525"/>
              <a:gd name="connsiteX8" fmla="*/ 349450 w 5854682"/>
              <a:gd name="connsiteY8" fmla="*/ 1378318 h 5548525"/>
              <a:gd name="connsiteX9" fmla="*/ 357300 w 5854682"/>
              <a:gd name="connsiteY9" fmla="*/ 1064781 h 5548525"/>
              <a:gd name="connsiteX10" fmla="*/ 9630 w 5854682"/>
              <a:gd name="connsiteY10" fmla="*/ 782833 h 5548525"/>
              <a:gd name="connsiteX11" fmla="*/ 903078 w 5854682"/>
              <a:gd name="connsiteY11" fmla="*/ 637802 h 5548525"/>
              <a:gd name="connsiteX12" fmla="*/ 1717132 w 5854682"/>
              <a:gd name="connsiteY12" fmla="*/ 176727 h 5548525"/>
              <a:gd name="connsiteX0" fmla="*/ 1717132 w 5854682"/>
              <a:gd name="connsiteY0" fmla="*/ 142411 h 5514209"/>
              <a:gd name="connsiteX1" fmla="*/ 3586206 w 5854682"/>
              <a:gd name="connsiteY1" fmla="*/ 55084 h 5514209"/>
              <a:gd name="connsiteX2" fmla="*/ 5439923 w 5854682"/>
              <a:gd name="connsiteY2" fmla="*/ 784078 h 5514209"/>
              <a:gd name="connsiteX3" fmla="*/ 5786799 w 5854682"/>
              <a:gd name="connsiteY3" fmla="*/ 3641659 h 5514209"/>
              <a:gd name="connsiteX4" fmla="*/ 4968597 w 5854682"/>
              <a:gd name="connsiteY4" fmla="*/ 5068095 h 5514209"/>
              <a:gd name="connsiteX5" fmla="*/ 2681603 w 5854682"/>
              <a:gd name="connsiteY5" fmla="*/ 5509031 h 5514209"/>
              <a:gd name="connsiteX6" fmla="*/ 750125 w 5854682"/>
              <a:gd name="connsiteY6" fmla="*/ 4843665 h 5514209"/>
              <a:gd name="connsiteX7" fmla="*/ 130537 w 5854682"/>
              <a:gd name="connsiteY7" fmla="*/ 2735806 h 5514209"/>
              <a:gd name="connsiteX8" fmla="*/ 349450 w 5854682"/>
              <a:gd name="connsiteY8" fmla="*/ 1344002 h 5514209"/>
              <a:gd name="connsiteX9" fmla="*/ 357300 w 5854682"/>
              <a:gd name="connsiteY9" fmla="*/ 1030465 h 5514209"/>
              <a:gd name="connsiteX10" fmla="*/ 9630 w 5854682"/>
              <a:gd name="connsiteY10" fmla="*/ 748517 h 5514209"/>
              <a:gd name="connsiteX11" fmla="*/ 903078 w 5854682"/>
              <a:gd name="connsiteY11" fmla="*/ 603486 h 5514209"/>
              <a:gd name="connsiteX12" fmla="*/ 1717132 w 5854682"/>
              <a:gd name="connsiteY12" fmla="*/ 142411 h 5514209"/>
              <a:gd name="connsiteX0" fmla="*/ 1848469 w 5854682"/>
              <a:gd name="connsiteY0" fmla="*/ 153087 h 5508565"/>
              <a:gd name="connsiteX1" fmla="*/ 3586206 w 5854682"/>
              <a:gd name="connsiteY1" fmla="*/ 49440 h 5508565"/>
              <a:gd name="connsiteX2" fmla="*/ 5439923 w 5854682"/>
              <a:gd name="connsiteY2" fmla="*/ 778434 h 5508565"/>
              <a:gd name="connsiteX3" fmla="*/ 5786799 w 5854682"/>
              <a:gd name="connsiteY3" fmla="*/ 3636015 h 5508565"/>
              <a:gd name="connsiteX4" fmla="*/ 4968597 w 5854682"/>
              <a:gd name="connsiteY4" fmla="*/ 5062451 h 5508565"/>
              <a:gd name="connsiteX5" fmla="*/ 2681603 w 5854682"/>
              <a:gd name="connsiteY5" fmla="*/ 5503387 h 5508565"/>
              <a:gd name="connsiteX6" fmla="*/ 750125 w 5854682"/>
              <a:gd name="connsiteY6" fmla="*/ 4838021 h 5508565"/>
              <a:gd name="connsiteX7" fmla="*/ 130537 w 5854682"/>
              <a:gd name="connsiteY7" fmla="*/ 2730162 h 5508565"/>
              <a:gd name="connsiteX8" fmla="*/ 349450 w 5854682"/>
              <a:gd name="connsiteY8" fmla="*/ 1338358 h 5508565"/>
              <a:gd name="connsiteX9" fmla="*/ 357300 w 5854682"/>
              <a:gd name="connsiteY9" fmla="*/ 1024821 h 5508565"/>
              <a:gd name="connsiteX10" fmla="*/ 9630 w 5854682"/>
              <a:gd name="connsiteY10" fmla="*/ 742873 h 5508565"/>
              <a:gd name="connsiteX11" fmla="*/ 903078 w 5854682"/>
              <a:gd name="connsiteY11" fmla="*/ 597842 h 5508565"/>
              <a:gd name="connsiteX12" fmla="*/ 1848469 w 5854682"/>
              <a:gd name="connsiteY12" fmla="*/ 153087 h 5508565"/>
              <a:gd name="connsiteX0" fmla="*/ 1848469 w 5854682"/>
              <a:gd name="connsiteY0" fmla="*/ 174091 h 5529569"/>
              <a:gd name="connsiteX1" fmla="*/ 3586206 w 5854682"/>
              <a:gd name="connsiteY1" fmla="*/ 70444 h 5529569"/>
              <a:gd name="connsiteX2" fmla="*/ 5439923 w 5854682"/>
              <a:gd name="connsiteY2" fmla="*/ 799438 h 5529569"/>
              <a:gd name="connsiteX3" fmla="*/ 5786799 w 5854682"/>
              <a:gd name="connsiteY3" fmla="*/ 3657019 h 5529569"/>
              <a:gd name="connsiteX4" fmla="*/ 4968597 w 5854682"/>
              <a:gd name="connsiteY4" fmla="*/ 5083455 h 5529569"/>
              <a:gd name="connsiteX5" fmla="*/ 2681603 w 5854682"/>
              <a:gd name="connsiteY5" fmla="*/ 5524391 h 5529569"/>
              <a:gd name="connsiteX6" fmla="*/ 750125 w 5854682"/>
              <a:gd name="connsiteY6" fmla="*/ 4859025 h 5529569"/>
              <a:gd name="connsiteX7" fmla="*/ 130537 w 5854682"/>
              <a:gd name="connsiteY7" fmla="*/ 2751166 h 5529569"/>
              <a:gd name="connsiteX8" fmla="*/ 349450 w 5854682"/>
              <a:gd name="connsiteY8" fmla="*/ 1359362 h 5529569"/>
              <a:gd name="connsiteX9" fmla="*/ 357300 w 5854682"/>
              <a:gd name="connsiteY9" fmla="*/ 1045825 h 5529569"/>
              <a:gd name="connsiteX10" fmla="*/ 9630 w 5854682"/>
              <a:gd name="connsiteY10" fmla="*/ 763877 h 5529569"/>
              <a:gd name="connsiteX11" fmla="*/ 903078 w 5854682"/>
              <a:gd name="connsiteY11" fmla="*/ 618846 h 5529569"/>
              <a:gd name="connsiteX12" fmla="*/ 1848469 w 5854682"/>
              <a:gd name="connsiteY12" fmla="*/ 174091 h 5529569"/>
              <a:gd name="connsiteX0" fmla="*/ 1920108 w 5854682"/>
              <a:gd name="connsiteY0" fmla="*/ 179044 h 5525619"/>
              <a:gd name="connsiteX1" fmla="*/ 3586206 w 5854682"/>
              <a:gd name="connsiteY1" fmla="*/ 66494 h 5525619"/>
              <a:gd name="connsiteX2" fmla="*/ 5439923 w 5854682"/>
              <a:gd name="connsiteY2" fmla="*/ 795488 h 5525619"/>
              <a:gd name="connsiteX3" fmla="*/ 5786799 w 5854682"/>
              <a:gd name="connsiteY3" fmla="*/ 3653069 h 5525619"/>
              <a:gd name="connsiteX4" fmla="*/ 4968597 w 5854682"/>
              <a:gd name="connsiteY4" fmla="*/ 5079505 h 5525619"/>
              <a:gd name="connsiteX5" fmla="*/ 2681603 w 5854682"/>
              <a:gd name="connsiteY5" fmla="*/ 5520441 h 5525619"/>
              <a:gd name="connsiteX6" fmla="*/ 750125 w 5854682"/>
              <a:gd name="connsiteY6" fmla="*/ 4855075 h 5525619"/>
              <a:gd name="connsiteX7" fmla="*/ 130537 w 5854682"/>
              <a:gd name="connsiteY7" fmla="*/ 2747216 h 5525619"/>
              <a:gd name="connsiteX8" fmla="*/ 349450 w 5854682"/>
              <a:gd name="connsiteY8" fmla="*/ 1355412 h 5525619"/>
              <a:gd name="connsiteX9" fmla="*/ 357300 w 5854682"/>
              <a:gd name="connsiteY9" fmla="*/ 1041875 h 5525619"/>
              <a:gd name="connsiteX10" fmla="*/ 9630 w 5854682"/>
              <a:gd name="connsiteY10" fmla="*/ 759927 h 5525619"/>
              <a:gd name="connsiteX11" fmla="*/ 903078 w 5854682"/>
              <a:gd name="connsiteY11" fmla="*/ 614896 h 5525619"/>
              <a:gd name="connsiteX12" fmla="*/ 1920108 w 5854682"/>
              <a:gd name="connsiteY12" fmla="*/ 179044 h 5525619"/>
              <a:gd name="connsiteX0" fmla="*/ 1920108 w 5864880"/>
              <a:gd name="connsiteY0" fmla="*/ 186788 h 5533363"/>
              <a:gd name="connsiteX1" fmla="*/ 3586206 w 5864880"/>
              <a:gd name="connsiteY1" fmla="*/ 74238 h 5533363"/>
              <a:gd name="connsiteX2" fmla="*/ 5473612 w 5864880"/>
              <a:gd name="connsiteY2" fmla="*/ 911147 h 5533363"/>
              <a:gd name="connsiteX3" fmla="*/ 5786799 w 5864880"/>
              <a:gd name="connsiteY3" fmla="*/ 3660813 h 5533363"/>
              <a:gd name="connsiteX4" fmla="*/ 4968597 w 5864880"/>
              <a:gd name="connsiteY4" fmla="*/ 5087249 h 5533363"/>
              <a:gd name="connsiteX5" fmla="*/ 2681603 w 5864880"/>
              <a:gd name="connsiteY5" fmla="*/ 5528185 h 5533363"/>
              <a:gd name="connsiteX6" fmla="*/ 750125 w 5864880"/>
              <a:gd name="connsiteY6" fmla="*/ 4862819 h 5533363"/>
              <a:gd name="connsiteX7" fmla="*/ 130537 w 5864880"/>
              <a:gd name="connsiteY7" fmla="*/ 2754960 h 5533363"/>
              <a:gd name="connsiteX8" fmla="*/ 349450 w 5864880"/>
              <a:gd name="connsiteY8" fmla="*/ 1363156 h 5533363"/>
              <a:gd name="connsiteX9" fmla="*/ 357300 w 5864880"/>
              <a:gd name="connsiteY9" fmla="*/ 1049619 h 5533363"/>
              <a:gd name="connsiteX10" fmla="*/ 9630 w 5864880"/>
              <a:gd name="connsiteY10" fmla="*/ 767671 h 5533363"/>
              <a:gd name="connsiteX11" fmla="*/ 903078 w 5864880"/>
              <a:gd name="connsiteY11" fmla="*/ 622640 h 5533363"/>
              <a:gd name="connsiteX12" fmla="*/ 1920108 w 5864880"/>
              <a:gd name="connsiteY12" fmla="*/ 186788 h 5533363"/>
              <a:gd name="connsiteX0" fmla="*/ 1920108 w 5874551"/>
              <a:gd name="connsiteY0" fmla="*/ 191194 h 5537769"/>
              <a:gd name="connsiteX1" fmla="*/ 3586206 w 5874551"/>
              <a:gd name="connsiteY1" fmla="*/ 78644 h 5537769"/>
              <a:gd name="connsiteX2" fmla="*/ 5501615 w 5874551"/>
              <a:gd name="connsiteY2" fmla="*/ 976661 h 5537769"/>
              <a:gd name="connsiteX3" fmla="*/ 5786799 w 5874551"/>
              <a:gd name="connsiteY3" fmla="*/ 3665219 h 5537769"/>
              <a:gd name="connsiteX4" fmla="*/ 4968597 w 5874551"/>
              <a:gd name="connsiteY4" fmla="*/ 5091655 h 5537769"/>
              <a:gd name="connsiteX5" fmla="*/ 2681603 w 5874551"/>
              <a:gd name="connsiteY5" fmla="*/ 5532591 h 5537769"/>
              <a:gd name="connsiteX6" fmla="*/ 750125 w 5874551"/>
              <a:gd name="connsiteY6" fmla="*/ 4867225 h 5537769"/>
              <a:gd name="connsiteX7" fmla="*/ 130537 w 5874551"/>
              <a:gd name="connsiteY7" fmla="*/ 2759366 h 5537769"/>
              <a:gd name="connsiteX8" fmla="*/ 349450 w 5874551"/>
              <a:gd name="connsiteY8" fmla="*/ 1367562 h 5537769"/>
              <a:gd name="connsiteX9" fmla="*/ 357300 w 5874551"/>
              <a:gd name="connsiteY9" fmla="*/ 1054025 h 5537769"/>
              <a:gd name="connsiteX10" fmla="*/ 9630 w 5874551"/>
              <a:gd name="connsiteY10" fmla="*/ 772077 h 5537769"/>
              <a:gd name="connsiteX11" fmla="*/ 903078 w 5874551"/>
              <a:gd name="connsiteY11" fmla="*/ 627046 h 5537769"/>
              <a:gd name="connsiteX12" fmla="*/ 1920108 w 5874551"/>
              <a:gd name="connsiteY12" fmla="*/ 191194 h 5537769"/>
              <a:gd name="connsiteX0" fmla="*/ 1920108 w 5880569"/>
              <a:gd name="connsiteY0" fmla="*/ 191194 h 5538047"/>
              <a:gd name="connsiteX1" fmla="*/ 3586206 w 5880569"/>
              <a:gd name="connsiteY1" fmla="*/ 78644 h 5538047"/>
              <a:gd name="connsiteX2" fmla="*/ 5501615 w 5880569"/>
              <a:gd name="connsiteY2" fmla="*/ 976661 h 5538047"/>
              <a:gd name="connsiteX3" fmla="*/ 5796179 w 5880569"/>
              <a:gd name="connsiteY3" fmla="*/ 3597231 h 5538047"/>
              <a:gd name="connsiteX4" fmla="*/ 4968597 w 5880569"/>
              <a:gd name="connsiteY4" fmla="*/ 5091655 h 5538047"/>
              <a:gd name="connsiteX5" fmla="*/ 2681603 w 5880569"/>
              <a:gd name="connsiteY5" fmla="*/ 5532591 h 5538047"/>
              <a:gd name="connsiteX6" fmla="*/ 750125 w 5880569"/>
              <a:gd name="connsiteY6" fmla="*/ 4867225 h 5538047"/>
              <a:gd name="connsiteX7" fmla="*/ 130537 w 5880569"/>
              <a:gd name="connsiteY7" fmla="*/ 2759366 h 5538047"/>
              <a:gd name="connsiteX8" fmla="*/ 349450 w 5880569"/>
              <a:gd name="connsiteY8" fmla="*/ 1367562 h 5538047"/>
              <a:gd name="connsiteX9" fmla="*/ 357300 w 5880569"/>
              <a:gd name="connsiteY9" fmla="*/ 1054025 h 5538047"/>
              <a:gd name="connsiteX10" fmla="*/ 9630 w 5880569"/>
              <a:gd name="connsiteY10" fmla="*/ 772077 h 5538047"/>
              <a:gd name="connsiteX11" fmla="*/ 903078 w 5880569"/>
              <a:gd name="connsiteY11" fmla="*/ 627046 h 5538047"/>
              <a:gd name="connsiteX12" fmla="*/ 1920108 w 5880569"/>
              <a:gd name="connsiteY12" fmla="*/ 191194 h 5538047"/>
              <a:gd name="connsiteX0" fmla="*/ 1920108 w 5880569"/>
              <a:gd name="connsiteY0" fmla="*/ 191194 h 5538047"/>
              <a:gd name="connsiteX1" fmla="*/ 3586206 w 5880569"/>
              <a:gd name="connsiteY1" fmla="*/ 78644 h 5538047"/>
              <a:gd name="connsiteX2" fmla="*/ 5501615 w 5880569"/>
              <a:gd name="connsiteY2" fmla="*/ 976661 h 5538047"/>
              <a:gd name="connsiteX3" fmla="*/ 5796179 w 5880569"/>
              <a:gd name="connsiteY3" fmla="*/ 3597231 h 5538047"/>
              <a:gd name="connsiteX4" fmla="*/ 4968597 w 5880569"/>
              <a:gd name="connsiteY4" fmla="*/ 5091655 h 5538047"/>
              <a:gd name="connsiteX5" fmla="*/ 2681603 w 5880569"/>
              <a:gd name="connsiteY5" fmla="*/ 5532591 h 5538047"/>
              <a:gd name="connsiteX6" fmla="*/ 750125 w 5880569"/>
              <a:gd name="connsiteY6" fmla="*/ 4867225 h 5538047"/>
              <a:gd name="connsiteX7" fmla="*/ 130537 w 5880569"/>
              <a:gd name="connsiteY7" fmla="*/ 2759366 h 5538047"/>
              <a:gd name="connsiteX8" fmla="*/ 349450 w 5880569"/>
              <a:gd name="connsiteY8" fmla="*/ 1367562 h 5538047"/>
              <a:gd name="connsiteX9" fmla="*/ 357300 w 5880569"/>
              <a:gd name="connsiteY9" fmla="*/ 1054025 h 5538047"/>
              <a:gd name="connsiteX10" fmla="*/ 9630 w 5880569"/>
              <a:gd name="connsiteY10" fmla="*/ 772077 h 5538047"/>
              <a:gd name="connsiteX11" fmla="*/ 901514 w 5880569"/>
              <a:gd name="connsiteY11" fmla="*/ 638378 h 5538047"/>
              <a:gd name="connsiteX12" fmla="*/ 1920108 w 5880569"/>
              <a:gd name="connsiteY12" fmla="*/ 191194 h 5538047"/>
              <a:gd name="connsiteX0" fmla="*/ 1920108 w 5880569"/>
              <a:gd name="connsiteY0" fmla="*/ 191194 h 5538047"/>
              <a:gd name="connsiteX1" fmla="*/ 3586206 w 5880569"/>
              <a:gd name="connsiteY1" fmla="*/ 78644 h 5538047"/>
              <a:gd name="connsiteX2" fmla="*/ 5501615 w 5880569"/>
              <a:gd name="connsiteY2" fmla="*/ 976661 h 5538047"/>
              <a:gd name="connsiteX3" fmla="*/ 5796179 w 5880569"/>
              <a:gd name="connsiteY3" fmla="*/ 3597231 h 5538047"/>
              <a:gd name="connsiteX4" fmla="*/ 4968597 w 5880569"/>
              <a:gd name="connsiteY4" fmla="*/ 5091655 h 5538047"/>
              <a:gd name="connsiteX5" fmla="*/ 2681603 w 5880569"/>
              <a:gd name="connsiteY5" fmla="*/ 5532591 h 5538047"/>
              <a:gd name="connsiteX6" fmla="*/ 750125 w 5880569"/>
              <a:gd name="connsiteY6" fmla="*/ 4867225 h 5538047"/>
              <a:gd name="connsiteX7" fmla="*/ 130537 w 5880569"/>
              <a:gd name="connsiteY7" fmla="*/ 2759366 h 5538047"/>
              <a:gd name="connsiteX8" fmla="*/ 349450 w 5880569"/>
              <a:gd name="connsiteY8" fmla="*/ 1367562 h 5538047"/>
              <a:gd name="connsiteX9" fmla="*/ 357300 w 5880569"/>
              <a:gd name="connsiteY9" fmla="*/ 1054025 h 5538047"/>
              <a:gd name="connsiteX10" fmla="*/ 9630 w 5880569"/>
              <a:gd name="connsiteY10" fmla="*/ 772077 h 5538047"/>
              <a:gd name="connsiteX11" fmla="*/ 901514 w 5880569"/>
              <a:gd name="connsiteY11" fmla="*/ 638378 h 5538047"/>
              <a:gd name="connsiteX12" fmla="*/ 1920108 w 5880569"/>
              <a:gd name="connsiteY12" fmla="*/ 191194 h 5538047"/>
              <a:gd name="connsiteX0" fmla="*/ 1920740 w 5881201"/>
              <a:gd name="connsiteY0" fmla="*/ 191194 h 5538047"/>
              <a:gd name="connsiteX1" fmla="*/ 3586838 w 5881201"/>
              <a:gd name="connsiteY1" fmla="*/ 78644 h 5538047"/>
              <a:gd name="connsiteX2" fmla="*/ 5502247 w 5881201"/>
              <a:gd name="connsiteY2" fmla="*/ 976661 h 5538047"/>
              <a:gd name="connsiteX3" fmla="*/ 5796811 w 5881201"/>
              <a:gd name="connsiteY3" fmla="*/ 3597231 h 5538047"/>
              <a:gd name="connsiteX4" fmla="*/ 4969229 w 5881201"/>
              <a:gd name="connsiteY4" fmla="*/ 5091655 h 5538047"/>
              <a:gd name="connsiteX5" fmla="*/ 2682235 w 5881201"/>
              <a:gd name="connsiteY5" fmla="*/ 5532591 h 5538047"/>
              <a:gd name="connsiteX6" fmla="*/ 750757 w 5881201"/>
              <a:gd name="connsiteY6" fmla="*/ 4867225 h 5538047"/>
              <a:gd name="connsiteX7" fmla="*/ 131169 w 5881201"/>
              <a:gd name="connsiteY7" fmla="*/ 2759366 h 5538047"/>
              <a:gd name="connsiteX8" fmla="*/ 350082 w 5881201"/>
              <a:gd name="connsiteY8" fmla="*/ 1367562 h 5538047"/>
              <a:gd name="connsiteX9" fmla="*/ 345993 w 5881201"/>
              <a:gd name="connsiteY9" fmla="*/ 1052541 h 5538047"/>
              <a:gd name="connsiteX10" fmla="*/ 10262 w 5881201"/>
              <a:gd name="connsiteY10" fmla="*/ 772077 h 5538047"/>
              <a:gd name="connsiteX11" fmla="*/ 902146 w 5881201"/>
              <a:gd name="connsiteY11" fmla="*/ 638378 h 5538047"/>
              <a:gd name="connsiteX12" fmla="*/ 1920740 w 5881201"/>
              <a:gd name="connsiteY12" fmla="*/ 191194 h 5538047"/>
              <a:gd name="connsiteX0" fmla="*/ 1920740 w 5881201"/>
              <a:gd name="connsiteY0" fmla="*/ 191194 h 5538047"/>
              <a:gd name="connsiteX1" fmla="*/ 3586838 w 5881201"/>
              <a:gd name="connsiteY1" fmla="*/ 78644 h 5538047"/>
              <a:gd name="connsiteX2" fmla="*/ 5502247 w 5881201"/>
              <a:gd name="connsiteY2" fmla="*/ 976661 h 5538047"/>
              <a:gd name="connsiteX3" fmla="*/ 5796811 w 5881201"/>
              <a:gd name="connsiteY3" fmla="*/ 3597231 h 5538047"/>
              <a:gd name="connsiteX4" fmla="*/ 4969229 w 5881201"/>
              <a:gd name="connsiteY4" fmla="*/ 5091655 h 5538047"/>
              <a:gd name="connsiteX5" fmla="*/ 2682235 w 5881201"/>
              <a:gd name="connsiteY5" fmla="*/ 5532591 h 5538047"/>
              <a:gd name="connsiteX6" fmla="*/ 750757 w 5881201"/>
              <a:gd name="connsiteY6" fmla="*/ 4867225 h 5538047"/>
              <a:gd name="connsiteX7" fmla="*/ 131169 w 5881201"/>
              <a:gd name="connsiteY7" fmla="*/ 2759366 h 5538047"/>
              <a:gd name="connsiteX8" fmla="*/ 350082 w 5881201"/>
              <a:gd name="connsiteY8" fmla="*/ 1367562 h 5538047"/>
              <a:gd name="connsiteX9" fmla="*/ 345994 w 5881201"/>
              <a:gd name="connsiteY9" fmla="*/ 1052541 h 5538047"/>
              <a:gd name="connsiteX10" fmla="*/ 10262 w 5881201"/>
              <a:gd name="connsiteY10" fmla="*/ 772077 h 5538047"/>
              <a:gd name="connsiteX11" fmla="*/ 902146 w 5881201"/>
              <a:gd name="connsiteY11" fmla="*/ 638378 h 5538047"/>
              <a:gd name="connsiteX12" fmla="*/ 1920740 w 5881201"/>
              <a:gd name="connsiteY12" fmla="*/ 191194 h 5538047"/>
              <a:gd name="connsiteX0" fmla="*/ 1917865 w 5878326"/>
              <a:gd name="connsiteY0" fmla="*/ 191194 h 5538047"/>
              <a:gd name="connsiteX1" fmla="*/ 3583963 w 5878326"/>
              <a:gd name="connsiteY1" fmla="*/ 78644 h 5538047"/>
              <a:gd name="connsiteX2" fmla="*/ 5499372 w 5878326"/>
              <a:gd name="connsiteY2" fmla="*/ 976661 h 5538047"/>
              <a:gd name="connsiteX3" fmla="*/ 5793936 w 5878326"/>
              <a:gd name="connsiteY3" fmla="*/ 3597231 h 5538047"/>
              <a:gd name="connsiteX4" fmla="*/ 4966354 w 5878326"/>
              <a:gd name="connsiteY4" fmla="*/ 5091655 h 5538047"/>
              <a:gd name="connsiteX5" fmla="*/ 2679360 w 5878326"/>
              <a:gd name="connsiteY5" fmla="*/ 5532591 h 5538047"/>
              <a:gd name="connsiteX6" fmla="*/ 747882 w 5878326"/>
              <a:gd name="connsiteY6" fmla="*/ 4867225 h 5538047"/>
              <a:gd name="connsiteX7" fmla="*/ 128294 w 5878326"/>
              <a:gd name="connsiteY7" fmla="*/ 2759366 h 5538047"/>
              <a:gd name="connsiteX8" fmla="*/ 347207 w 5878326"/>
              <a:gd name="connsiteY8" fmla="*/ 1367562 h 5538047"/>
              <a:gd name="connsiteX9" fmla="*/ 343119 w 5878326"/>
              <a:gd name="connsiteY9" fmla="*/ 1052541 h 5538047"/>
              <a:gd name="connsiteX10" fmla="*/ 7387 w 5878326"/>
              <a:gd name="connsiteY10" fmla="*/ 772077 h 5538047"/>
              <a:gd name="connsiteX11" fmla="*/ 899271 w 5878326"/>
              <a:gd name="connsiteY11" fmla="*/ 638378 h 5538047"/>
              <a:gd name="connsiteX12" fmla="*/ 1917865 w 5878326"/>
              <a:gd name="connsiteY12" fmla="*/ 191194 h 5538047"/>
              <a:gd name="connsiteX0" fmla="*/ 1919080 w 5879541"/>
              <a:gd name="connsiteY0" fmla="*/ 191194 h 5538047"/>
              <a:gd name="connsiteX1" fmla="*/ 3585178 w 5879541"/>
              <a:gd name="connsiteY1" fmla="*/ 78644 h 5538047"/>
              <a:gd name="connsiteX2" fmla="*/ 5500587 w 5879541"/>
              <a:gd name="connsiteY2" fmla="*/ 976661 h 5538047"/>
              <a:gd name="connsiteX3" fmla="*/ 5795151 w 5879541"/>
              <a:gd name="connsiteY3" fmla="*/ 3597231 h 5538047"/>
              <a:gd name="connsiteX4" fmla="*/ 4967569 w 5879541"/>
              <a:gd name="connsiteY4" fmla="*/ 5091655 h 5538047"/>
              <a:gd name="connsiteX5" fmla="*/ 2680575 w 5879541"/>
              <a:gd name="connsiteY5" fmla="*/ 5532591 h 5538047"/>
              <a:gd name="connsiteX6" fmla="*/ 749097 w 5879541"/>
              <a:gd name="connsiteY6" fmla="*/ 4867225 h 5538047"/>
              <a:gd name="connsiteX7" fmla="*/ 129509 w 5879541"/>
              <a:gd name="connsiteY7" fmla="*/ 2759366 h 5538047"/>
              <a:gd name="connsiteX8" fmla="*/ 348422 w 5879541"/>
              <a:gd name="connsiteY8" fmla="*/ 1367562 h 5538047"/>
              <a:gd name="connsiteX9" fmla="*/ 310196 w 5879541"/>
              <a:gd name="connsiteY9" fmla="*/ 1043502 h 5538047"/>
              <a:gd name="connsiteX10" fmla="*/ 8602 w 5879541"/>
              <a:gd name="connsiteY10" fmla="*/ 772077 h 5538047"/>
              <a:gd name="connsiteX11" fmla="*/ 900486 w 5879541"/>
              <a:gd name="connsiteY11" fmla="*/ 638378 h 5538047"/>
              <a:gd name="connsiteX12" fmla="*/ 1919080 w 5879541"/>
              <a:gd name="connsiteY12" fmla="*/ 191194 h 5538047"/>
              <a:gd name="connsiteX0" fmla="*/ 1919080 w 5879541"/>
              <a:gd name="connsiteY0" fmla="*/ 191194 h 5538047"/>
              <a:gd name="connsiteX1" fmla="*/ 3585178 w 5879541"/>
              <a:gd name="connsiteY1" fmla="*/ 78644 h 5538047"/>
              <a:gd name="connsiteX2" fmla="*/ 5500587 w 5879541"/>
              <a:gd name="connsiteY2" fmla="*/ 976661 h 5538047"/>
              <a:gd name="connsiteX3" fmla="*/ 5795151 w 5879541"/>
              <a:gd name="connsiteY3" fmla="*/ 3597231 h 5538047"/>
              <a:gd name="connsiteX4" fmla="*/ 4967569 w 5879541"/>
              <a:gd name="connsiteY4" fmla="*/ 5091655 h 5538047"/>
              <a:gd name="connsiteX5" fmla="*/ 2680575 w 5879541"/>
              <a:gd name="connsiteY5" fmla="*/ 5532591 h 5538047"/>
              <a:gd name="connsiteX6" fmla="*/ 749097 w 5879541"/>
              <a:gd name="connsiteY6" fmla="*/ 4867225 h 5538047"/>
              <a:gd name="connsiteX7" fmla="*/ 129509 w 5879541"/>
              <a:gd name="connsiteY7" fmla="*/ 2759366 h 5538047"/>
              <a:gd name="connsiteX8" fmla="*/ 307364 w 5879541"/>
              <a:gd name="connsiteY8" fmla="*/ 1372055 h 5538047"/>
              <a:gd name="connsiteX9" fmla="*/ 310196 w 5879541"/>
              <a:gd name="connsiteY9" fmla="*/ 1043502 h 5538047"/>
              <a:gd name="connsiteX10" fmla="*/ 8602 w 5879541"/>
              <a:gd name="connsiteY10" fmla="*/ 772077 h 5538047"/>
              <a:gd name="connsiteX11" fmla="*/ 900486 w 5879541"/>
              <a:gd name="connsiteY11" fmla="*/ 638378 h 5538047"/>
              <a:gd name="connsiteX12" fmla="*/ 1919080 w 5879541"/>
              <a:gd name="connsiteY12" fmla="*/ 191194 h 5538047"/>
              <a:gd name="connsiteX0" fmla="*/ 1904830 w 5865291"/>
              <a:gd name="connsiteY0" fmla="*/ 191194 h 5538047"/>
              <a:gd name="connsiteX1" fmla="*/ 3570928 w 5865291"/>
              <a:gd name="connsiteY1" fmla="*/ 78644 h 5538047"/>
              <a:gd name="connsiteX2" fmla="*/ 5486337 w 5865291"/>
              <a:gd name="connsiteY2" fmla="*/ 976661 h 5538047"/>
              <a:gd name="connsiteX3" fmla="*/ 5780901 w 5865291"/>
              <a:gd name="connsiteY3" fmla="*/ 3597231 h 5538047"/>
              <a:gd name="connsiteX4" fmla="*/ 4953319 w 5865291"/>
              <a:gd name="connsiteY4" fmla="*/ 5091655 h 5538047"/>
              <a:gd name="connsiteX5" fmla="*/ 2666325 w 5865291"/>
              <a:gd name="connsiteY5" fmla="*/ 5532591 h 5538047"/>
              <a:gd name="connsiteX6" fmla="*/ 734847 w 5865291"/>
              <a:gd name="connsiteY6" fmla="*/ 4867225 h 5538047"/>
              <a:gd name="connsiteX7" fmla="*/ 115259 w 5865291"/>
              <a:gd name="connsiteY7" fmla="*/ 2759366 h 5538047"/>
              <a:gd name="connsiteX8" fmla="*/ 293114 w 5865291"/>
              <a:gd name="connsiteY8" fmla="*/ 1372055 h 5538047"/>
              <a:gd name="connsiteX9" fmla="*/ 295946 w 5865291"/>
              <a:gd name="connsiteY9" fmla="*/ 1043502 h 5538047"/>
              <a:gd name="connsiteX10" fmla="*/ 9261 w 5865291"/>
              <a:gd name="connsiteY10" fmla="*/ 773930 h 5538047"/>
              <a:gd name="connsiteX11" fmla="*/ 886236 w 5865291"/>
              <a:gd name="connsiteY11" fmla="*/ 638378 h 5538047"/>
              <a:gd name="connsiteX12" fmla="*/ 1904830 w 5865291"/>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8557 w 5858589"/>
              <a:gd name="connsiteY7" fmla="*/ 2759366 h 5538047"/>
              <a:gd name="connsiteX8" fmla="*/ 286412 w 5858589"/>
              <a:gd name="connsiteY8" fmla="*/ 1372055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8557 w 5858589"/>
              <a:gd name="connsiteY7" fmla="*/ 2759366 h 5538047"/>
              <a:gd name="connsiteX8" fmla="*/ 286412 w 5858589"/>
              <a:gd name="connsiteY8" fmla="*/ 1372055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8557 w 5858589"/>
              <a:gd name="connsiteY7" fmla="*/ 2759366 h 5538047"/>
              <a:gd name="connsiteX8" fmla="*/ 283809 w 5858589"/>
              <a:gd name="connsiteY8" fmla="*/ 1390920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1634 w 5858589"/>
              <a:gd name="connsiteY7" fmla="*/ 2772897 h 5538047"/>
              <a:gd name="connsiteX8" fmla="*/ 283809 w 5858589"/>
              <a:gd name="connsiteY8" fmla="*/ 1390920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1634 w 5858589"/>
              <a:gd name="connsiteY7" fmla="*/ 2772897 h 5538047"/>
              <a:gd name="connsiteX8" fmla="*/ 283809 w 5858589"/>
              <a:gd name="connsiteY8" fmla="*/ 1390920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757 w 5859218"/>
              <a:gd name="connsiteY0" fmla="*/ 191194 h 5538047"/>
              <a:gd name="connsiteX1" fmla="*/ 3564855 w 5859218"/>
              <a:gd name="connsiteY1" fmla="*/ 78644 h 5538047"/>
              <a:gd name="connsiteX2" fmla="*/ 5480264 w 5859218"/>
              <a:gd name="connsiteY2" fmla="*/ 976661 h 5538047"/>
              <a:gd name="connsiteX3" fmla="*/ 5774828 w 5859218"/>
              <a:gd name="connsiteY3" fmla="*/ 3597231 h 5538047"/>
              <a:gd name="connsiteX4" fmla="*/ 4947246 w 5859218"/>
              <a:gd name="connsiteY4" fmla="*/ 5091655 h 5538047"/>
              <a:gd name="connsiteX5" fmla="*/ 2660252 w 5859218"/>
              <a:gd name="connsiteY5" fmla="*/ 5532591 h 5538047"/>
              <a:gd name="connsiteX6" fmla="*/ 728774 w 5859218"/>
              <a:gd name="connsiteY6" fmla="*/ 4867225 h 5538047"/>
              <a:gd name="connsiteX7" fmla="*/ 102263 w 5859218"/>
              <a:gd name="connsiteY7" fmla="*/ 2772897 h 5538047"/>
              <a:gd name="connsiteX8" fmla="*/ 284438 w 5859218"/>
              <a:gd name="connsiteY8" fmla="*/ 1390920 h 5538047"/>
              <a:gd name="connsiteX9" fmla="*/ 261357 w 5859218"/>
              <a:gd name="connsiteY9" fmla="*/ 1030364 h 5538047"/>
              <a:gd name="connsiteX10" fmla="*/ 3188 w 5859218"/>
              <a:gd name="connsiteY10" fmla="*/ 773930 h 5538047"/>
              <a:gd name="connsiteX11" fmla="*/ 880163 w 5859218"/>
              <a:gd name="connsiteY11" fmla="*/ 638378 h 5538047"/>
              <a:gd name="connsiteX12" fmla="*/ 1898757 w 5859218"/>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2977 w 5859932"/>
              <a:gd name="connsiteY7" fmla="*/ 2772897 h 5538047"/>
              <a:gd name="connsiteX8" fmla="*/ 285152 w 5859932"/>
              <a:gd name="connsiteY8" fmla="*/ 1390920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2977 w 5859932"/>
              <a:gd name="connsiteY7" fmla="*/ 2772897 h 5538047"/>
              <a:gd name="connsiteX8" fmla="*/ 263973 w 5859932"/>
              <a:gd name="connsiteY8" fmla="*/ 1397883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1024 w 5859932"/>
              <a:gd name="connsiteY7" fmla="*/ 2787046 h 5538047"/>
              <a:gd name="connsiteX8" fmla="*/ 263973 w 5859932"/>
              <a:gd name="connsiteY8" fmla="*/ 1397883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1024 w 5859932"/>
              <a:gd name="connsiteY7" fmla="*/ 2787046 h 5538047"/>
              <a:gd name="connsiteX8" fmla="*/ 263973 w 5859932"/>
              <a:gd name="connsiteY8" fmla="*/ 1397883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9932" h="5538047">
                <a:moveTo>
                  <a:pt x="1899471" y="191194"/>
                </a:moveTo>
                <a:cubicBezTo>
                  <a:pt x="2370392" y="-23049"/>
                  <a:pt x="2968651" y="-52267"/>
                  <a:pt x="3565569" y="78644"/>
                </a:cubicBezTo>
                <a:cubicBezTo>
                  <a:pt x="4162487" y="209555"/>
                  <a:pt x="5172615" y="419076"/>
                  <a:pt x="5480978" y="976661"/>
                </a:cubicBezTo>
                <a:cubicBezTo>
                  <a:pt x="5964908" y="1806400"/>
                  <a:pt x="5888286" y="2270957"/>
                  <a:pt x="5775542" y="3597231"/>
                </a:cubicBezTo>
                <a:cubicBezTo>
                  <a:pt x="5641077" y="4208999"/>
                  <a:pt x="5467056" y="4769095"/>
                  <a:pt x="4947960" y="5091655"/>
                </a:cubicBezTo>
                <a:cubicBezTo>
                  <a:pt x="4428864" y="5414215"/>
                  <a:pt x="3364045" y="5569996"/>
                  <a:pt x="2660966" y="5532591"/>
                </a:cubicBezTo>
                <a:cubicBezTo>
                  <a:pt x="1957887" y="5495186"/>
                  <a:pt x="1372650" y="5441892"/>
                  <a:pt x="729488" y="4867225"/>
                </a:cubicBezTo>
                <a:cubicBezTo>
                  <a:pt x="295438" y="4392783"/>
                  <a:pt x="138437" y="3326696"/>
                  <a:pt x="101024" y="2787046"/>
                </a:cubicBezTo>
                <a:cubicBezTo>
                  <a:pt x="63611" y="2247396"/>
                  <a:pt x="91524" y="1938100"/>
                  <a:pt x="263973" y="1397883"/>
                </a:cubicBezTo>
                <a:cubicBezTo>
                  <a:pt x="306043" y="1303466"/>
                  <a:pt x="282453" y="1124702"/>
                  <a:pt x="240239" y="1042043"/>
                </a:cubicBezTo>
                <a:cubicBezTo>
                  <a:pt x="49076" y="827611"/>
                  <a:pt x="-17722" y="779746"/>
                  <a:pt x="3902" y="773930"/>
                </a:cubicBezTo>
                <a:cubicBezTo>
                  <a:pt x="132724" y="756846"/>
                  <a:pt x="433508" y="809527"/>
                  <a:pt x="880877" y="638378"/>
                </a:cubicBezTo>
                <a:cubicBezTo>
                  <a:pt x="1180603" y="548506"/>
                  <a:pt x="1574654" y="318205"/>
                  <a:pt x="1899471" y="191194"/>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B3CD7BD-0F96-0724-D4F1-3DD826C317EF}"/>
              </a:ext>
            </a:extLst>
          </p:cNvPr>
          <p:cNvSpPr>
            <a:spLocks noGrp="1"/>
          </p:cNvSpPr>
          <p:nvPr>
            <p:ph type="title"/>
          </p:nvPr>
        </p:nvSpPr>
        <p:spPr>
          <a:xfrm>
            <a:off x="6758082" y="1168072"/>
            <a:ext cx="4299123" cy="1603263"/>
          </a:xfrm>
        </p:spPr>
        <p:txBody>
          <a:bodyPr>
            <a:normAutofit/>
          </a:bodyPr>
          <a:lstStyle/>
          <a:p>
            <a:pPr algn="ctr"/>
            <a:r>
              <a:rPr lang="da-DK" dirty="0"/>
              <a:t>Værklæsning i grupper</a:t>
            </a:r>
            <a:endParaRPr lang="da-DK"/>
          </a:p>
        </p:txBody>
      </p:sp>
      <p:pic>
        <p:nvPicPr>
          <p:cNvPr id="3074" name="Picture 2" descr="Maus">
            <a:extLst>
              <a:ext uri="{FF2B5EF4-FFF2-40B4-BE49-F238E27FC236}">
                <a16:creationId xmlns:a16="http://schemas.microsoft.com/office/drawing/2014/main" id="{C4BCDD67-F5A1-7540-9634-F8D7DACE72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834" y="3479852"/>
            <a:ext cx="1860266" cy="2622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rsepolis 1: Min iranske barndom">
            <a:extLst>
              <a:ext uri="{FF2B5EF4-FFF2-40B4-BE49-F238E27FC236}">
                <a16:creationId xmlns:a16="http://schemas.microsoft.com/office/drawing/2014/main" id="{0C9DB551-5C67-4532-8691-CE2BC5F4CB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99676" y="651287"/>
            <a:ext cx="1875427" cy="2622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n fars dagbog | Litteratursiden">
            <a:extLst>
              <a:ext uri="{FF2B5EF4-FFF2-40B4-BE49-F238E27FC236}">
                <a16:creationId xmlns:a16="http://schemas.microsoft.com/office/drawing/2014/main" id="{B04C325B-C987-F8A5-4C1D-1FB5A31935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4743" y="3739251"/>
            <a:ext cx="1729028" cy="2657921"/>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5B9EC638-49B7-E4AF-2480-6B14F8A3DA74}"/>
              </a:ext>
            </a:extLst>
          </p:cNvPr>
          <p:cNvSpPr>
            <a:spLocks noGrp="1"/>
          </p:cNvSpPr>
          <p:nvPr>
            <p:ph idx="1"/>
          </p:nvPr>
        </p:nvSpPr>
        <p:spPr>
          <a:xfrm>
            <a:off x="6931742" y="2818229"/>
            <a:ext cx="4045879" cy="2977008"/>
          </a:xfrm>
        </p:spPr>
        <p:txBody>
          <a:bodyPr>
            <a:normAutofit/>
          </a:bodyPr>
          <a:lstStyle/>
          <a:p>
            <a:pPr>
              <a:lnSpc>
                <a:spcPct val="90000"/>
              </a:lnSpc>
            </a:pPr>
            <a:r>
              <a:rPr lang="da-DK" sz="2700" dirty="0"/>
              <a:t>I får i grupper udleveret en grafisk roman, som I skal have læst til efter sommerferien. Efter ferien fortsætter vi forløbet, og der skal i først i fællesskab lave en analyse af romanen – og bagefter i matrixgrupper præsentere den for en gruppe, hvor I alle har læst forskellige romaner.</a:t>
            </a:r>
          </a:p>
          <a:p>
            <a:pPr>
              <a:lnSpc>
                <a:spcPct val="90000"/>
              </a:lnSpc>
            </a:pPr>
            <a:endParaRPr lang="da-DK" sz="2700" dirty="0"/>
          </a:p>
        </p:txBody>
      </p:sp>
      <p:sp>
        <p:nvSpPr>
          <p:cNvPr id="3096" name="Freeform: Shape 3095">
            <a:extLst>
              <a:ext uri="{FF2B5EF4-FFF2-40B4-BE49-F238E27FC236}">
                <a16:creationId xmlns:a16="http://schemas.microsoft.com/office/drawing/2014/main" id="{B69B118A-BE3E-4B7A-870D-D77A2DB5D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52431">
            <a:off x="6099376" y="607219"/>
            <a:ext cx="5597222" cy="5722616"/>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914186 w 5824968"/>
              <a:gd name="connsiteY11" fmla="*/ 546542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914186 w 5824968"/>
              <a:gd name="connsiteY11" fmla="*/ 546542 h 5536626"/>
              <a:gd name="connsiteX12" fmla="*/ 1956093 w 5824968"/>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914186 w 5824968"/>
              <a:gd name="connsiteY11" fmla="*/ 546542 h 5536626"/>
              <a:gd name="connsiteX12" fmla="*/ 1956093 w 5824968"/>
              <a:gd name="connsiteY12" fmla="*/ 203971 h 5536626"/>
              <a:gd name="connsiteX0" fmla="*/ 1959964 w 5828839"/>
              <a:gd name="connsiteY0" fmla="*/ 203971 h 5536626"/>
              <a:gd name="connsiteX1" fmla="*/ 3609999 w 5828839"/>
              <a:gd name="connsiteY1" fmla="*/ 31798 h 5536626"/>
              <a:gd name="connsiteX2" fmla="*/ 5147027 w 5828839"/>
              <a:gd name="connsiteY2" fmla="*/ 767544 h 5536626"/>
              <a:gd name="connsiteX3" fmla="*/ 5804338 w 5828839"/>
              <a:gd name="connsiteY3" fmla="*/ 3663699 h 5536626"/>
              <a:gd name="connsiteX4" fmla="*/ 4986136 w 5828839"/>
              <a:gd name="connsiteY4" fmla="*/ 5090135 h 5536626"/>
              <a:gd name="connsiteX5" fmla="*/ 2699142 w 5828839"/>
              <a:gd name="connsiteY5" fmla="*/ 5531071 h 5536626"/>
              <a:gd name="connsiteX6" fmla="*/ 858491 w 5828839"/>
              <a:gd name="connsiteY6" fmla="*/ 4855935 h 5536626"/>
              <a:gd name="connsiteX7" fmla="*/ 148076 w 5828839"/>
              <a:gd name="connsiteY7" fmla="*/ 2650385 h 5536626"/>
              <a:gd name="connsiteX8" fmla="*/ 366989 w 5828839"/>
              <a:gd name="connsiteY8" fmla="*/ 1366042 h 5536626"/>
              <a:gd name="connsiteX9" fmla="*/ 399074 w 5828839"/>
              <a:gd name="connsiteY9" fmla="*/ 1018004 h 5536626"/>
              <a:gd name="connsiteX10" fmla="*/ 27169 w 5828839"/>
              <a:gd name="connsiteY10" fmla="*/ 770557 h 5536626"/>
              <a:gd name="connsiteX11" fmla="*/ 918057 w 5828839"/>
              <a:gd name="connsiteY11" fmla="*/ 546542 h 5536626"/>
              <a:gd name="connsiteX12" fmla="*/ 1959964 w 5828839"/>
              <a:gd name="connsiteY12" fmla="*/ 203971 h 5536626"/>
              <a:gd name="connsiteX0" fmla="*/ 1959964 w 5828839"/>
              <a:gd name="connsiteY0" fmla="*/ 203971 h 5536626"/>
              <a:gd name="connsiteX1" fmla="*/ 3609999 w 5828839"/>
              <a:gd name="connsiteY1" fmla="*/ 31798 h 5536626"/>
              <a:gd name="connsiteX2" fmla="*/ 5147027 w 5828839"/>
              <a:gd name="connsiteY2" fmla="*/ 767544 h 5536626"/>
              <a:gd name="connsiteX3" fmla="*/ 5804338 w 5828839"/>
              <a:gd name="connsiteY3" fmla="*/ 3663699 h 5536626"/>
              <a:gd name="connsiteX4" fmla="*/ 4986136 w 5828839"/>
              <a:gd name="connsiteY4" fmla="*/ 5090135 h 5536626"/>
              <a:gd name="connsiteX5" fmla="*/ 2699142 w 5828839"/>
              <a:gd name="connsiteY5" fmla="*/ 5531071 h 5536626"/>
              <a:gd name="connsiteX6" fmla="*/ 858491 w 5828839"/>
              <a:gd name="connsiteY6" fmla="*/ 4855935 h 5536626"/>
              <a:gd name="connsiteX7" fmla="*/ 148076 w 5828839"/>
              <a:gd name="connsiteY7" fmla="*/ 2650385 h 5536626"/>
              <a:gd name="connsiteX8" fmla="*/ 366989 w 5828839"/>
              <a:gd name="connsiteY8" fmla="*/ 1366042 h 5536626"/>
              <a:gd name="connsiteX9" fmla="*/ 399074 w 5828839"/>
              <a:gd name="connsiteY9" fmla="*/ 1018004 h 5536626"/>
              <a:gd name="connsiteX10" fmla="*/ 27169 w 5828839"/>
              <a:gd name="connsiteY10" fmla="*/ 770557 h 5536626"/>
              <a:gd name="connsiteX11" fmla="*/ 918057 w 5828839"/>
              <a:gd name="connsiteY11" fmla="*/ 546542 h 5536626"/>
              <a:gd name="connsiteX12" fmla="*/ 1959964 w 5828839"/>
              <a:gd name="connsiteY12" fmla="*/ 203971 h 5536626"/>
              <a:gd name="connsiteX0" fmla="*/ 1960725 w 5829600"/>
              <a:gd name="connsiteY0" fmla="*/ 203971 h 5536626"/>
              <a:gd name="connsiteX1" fmla="*/ 3610760 w 5829600"/>
              <a:gd name="connsiteY1" fmla="*/ 31798 h 5536626"/>
              <a:gd name="connsiteX2" fmla="*/ 5147788 w 5829600"/>
              <a:gd name="connsiteY2" fmla="*/ 767544 h 5536626"/>
              <a:gd name="connsiteX3" fmla="*/ 5805099 w 5829600"/>
              <a:gd name="connsiteY3" fmla="*/ 3663699 h 5536626"/>
              <a:gd name="connsiteX4" fmla="*/ 4986897 w 5829600"/>
              <a:gd name="connsiteY4" fmla="*/ 5090135 h 5536626"/>
              <a:gd name="connsiteX5" fmla="*/ 2699903 w 5829600"/>
              <a:gd name="connsiteY5" fmla="*/ 5531071 h 5536626"/>
              <a:gd name="connsiteX6" fmla="*/ 859252 w 5829600"/>
              <a:gd name="connsiteY6" fmla="*/ 4855935 h 5536626"/>
              <a:gd name="connsiteX7" fmla="*/ 148837 w 5829600"/>
              <a:gd name="connsiteY7" fmla="*/ 2650385 h 5536626"/>
              <a:gd name="connsiteX8" fmla="*/ 367750 w 5829600"/>
              <a:gd name="connsiteY8" fmla="*/ 1366042 h 5536626"/>
              <a:gd name="connsiteX9" fmla="*/ 399835 w 5829600"/>
              <a:gd name="connsiteY9" fmla="*/ 1018004 h 5536626"/>
              <a:gd name="connsiteX10" fmla="*/ 27930 w 5829600"/>
              <a:gd name="connsiteY10" fmla="*/ 770557 h 5536626"/>
              <a:gd name="connsiteX11" fmla="*/ 918818 w 5829600"/>
              <a:gd name="connsiteY11" fmla="*/ 546542 h 5536626"/>
              <a:gd name="connsiteX12" fmla="*/ 1960725 w 5829600"/>
              <a:gd name="connsiteY12" fmla="*/ 203971 h 5536626"/>
              <a:gd name="connsiteX0" fmla="*/ 1941342 w 5810217"/>
              <a:gd name="connsiteY0" fmla="*/ 203971 h 5536626"/>
              <a:gd name="connsiteX1" fmla="*/ 3591377 w 5810217"/>
              <a:gd name="connsiteY1" fmla="*/ 31798 h 5536626"/>
              <a:gd name="connsiteX2" fmla="*/ 5128405 w 5810217"/>
              <a:gd name="connsiteY2" fmla="*/ 767544 h 5536626"/>
              <a:gd name="connsiteX3" fmla="*/ 5785716 w 5810217"/>
              <a:gd name="connsiteY3" fmla="*/ 3663699 h 5536626"/>
              <a:gd name="connsiteX4" fmla="*/ 4967514 w 5810217"/>
              <a:gd name="connsiteY4" fmla="*/ 5090135 h 5536626"/>
              <a:gd name="connsiteX5" fmla="*/ 2680520 w 5810217"/>
              <a:gd name="connsiteY5" fmla="*/ 5531071 h 5536626"/>
              <a:gd name="connsiteX6" fmla="*/ 839869 w 5810217"/>
              <a:gd name="connsiteY6" fmla="*/ 4855935 h 5536626"/>
              <a:gd name="connsiteX7" fmla="*/ 129454 w 5810217"/>
              <a:gd name="connsiteY7" fmla="*/ 2650385 h 5536626"/>
              <a:gd name="connsiteX8" fmla="*/ 348367 w 5810217"/>
              <a:gd name="connsiteY8" fmla="*/ 1366042 h 5536626"/>
              <a:gd name="connsiteX9" fmla="*/ 380452 w 5810217"/>
              <a:gd name="connsiteY9" fmla="*/ 1018004 h 5536626"/>
              <a:gd name="connsiteX10" fmla="*/ 8547 w 5810217"/>
              <a:gd name="connsiteY10" fmla="*/ 770557 h 5536626"/>
              <a:gd name="connsiteX11" fmla="*/ 899435 w 5810217"/>
              <a:gd name="connsiteY11" fmla="*/ 546542 h 5536626"/>
              <a:gd name="connsiteX12" fmla="*/ 1941342 w 5810217"/>
              <a:gd name="connsiteY12" fmla="*/ 203971 h 5536626"/>
              <a:gd name="connsiteX0" fmla="*/ 1941342 w 5810217"/>
              <a:gd name="connsiteY0" fmla="*/ 203971 h 5536626"/>
              <a:gd name="connsiteX1" fmla="*/ 3591377 w 5810217"/>
              <a:gd name="connsiteY1" fmla="*/ 31798 h 5536626"/>
              <a:gd name="connsiteX2" fmla="*/ 5128405 w 5810217"/>
              <a:gd name="connsiteY2" fmla="*/ 767544 h 5536626"/>
              <a:gd name="connsiteX3" fmla="*/ 5785716 w 5810217"/>
              <a:gd name="connsiteY3" fmla="*/ 3663699 h 5536626"/>
              <a:gd name="connsiteX4" fmla="*/ 4967514 w 5810217"/>
              <a:gd name="connsiteY4" fmla="*/ 5090135 h 5536626"/>
              <a:gd name="connsiteX5" fmla="*/ 2680520 w 5810217"/>
              <a:gd name="connsiteY5" fmla="*/ 5531071 h 5536626"/>
              <a:gd name="connsiteX6" fmla="*/ 839869 w 5810217"/>
              <a:gd name="connsiteY6" fmla="*/ 4855935 h 5536626"/>
              <a:gd name="connsiteX7" fmla="*/ 129454 w 5810217"/>
              <a:gd name="connsiteY7" fmla="*/ 2650385 h 5536626"/>
              <a:gd name="connsiteX8" fmla="*/ 348367 w 5810217"/>
              <a:gd name="connsiteY8" fmla="*/ 1366042 h 5536626"/>
              <a:gd name="connsiteX9" fmla="*/ 380452 w 5810217"/>
              <a:gd name="connsiteY9" fmla="*/ 1018004 h 5536626"/>
              <a:gd name="connsiteX10" fmla="*/ 8547 w 5810217"/>
              <a:gd name="connsiteY10" fmla="*/ 770557 h 5536626"/>
              <a:gd name="connsiteX11" fmla="*/ 899435 w 5810217"/>
              <a:gd name="connsiteY11" fmla="*/ 546542 h 5536626"/>
              <a:gd name="connsiteX12" fmla="*/ 1941342 w 5810217"/>
              <a:gd name="connsiteY12" fmla="*/ 203971 h 5536626"/>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27635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719"/>
              <a:gd name="connsiteX1" fmla="*/ 3591377 w 5810217"/>
              <a:gd name="connsiteY1" fmla="*/ 12891 h 5517719"/>
              <a:gd name="connsiteX2" fmla="*/ 5128405 w 5810217"/>
              <a:gd name="connsiteY2" fmla="*/ 748637 h 5517719"/>
              <a:gd name="connsiteX3" fmla="*/ 5785716 w 5810217"/>
              <a:gd name="connsiteY3" fmla="*/ 3644792 h 5517719"/>
              <a:gd name="connsiteX4" fmla="*/ 4967514 w 5810217"/>
              <a:gd name="connsiteY4" fmla="*/ 5071228 h 5517719"/>
              <a:gd name="connsiteX5" fmla="*/ 2680520 w 5810217"/>
              <a:gd name="connsiteY5" fmla="*/ 5512164 h 5517719"/>
              <a:gd name="connsiteX6" fmla="*/ 839869 w 5810217"/>
              <a:gd name="connsiteY6" fmla="*/ 4837028 h 5517719"/>
              <a:gd name="connsiteX7" fmla="*/ 129454 w 5810217"/>
              <a:gd name="connsiteY7" fmla="*/ 2631478 h 5517719"/>
              <a:gd name="connsiteX8" fmla="*/ 348367 w 5810217"/>
              <a:gd name="connsiteY8" fmla="*/ 1347135 h 5517719"/>
              <a:gd name="connsiteX9" fmla="*/ 380452 w 5810217"/>
              <a:gd name="connsiteY9" fmla="*/ 999097 h 5517719"/>
              <a:gd name="connsiteX10" fmla="*/ 8547 w 5810217"/>
              <a:gd name="connsiteY10" fmla="*/ 751650 h 5517719"/>
              <a:gd name="connsiteX11" fmla="*/ 899435 w 5810217"/>
              <a:gd name="connsiteY11" fmla="*/ 537148 h 5517719"/>
              <a:gd name="connsiteX12" fmla="*/ 1941342 w 5810217"/>
              <a:gd name="connsiteY12" fmla="*/ 185064 h 5517719"/>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631478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631478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342 w 5810217"/>
              <a:gd name="connsiteY0" fmla="*/ 185064 h 5517342"/>
              <a:gd name="connsiteX1" fmla="*/ 3591377 w 5810217"/>
              <a:gd name="connsiteY1" fmla="*/ 12891 h 5517342"/>
              <a:gd name="connsiteX2" fmla="*/ 5128405 w 5810217"/>
              <a:gd name="connsiteY2" fmla="*/ 748637 h 5517342"/>
              <a:gd name="connsiteX3" fmla="*/ 5785716 w 5810217"/>
              <a:gd name="connsiteY3" fmla="*/ 3644792 h 5517342"/>
              <a:gd name="connsiteX4" fmla="*/ 4967514 w 5810217"/>
              <a:gd name="connsiteY4" fmla="*/ 5071228 h 5517342"/>
              <a:gd name="connsiteX5" fmla="*/ 2680520 w 5810217"/>
              <a:gd name="connsiteY5" fmla="*/ 5512164 h 5517342"/>
              <a:gd name="connsiteX6" fmla="*/ 749042 w 5810217"/>
              <a:gd name="connsiteY6" fmla="*/ 4846798 h 5517342"/>
              <a:gd name="connsiteX7" fmla="*/ 129454 w 5810217"/>
              <a:gd name="connsiteY7" fmla="*/ 2738939 h 5517342"/>
              <a:gd name="connsiteX8" fmla="*/ 348367 w 5810217"/>
              <a:gd name="connsiteY8" fmla="*/ 1347135 h 5517342"/>
              <a:gd name="connsiteX9" fmla="*/ 380452 w 5810217"/>
              <a:gd name="connsiteY9" fmla="*/ 999097 h 5517342"/>
              <a:gd name="connsiteX10" fmla="*/ 8547 w 5810217"/>
              <a:gd name="connsiteY10" fmla="*/ 751650 h 5517342"/>
              <a:gd name="connsiteX11" fmla="*/ 899435 w 5810217"/>
              <a:gd name="connsiteY11" fmla="*/ 537148 h 5517342"/>
              <a:gd name="connsiteX12" fmla="*/ 1941342 w 5810217"/>
              <a:gd name="connsiteY12" fmla="*/ 185064 h 5517342"/>
              <a:gd name="connsiteX0" fmla="*/ 1941676 w 5810551"/>
              <a:gd name="connsiteY0" fmla="*/ 185064 h 5517342"/>
              <a:gd name="connsiteX1" fmla="*/ 3591711 w 5810551"/>
              <a:gd name="connsiteY1" fmla="*/ 12891 h 5517342"/>
              <a:gd name="connsiteX2" fmla="*/ 5128739 w 5810551"/>
              <a:gd name="connsiteY2" fmla="*/ 748637 h 5517342"/>
              <a:gd name="connsiteX3" fmla="*/ 5786050 w 5810551"/>
              <a:gd name="connsiteY3" fmla="*/ 3644792 h 5517342"/>
              <a:gd name="connsiteX4" fmla="*/ 4967848 w 5810551"/>
              <a:gd name="connsiteY4" fmla="*/ 5071228 h 5517342"/>
              <a:gd name="connsiteX5" fmla="*/ 2680854 w 5810551"/>
              <a:gd name="connsiteY5" fmla="*/ 5512164 h 5517342"/>
              <a:gd name="connsiteX6" fmla="*/ 749376 w 5810551"/>
              <a:gd name="connsiteY6" fmla="*/ 4846798 h 5517342"/>
              <a:gd name="connsiteX7" fmla="*/ 129788 w 5810551"/>
              <a:gd name="connsiteY7" fmla="*/ 2738939 h 5517342"/>
              <a:gd name="connsiteX8" fmla="*/ 348701 w 5810551"/>
              <a:gd name="connsiteY8" fmla="*/ 1347135 h 5517342"/>
              <a:gd name="connsiteX9" fmla="*/ 372707 w 5810551"/>
              <a:gd name="connsiteY9" fmla="*/ 1018264 h 5517342"/>
              <a:gd name="connsiteX10" fmla="*/ 8881 w 5810551"/>
              <a:gd name="connsiteY10" fmla="*/ 751650 h 5517342"/>
              <a:gd name="connsiteX11" fmla="*/ 899769 w 5810551"/>
              <a:gd name="connsiteY11" fmla="*/ 537148 h 5517342"/>
              <a:gd name="connsiteX12" fmla="*/ 1941676 w 5810551"/>
              <a:gd name="connsiteY12" fmla="*/ 185064 h 5517342"/>
              <a:gd name="connsiteX0" fmla="*/ 1941676 w 5810551"/>
              <a:gd name="connsiteY0" fmla="*/ 185064 h 5517342"/>
              <a:gd name="connsiteX1" fmla="*/ 3591711 w 5810551"/>
              <a:gd name="connsiteY1" fmla="*/ 12891 h 5517342"/>
              <a:gd name="connsiteX2" fmla="*/ 5128739 w 5810551"/>
              <a:gd name="connsiteY2" fmla="*/ 748637 h 5517342"/>
              <a:gd name="connsiteX3" fmla="*/ 5786050 w 5810551"/>
              <a:gd name="connsiteY3" fmla="*/ 3644792 h 5517342"/>
              <a:gd name="connsiteX4" fmla="*/ 4967848 w 5810551"/>
              <a:gd name="connsiteY4" fmla="*/ 5071228 h 5517342"/>
              <a:gd name="connsiteX5" fmla="*/ 2680854 w 5810551"/>
              <a:gd name="connsiteY5" fmla="*/ 5512164 h 5517342"/>
              <a:gd name="connsiteX6" fmla="*/ 749376 w 5810551"/>
              <a:gd name="connsiteY6" fmla="*/ 4846798 h 5517342"/>
              <a:gd name="connsiteX7" fmla="*/ 129788 w 5810551"/>
              <a:gd name="connsiteY7" fmla="*/ 2738939 h 5517342"/>
              <a:gd name="connsiteX8" fmla="*/ 348701 w 5810551"/>
              <a:gd name="connsiteY8" fmla="*/ 1347135 h 5517342"/>
              <a:gd name="connsiteX9" fmla="*/ 372707 w 5810551"/>
              <a:gd name="connsiteY9" fmla="*/ 1018264 h 5517342"/>
              <a:gd name="connsiteX10" fmla="*/ 8881 w 5810551"/>
              <a:gd name="connsiteY10" fmla="*/ 751650 h 5517342"/>
              <a:gd name="connsiteX11" fmla="*/ 899769 w 5810551"/>
              <a:gd name="connsiteY11" fmla="*/ 537148 h 5517342"/>
              <a:gd name="connsiteX12" fmla="*/ 1941676 w 5810551"/>
              <a:gd name="connsiteY12" fmla="*/ 185064 h 5517342"/>
              <a:gd name="connsiteX0" fmla="*/ 1942425 w 5811300"/>
              <a:gd name="connsiteY0" fmla="*/ 185064 h 5517342"/>
              <a:gd name="connsiteX1" fmla="*/ 3592460 w 5811300"/>
              <a:gd name="connsiteY1" fmla="*/ 12891 h 5517342"/>
              <a:gd name="connsiteX2" fmla="*/ 5129488 w 5811300"/>
              <a:gd name="connsiteY2" fmla="*/ 748637 h 5517342"/>
              <a:gd name="connsiteX3" fmla="*/ 5786799 w 5811300"/>
              <a:gd name="connsiteY3" fmla="*/ 3644792 h 5517342"/>
              <a:gd name="connsiteX4" fmla="*/ 4968597 w 5811300"/>
              <a:gd name="connsiteY4" fmla="*/ 5071228 h 5517342"/>
              <a:gd name="connsiteX5" fmla="*/ 2681603 w 5811300"/>
              <a:gd name="connsiteY5" fmla="*/ 5512164 h 5517342"/>
              <a:gd name="connsiteX6" fmla="*/ 750125 w 5811300"/>
              <a:gd name="connsiteY6" fmla="*/ 4846798 h 5517342"/>
              <a:gd name="connsiteX7" fmla="*/ 130537 w 5811300"/>
              <a:gd name="connsiteY7" fmla="*/ 2738939 h 5517342"/>
              <a:gd name="connsiteX8" fmla="*/ 349450 w 5811300"/>
              <a:gd name="connsiteY8" fmla="*/ 1347135 h 5517342"/>
              <a:gd name="connsiteX9" fmla="*/ 357300 w 5811300"/>
              <a:gd name="connsiteY9" fmla="*/ 1033598 h 5517342"/>
              <a:gd name="connsiteX10" fmla="*/ 9630 w 5811300"/>
              <a:gd name="connsiteY10" fmla="*/ 751650 h 5517342"/>
              <a:gd name="connsiteX11" fmla="*/ 900518 w 5811300"/>
              <a:gd name="connsiteY11" fmla="*/ 537148 h 5517342"/>
              <a:gd name="connsiteX12" fmla="*/ 1942425 w 5811300"/>
              <a:gd name="connsiteY12" fmla="*/ 185064 h 5517342"/>
              <a:gd name="connsiteX0" fmla="*/ 1942425 w 5811300"/>
              <a:gd name="connsiteY0" fmla="*/ 185064 h 5517342"/>
              <a:gd name="connsiteX1" fmla="*/ 3592460 w 5811300"/>
              <a:gd name="connsiteY1" fmla="*/ 12891 h 5517342"/>
              <a:gd name="connsiteX2" fmla="*/ 5129488 w 5811300"/>
              <a:gd name="connsiteY2" fmla="*/ 748637 h 5517342"/>
              <a:gd name="connsiteX3" fmla="*/ 5786799 w 5811300"/>
              <a:gd name="connsiteY3" fmla="*/ 3644792 h 5517342"/>
              <a:gd name="connsiteX4" fmla="*/ 4968597 w 5811300"/>
              <a:gd name="connsiteY4" fmla="*/ 5071228 h 5517342"/>
              <a:gd name="connsiteX5" fmla="*/ 2681603 w 5811300"/>
              <a:gd name="connsiteY5" fmla="*/ 5512164 h 5517342"/>
              <a:gd name="connsiteX6" fmla="*/ 750125 w 5811300"/>
              <a:gd name="connsiteY6" fmla="*/ 4846798 h 5517342"/>
              <a:gd name="connsiteX7" fmla="*/ 130537 w 5811300"/>
              <a:gd name="connsiteY7" fmla="*/ 2738939 h 5517342"/>
              <a:gd name="connsiteX8" fmla="*/ 349450 w 5811300"/>
              <a:gd name="connsiteY8" fmla="*/ 1347135 h 5517342"/>
              <a:gd name="connsiteX9" fmla="*/ 357300 w 5811300"/>
              <a:gd name="connsiteY9" fmla="*/ 1033598 h 5517342"/>
              <a:gd name="connsiteX10" fmla="*/ 9630 w 5811300"/>
              <a:gd name="connsiteY10" fmla="*/ 751650 h 5517342"/>
              <a:gd name="connsiteX11" fmla="*/ 900518 w 5811300"/>
              <a:gd name="connsiteY11" fmla="*/ 537148 h 5517342"/>
              <a:gd name="connsiteX12" fmla="*/ 1942425 w 5811300"/>
              <a:gd name="connsiteY12" fmla="*/ 185064 h 5517342"/>
              <a:gd name="connsiteX0" fmla="*/ 1942425 w 5854682"/>
              <a:gd name="connsiteY0" fmla="*/ 206636 h 5538914"/>
              <a:gd name="connsiteX1" fmla="*/ 3592460 w 5854682"/>
              <a:gd name="connsiteY1" fmla="*/ 34463 h 5538914"/>
              <a:gd name="connsiteX2" fmla="*/ 5439923 w 5854682"/>
              <a:gd name="connsiteY2" fmla="*/ 808783 h 5538914"/>
              <a:gd name="connsiteX3" fmla="*/ 5786799 w 5854682"/>
              <a:gd name="connsiteY3" fmla="*/ 3666364 h 5538914"/>
              <a:gd name="connsiteX4" fmla="*/ 4968597 w 5854682"/>
              <a:gd name="connsiteY4" fmla="*/ 5092800 h 5538914"/>
              <a:gd name="connsiteX5" fmla="*/ 2681603 w 5854682"/>
              <a:gd name="connsiteY5" fmla="*/ 5533736 h 5538914"/>
              <a:gd name="connsiteX6" fmla="*/ 750125 w 5854682"/>
              <a:gd name="connsiteY6" fmla="*/ 4868370 h 5538914"/>
              <a:gd name="connsiteX7" fmla="*/ 130537 w 5854682"/>
              <a:gd name="connsiteY7" fmla="*/ 2760511 h 5538914"/>
              <a:gd name="connsiteX8" fmla="*/ 349450 w 5854682"/>
              <a:gd name="connsiteY8" fmla="*/ 1368707 h 5538914"/>
              <a:gd name="connsiteX9" fmla="*/ 357300 w 5854682"/>
              <a:gd name="connsiteY9" fmla="*/ 1055170 h 5538914"/>
              <a:gd name="connsiteX10" fmla="*/ 9630 w 5854682"/>
              <a:gd name="connsiteY10" fmla="*/ 773222 h 5538914"/>
              <a:gd name="connsiteX11" fmla="*/ 900518 w 5854682"/>
              <a:gd name="connsiteY11" fmla="*/ 558720 h 5538914"/>
              <a:gd name="connsiteX12" fmla="*/ 1942425 w 5854682"/>
              <a:gd name="connsiteY12" fmla="*/ 206636 h 5538914"/>
              <a:gd name="connsiteX0" fmla="*/ 1942425 w 5854682"/>
              <a:gd name="connsiteY0" fmla="*/ 206636 h 5538914"/>
              <a:gd name="connsiteX1" fmla="*/ 3592460 w 5854682"/>
              <a:gd name="connsiteY1" fmla="*/ 34463 h 5538914"/>
              <a:gd name="connsiteX2" fmla="*/ 5439923 w 5854682"/>
              <a:gd name="connsiteY2" fmla="*/ 808783 h 5538914"/>
              <a:gd name="connsiteX3" fmla="*/ 5786799 w 5854682"/>
              <a:gd name="connsiteY3" fmla="*/ 3666364 h 5538914"/>
              <a:gd name="connsiteX4" fmla="*/ 4968597 w 5854682"/>
              <a:gd name="connsiteY4" fmla="*/ 5092800 h 5538914"/>
              <a:gd name="connsiteX5" fmla="*/ 2681603 w 5854682"/>
              <a:gd name="connsiteY5" fmla="*/ 5533736 h 5538914"/>
              <a:gd name="connsiteX6" fmla="*/ 750125 w 5854682"/>
              <a:gd name="connsiteY6" fmla="*/ 4868370 h 5538914"/>
              <a:gd name="connsiteX7" fmla="*/ 130537 w 5854682"/>
              <a:gd name="connsiteY7" fmla="*/ 2760511 h 5538914"/>
              <a:gd name="connsiteX8" fmla="*/ 349450 w 5854682"/>
              <a:gd name="connsiteY8" fmla="*/ 1368707 h 5538914"/>
              <a:gd name="connsiteX9" fmla="*/ 357300 w 5854682"/>
              <a:gd name="connsiteY9" fmla="*/ 1055170 h 5538914"/>
              <a:gd name="connsiteX10" fmla="*/ 9630 w 5854682"/>
              <a:gd name="connsiteY10" fmla="*/ 773222 h 5538914"/>
              <a:gd name="connsiteX11" fmla="*/ 903078 w 5854682"/>
              <a:gd name="connsiteY11" fmla="*/ 628191 h 5538914"/>
              <a:gd name="connsiteX12" fmla="*/ 1942425 w 5854682"/>
              <a:gd name="connsiteY12" fmla="*/ 206636 h 5538914"/>
              <a:gd name="connsiteX0" fmla="*/ 1942425 w 5854682"/>
              <a:gd name="connsiteY0" fmla="*/ 206636 h 5538914"/>
              <a:gd name="connsiteX1" fmla="*/ 3592460 w 5854682"/>
              <a:gd name="connsiteY1" fmla="*/ 34463 h 5538914"/>
              <a:gd name="connsiteX2" fmla="*/ 5439923 w 5854682"/>
              <a:gd name="connsiteY2" fmla="*/ 808783 h 5538914"/>
              <a:gd name="connsiteX3" fmla="*/ 5786799 w 5854682"/>
              <a:gd name="connsiteY3" fmla="*/ 3666364 h 5538914"/>
              <a:gd name="connsiteX4" fmla="*/ 4968597 w 5854682"/>
              <a:gd name="connsiteY4" fmla="*/ 5092800 h 5538914"/>
              <a:gd name="connsiteX5" fmla="*/ 2681603 w 5854682"/>
              <a:gd name="connsiteY5" fmla="*/ 5533736 h 5538914"/>
              <a:gd name="connsiteX6" fmla="*/ 750125 w 5854682"/>
              <a:gd name="connsiteY6" fmla="*/ 4868370 h 5538914"/>
              <a:gd name="connsiteX7" fmla="*/ 130537 w 5854682"/>
              <a:gd name="connsiteY7" fmla="*/ 2760511 h 5538914"/>
              <a:gd name="connsiteX8" fmla="*/ 349450 w 5854682"/>
              <a:gd name="connsiteY8" fmla="*/ 1368707 h 5538914"/>
              <a:gd name="connsiteX9" fmla="*/ 357300 w 5854682"/>
              <a:gd name="connsiteY9" fmla="*/ 1055170 h 5538914"/>
              <a:gd name="connsiteX10" fmla="*/ 9630 w 5854682"/>
              <a:gd name="connsiteY10" fmla="*/ 773222 h 5538914"/>
              <a:gd name="connsiteX11" fmla="*/ 903078 w 5854682"/>
              <a:gd name="connsiteY11" fmla="*/ 628191 h 5538914"/>
              <a:gd name="connsiteX12" fmla="*/ 1942425 w 5854682"/>
              <a:gd name="connsiteY12" fmla="*/ 206636 h 5538914"/>
              <a:gd name="connsiteX0" fmla="*/ 1717132 w 5854682"/>
              <a:gd name="connsiteY0" fmla="*/ 176727 h 5548525"/>
              <a:gd name="connsiteX1" fmla="*/ 3592460 w 5854682"/>
              <a:gd name="connsiteY1" fmla="*/ 44074 h 5548525"/>
              <a:gd name="connsiteX2" fmla="*/ 5439923 w 5854682"/>
              <a:gd name="connsiteY2" fmla="*/ 818394 h 5548525"/>
              <a:gd name="connsiteX3" fmla="*/ 5786799 w 5854682"/>
              <a:gd name="connsiteY3" fmla="*/ 3675975 h 5548525"/>
              <a:gd name="connsiteX4" fmla="*/ 4968597 w 5854682"/>
              <a:gd name="connsiteY4" fmla="*/ 5102411 h 5548525"/>
              <a:gd name="connsiteX5" fmla="*/ 2681603 w 5854682"/>
              <a:gd name="connsiteY5" fmla="*/ 5543347 h 5548525"/>
              <a:gd name="connsiteX6" fmla="*/ 750125 w 5854682"/>
              <a:gd name="connsiteY6" fmla="*/ 4877981 h 5548525"/>
              <a:gd name="connsiteX7" fmla="*/ 130537 w 5854682"/>
              <a:gd name="connsiteY7" fmla="*/ 2770122 h 5548525"/>
              <a:gd name="connsiteX8" fmla="*/ 349450 w 5854682"/>
              <a:gd name="connsiteY8" fmla="*/ 1378318 h 5548525"/>
              <a:gd name="connsiteX9" fmla="*/ 357300 w 5854682"/>
              <a:gd name="connsiteY9" fmla="*/ 1064781 h 5548525"/>
              <a:gd name="connsiteX10" fmla="*/ 9630 w 5854682"/>
              <a:gd name="connsiteY10" fmla="*/ 782833 h 5548525"/>
              <a:gd name="connsiteX11" fmla="*/ 903078 w 5854682"/>
              <a:gd name="connsiteY11" fmla="*/ 637802 h 5548525"/>
              <a:gd name="connsiteX12" fmla="*/ 1717132 w 5854682"/>
              <a:gd name="connsiteY12" fmla="*/ 176727 h 5548525"/>
              <a:gd name="connsiteX0" fmla="*/ 1717132 w 5854682"/>
              <a:gd name="connsiteY0" fmla="*/ 142411 h 5514209"/>
              <a:gd name="connsiteX1" fmla="*/ 3586206 w 5854682"/>
              <a:gd name="connsiteY1" fmla="*/ 55084 h 5514209"/>
              <a:gd name="connsiteX2" fmla="*/ 5439923 w 5854682"/>
              <a:gd name="connsiteY2" fmla="*/ 784078 h 5514209"/>
              <a:gd name="connsiteX3" fmla="*/ 5786799 w 5854682"/>
              <a:gd name="connsiteY3" fmla="*/ 3641659 h 5514209"/>
              <a:gd name="connsiteX4" fmla="*/ 4968597 w 5854682"/>
              <a:gd name="connsiteY4" fmla="*/ 5068095 h 5514209"/>
              <a:gd name="connsiteX5" fmla="*/ 2681603 w 5854682"/>
              <a:gd name="connsiteY5" fmla="*/ 5509031 h 5514209"/>
              <a:gd name="connsiteX6" fmla="*/ 750125 w 5854682"/>
              <a:gd name="connsiteY6" fmla="*/ 4843665 h 5514209"/>
              <a:gd name="connsiteX7" fmla="*/ 130537 w 5854682"/>
              <a:gd name="connsiteY7" fmla="*/ 2735806 h 5514209"/>
              <a:gd name="connsiteX8" fmla="*/ 349450 w 5854682"/>
              <a:gd name="connsiteY8" fmla="*/ 1344002 h 5514209"/>
              <a:gd name="connsiteX9" fmla="*/ 357300 w 5854682"/>
              <a:gd name="connsiteY9" fmla="*/ 1030465 h 5514209"/>
              <a:gd name="connsiteX10" fmla="*/ 9630 w 5854682"/>
              <a:gd name="connsiteY10" fmla="*/ 748517 h 5514209"/>
              <a:gd name="connsiteX11" fmla="*/ 903078 w 5854682"/>
              <a:gd name="connsiteY11" fmla="*/ 603486 h 5514209"/>
              <a:gd name="connsiteX12" fmla="*/ 1717132 w 5854682"/>
              <a:gd name="connsiteY12" fmla="*/ 142411 h 5514209"/>
              <a:gd name="connsiteX0" fmla="*/ 1848469 w 5854682"/>
              <a:gd name="connsiteY0" fmla="*/ 153087 h 5508565"/>
              <a:gd name="connsiteX1" fmla="*/ 3586206 w 5854682"/>
              <a:gd name="connsiteY1" fmla="*/ 49440 h 5508565"/>
              <a:gd name="connsiteX2" fmla="*/ 5439923 w 5854682"/>
              <a:gd name="connsiteY2" fmla="*/ 778434 h 5508565"/>
              <a:gd name="connsiteX3" fmla="*/ 5786799 w 5854682"/>
              <a:gd name="connsiteY3" fmla="*/ 3636015 h 5508565"/>
              <a:gd name="connsiteX4" fmla="*/ 4968597 w 5854682"/>
              <a:gd name="connsiteY4" fmla="*/ 5062451 h 5508565"/>
              <a:gd name="connsiteX5" fmla="*/ 2681603 w 5854682"/>
              <a:gd name="connsiteY5" fmla="*/ 5503387 h 5508565"/>
              <a:gd name="connsiteX6" fmla="*/ 750125 w 5854682"/>
              <a:gd name="connsiteY6" fmla="*/ 4838021 h 5508565"/>
              <a:gd name="connsiteX7" fmla="*/ 130537 w 5854682"/>
              <a:gd name="connsiteY7" fmla="*/ 2730162 h 5508565"/>
              <a:gd name="connsiteX8" fmla="*/ 349450 w 5854682"/>
              <a:gd name="connsiteY8" fmla="*/ 1338358 h 5508565"/>
              <a:gd name="connsiteX9" fmla="*/ 357300 w 5854682"/>
              <a:gd name="connsiteY9" fmla="*/ 1024821 h 5508565"/>
              <a:gd name="connsiteX10" fmla="*/ 9630 w 5854682"/>
              <a:gd name="connsiteY10" fmla="*/ 742873 h 5508565"/>
              <a:gd name="connsiteX11" fmla="*/ 903078 w 5854682"/>
              <a:gd name="connsiteY11" fmla="*/ 597842 h 5508565"/>
              <a:gd name="connsiteX12" fmla="*/ 1848469 w 5854682"/>
              <a:gd name="connsiteY12" fmla="*/ 153087 h 5508565"/>
              <a:gd name="connsiteX0" fmla="*/ 1848469 w 5854682"/>
              <a:gd name="connsiteY0" fmla="*/ 174091 h 5529569"/>
              <a:gd name="connsiteX1" fmla="*/ 3586206 w 5854682"/>
              <a:gd name="connsiteY1" fmla="*/ 70444 h 5529569"/>
              <a:gd name="connsiteX2" fmla="*/ 5439923 w 5854682"/>
              <a:gd name="connsiteY2" fmla="*/ 799438 h 5529569"/>
              <a:gd name="connsiteX3" fmla="*/ 5786799 w 5854682"/>
              <a:gd name="connsiteY3" fmla="*/ 3657019 h 5529569"/>
              <a:gd name="connsiteX4" fmla="*/ 4968597 w 5854682"/>
              <a:gd name="connsiteY4" fmla="*/ 5083455 h 5529569"/>
              <a:gd name="connsiteX5" fmla="*/ 2681603 w 5854682"/>
              <a:gd name="connsiteY5" fmla="*/ 5524391 h 5529569"/>
              <a:gd name="connsiteX6" fmla="*/ 750125 w 5854682"/>
              <a:gd name="connsiteY6" fmla="*/ 4859025 h 5529569"/>
              <a:gd name="connsiteX7" fmla="*/ 130537 w 5854682"/>
              <a:gd name="connsiteY7" fmla="*/ 2751166 h 5529569"/>
              <a:gd name="connsiteX8" fmla="*/ 349450 w 5854682"/>
              <a:gd name="connsiteY8" fmla="*/ 1359362 h 5529569"/>
              <a:gd name="connsiteX9" fmla="*/ 357300 w 5854682"/>
              <a:gd name="connsiteY9" fmla="*/ 1045825 h 5529569"/>
              <a:gd name="connsiteX10" fmla="*/ 9630 w 5854682"/>
              <a:gd name="connsiteY10" fmla="*/ 763877 h 5529569"/>
              <a:gd name="connsiteX11" fmla="*/ 903078 w 5854682"/>
              <a:gd name="connsiteY11" fmla="*/ 618846 h 5529569"/>
              <a:gd name="connsiteX12" fmla="*/ 1848469 w 5854682"/>
              <a:gd name="connsiteY12" fmla="*/ 174091 h 5529569"/>
              <a:gd name="connsiteX0" fmla="*/ 1920108 w 5854682"/>
              <a:gd name="connsiteY0" fmla="*/ 179044 h 5525619"/>
              <a:gd name="connsiteX1" fmla="*/ 3586206 w 5854682"/>
              <a:gd name="connsiteY1" fmla="*/ 66494 h 5525619"/>
              <a:gd name="connsiteX2" fmla="*/ 5439923 w 5854682"/>
              <a:gd name="connsiteY2" fmla="*/ 795488 h 5525619"/>
              <a:gd name="connsiteX3" fmla="*/ 5786799 w 5854682"/>
              <a:gd name="connsiteY3" fmla="*/ 3653069 h 5525619"/>
              <a:gd name="connsiteX4" fmla="*/ 4968597 w 5854682"/>
              <a:gd name="connsiteY4" fmla="*/ 5079505 h 5525619"/>
              <a:gd name="connsiteX5" fmla="*/ 2681603 w 5854682"/>
              <a:gd name="connsiteY5" fmla="*/ 5520441 h 5525619"/>
              <a:gd name="connsiteX6" fmla="*/ 750125 w 5854682"/>
              <a:gd name="connsiteY6" fmla="*/ 4855075 h 5525619"/>
              <a:gd name="connsiteX7" fmla="*/ 130537 w 5854682"/>
              <a:gd name="connsiteY7" fmla="*/ 2747216 h 5525619"/>
              <a:gd name="connsiteX8" fmla="*/ 349450 w 5854682"/>
              <a:gd name="connsiteY8" fmla="*/ 1355412 h 5525619"/>
              <a:gd name="connsiteX9" fmla="*/ 357300 w 5854682"/>
              <a:gd name="connsiteY9" fmla="*/ 1041875 h 5525619"/>
              <a:gd name="connsiteX10" fmla="*/ 9630 w 5854682"/>
              <a:gd name="connsiteY10" fmla="*/ 759927 h 5525619"/>
              <a:gd name="connsiteX11" fmla="*/ 903078 w 5854682"/>
              <a:gd name="connsiteY11" fmla="*/ 614896 h 5525619"/>
              <a:gd name="connsiteX12" fmla="*/ 1920108 w 5854682"/>
              <a:gd name="connsiteY12" fmla="*/ 179044 h 5525619"/>
              <a:gd name="connsiteX0" fmla="*/ 1920108 w 5864880"/>
              <a:gd name="connsiteY0" fmla="*/ 186788 h 5533363"/>
              <a:gd name="connsiteX1" fmla="*/ 3586206 w 5864880"/>
              <a:gd name="connsiteY1" fmla="*/ 74238 h 5533363"/>
              <a:gd name="connsiteX2" fmla="*/ 5473612 w 5864880"/>
              <a:gd name="connsiteY2" fmla="*/ 911147 h 5533363"/>
              <a:gd name="connsiteX3" fmla="*/ 5786799 w 5864880"/>
              <a:gd name="connsiteY3" fmla="*/ 3660813 h 5533363"/>
              <a:gd name="connsiteX4" fmla="*/ 4968597 w 5864880"/>
              <a:gd name="connsiteY4" fmla="*/ 5087249 h 5533363"/>
              <a:gd name="connsiteX5" fmla="*/ 2681603 w 5864880"/>
              <a:gd name="connsiteY5" fmla="*/ 5528185 h 5533363"/>
              <a:gd name="connsiteX6" fmla="*/ 750125 w 5864880"/>
              <a:gd name="connsiteY6" fmla="*/ 4862819 h 5533363"/>
              <a:gd name="connsiteX7" fmla="*/ 130537 w 5864880"/>
              <a:gd name="connsiteY7" fmla="*/ 2754960 h 5533363"/>
              <a:gd name="connsiteX8" fmla="*/ 349450 w 5864880"/>
              <a:gd name="connsiteY8" fmla="*/ 1363156 h 5533363"/>
              <a:gd name="connsiteX9" fmla="*/ 357300 w 5864880"/>
              <a:gd name="connsiteY9" fmla="*/ 1049619 h 5533363"/>
              <a:gd name="connsiteX10" fmla="*/ 9630 w 5864880"/>
              <a:gd name="connsiteY10" fmla="*/ 767671 h 5533363"/>
              <a:gd name="connsiteX11" fmla="*/ 903078 w 5864880"/>
              <a:gd name="connsiteY11" fmla="*/ 622640 h 5533363"/>
              <a:gd name="connsiteX12" fmla="*/ 1920108 w 5864880"/>
              <a:gd name="connsiteY12" fmla="*/ 186788 h 5533363"/>
              <a:gd name="connsiteX0" fmla="*/ 1920108 w 5874551"/>
              <a:gd name="connsiteY0" fmla="*/ 191194 h 5537769"/>
              <a:gd name="connsiteX1" fmla="*/ 3586206 w 5874551"/>
              <a:gd name="connsiteY1" fmla="*/ 78644 h 5537769"/>
              <a:gd name="connsiteX2" fmla="*/ 5501615 w 5874551"/>
              <a:gd name="connsiteY2" fmla="*/ 976661 h 5537769"/>
              <a:gd name="connsiteX3" fmla="*/ 5786799 w 5874551"/>
              <a:gd name="connsiteY3" fmla="*/ 3665219 h 5537769"/>
              <a:gd name="connsiteX4" fmla="*/ 4968597 w 5874551"/>
              <a:gd name="connsiteY4" fmla="*/ 5091655 h 5537769"/>
              <a:gd name="connsiteX5" fmla="*/ 2681603 w 5874551"/>
              <a:gd name="connsiteY5" fmla="*/ 5532591 h 5537769"/>
              <a:gd name="connsiteX6" fmla="*/ 750125 w 5874551"/>
              <a:gd name="connsiteY6" fmla="*/ 4867225 h 5537769"/>
              <a:gd name="connsiteX7" fmla="*/ 130537 w 5874551"/>
              <a:gd name="connsiteY7" fmla="*/ 2759366 h 5537769"/>
              <a:gd name="connsiteX8" fmla="*/ 349450 w 5874551"/>
              <a:gd name="connsiteY8" fmla="*/ 1367562 h 5537769"/>
              <a:gd name="connsiteX9" fmla="*/ 357300 w 5874551"/>
              <a:gd name="connsiteY9" fmla="*/ 1054025 h 5537769"/>
              <a:gd name="connsiteX10" fmla="*/ 9630 w 5874551"/>
              <a:gd name="connsiteY10" fmla="*/ 772077 h 5537769"/>
              <a:gd name="connsiteX11" fmla="*/ 903078 w 5874551"/>
              <a:gd name="connsiteY11" fmla="*/ 627046 h 5537769"/>
              <a:gd name="connsiteX12" fmla="*/ 1920108 w 5874551"/>
              <a:gd name="connsiteY12" fmla="*/ 191194 h 5537769"/>
              <a:gd name="connsiteX0" fmla="*/ 1920108 w 5880569"/>
              <a:gd name="connsiteY0" fmla="*/ 191194 h 5538047"/>
              <a:gd name="connsiteX1" fmla="*/ 3586206 w 5880569"/>
              <a:gd name="connsiteY1" fmla="*/ 78644 h 5538047"/>
              <a:gd name="connsiteX2" fmla="*/ 5501615 w 5880569"/>
              <a:gd name="connsiteY2" fmla="*/ 976661 h 5538047"/>
              <a:gd name="connsiteX3" fmla="*/ 5796179 w 5880569"/>
              <a:gd name="connsiteY3" fmla="*/ 3597231 h 5538047"/>
              <a:gd name="connsiteX4" fmla="*/ 4968597 w 5880569"/>
              <a:gd name="connsiteY4" fmla="*/ 5091655 h 5538047"/>
              <a:gd name="connsiteX5" fmla="*/ 2681603 w 5880569"/>
              <a:gd name="connsiteY5" fmla="*/ 5532591 h 5538047"/>
              <a:gd name="connsiteX6" fmla="*/ 750125 w 5880569"/>
              <a:gd name="connsiteY6" fmla="*/ 4867225 h 5538047"/>
              <a:gd name="connsiteX7" fmla="*/ 130537 w 5880569"/>
              <a:gd name="connsiteY7" fmla="*/ 2759366 h 5538047"/>
              <a:gd name="connsiteX8" fmla="*/ 349450 w 5880569"/>
              <a:gd name="connsiteY8" fmla="*/ 1367562 h 5538047"/>
              <a:gd name="connsiteX9" fmla="*/ 357300 w 5880569"/>
              <a:gd name="connsiteY9" fmla="*/ 1054025 h 5538047"/>
              <a:gd name="connsiteX10" fmla="*/ 9630 w 5880569"/>
              <a:gd name="connsiteY10" fmla="*/ 772077 h 5538047"/>
              <a:gd name="connsiteX11" fmla="*/ 903078 w 5880569"/>
              <a:gd name="connsiteY11" fmla="*/ 627046 h 5538047"/>
              <a:gd name="connsiteX12" fmla="*/ 1920108 w 5880569"/>
              <a:gd name="connsiteY12" fmla="*/ 191194 h 5538047"/>
              <a:gd name="connsiteX0" fmla="*/ 1920108 w 5880569"/>
              <a:gd name="connsiteY0" fmla="*/ 191194 h 5538047"/>
              <a:gd name="connsiteX1" fmla="*/ 3586206 w 5880569"/>
              <a:gd name="connsiteY1" fmla="*/ 78644 h 5538047"/>
              <a:gd name="connsiteX2" fmla="*/ 5501615 w 5880569"/>
              <a:gd name="connsiteY2" fmla="*/ 976661 h 5538047"/>
              <a:gd name="connsiteX3" fmla="*/ 5796179 w 5880569"/>
              <a:gd name="connsiteY3" fmla="*/ 3597231 h 5538047"/>
              <a:gd name="connsiteX4" fmla="*/ 4968597 w 5880569"/>
              <a:gd name="connsiteY4" fmla="*/ 5091655 h 5538047"/>
              <a:gd name="connsiteX5" fmla="*/ 2681603 w 5880569"/>
              <a:gd name="connsiteY5" fmla="*/ 5532591 h 5538047"/>
              <a:gd name="connsiteX6" fmla="*/ 750125 w 5880569"/>
              <a:gd name="connsiteY6" fmla="*/ 4867225 h 5538047"/>
              <a:gd name="connsiteX7" fmla="*/ 130537 w 5880569"/>
              <a:gd name="connsiteY7" fmla="*/ 2759366 h 5538047"/>
              <a:gd name="connsiteX8" fmla="*/ 349450 w 5880569"/>
              <a:gd name="connsiteY8" fmla="*/ 1367562 h 5538047"/>
              <a:gd name="connsiteX9" fmla="*/ 357300 w 5880569"/>
              <a:gd name="connsiteY9" fmla="*/ 1054025 h 5538047"/>
              <a:gd name="connsiteX10" fmla="*/ 9630 w 5880569"/>
              <a:gd name="connsiteY10" fmla="*/ 772077 h 5538047"/>
              <a:gd name="connsiteX11" fmla="*/ 901514 w 5880569"/>
              <a:gd name="connsiteY11" fmla="*/ 638378 h 5538047"/>
              <a:gd name="connsiteX12" fmla="*/ 1920108 w 5880569"/>
              <a:gd name="connsiteY12" fmla="*/ 191194 h 5538047"/>
              <a:gd name="connsiteX0" fmla="*/ 1920108 w 5880569"/>
              <a:gd name="connsiteY0" fmla="*/ 191194 h 5538047"/>
              <a:gd name="connsiteX1" fmla="*/ 3586206 w 5880569"/>
              <a:gd name="connsiteY1" fmla="*/ 78644 h 5538047"/>
              <a:gd name="connsiteX2" fmla="*/ 5501615 w 5880569"/>
              <a:gd name="connsiteY2" fmla="*/ 976661 h 5538047"/>
              <a:gd name="connsiteX3" fmla="*/ 5796179 w 5880569"/>
              <a:gd name="connsiteY3" fmla="*/ 3597231 h 5538047"/>
              <a:gd name="connsiteX4" fmla="*/ 4968597 w 5880569"/>
              <a:gd name="connsiteY4" fmla="*/ 5091655 h 5538047"/>
              <a:gd name="connsiteX5" fmla="*/ 2681603 w 5880569"/>
              <a:gd name="connsiteY5" fmla="*/ 5532591 h 5538047"/>
              <a:gd name="connsiteX6" fmla="*/ 750125 w 5880569"/>
              <a:gd name="connsiteY6" fmla="*/ 4867225 h 5538047"/>
              <a:gd name="connsiteX7" fmla="*/ 130537 w 5880569"/>
              <a:gd name="connsiteY7" fmla="*/ 2759366 h 5538047"/>
              <a:gd name="connsiteX8" fmla="*/ 349450 w 5880569"/>
              <a:gd name="connsiteY8" fmla="*/ 1367562 h 5538047"/>
              <a:gd name="connsiteX9" fmla="*/ 357300 w 5880569"/>
              <a:gd name="connsiteY9" fmla="*/ 1054025 h 5538047"/>
              <a:gd name="connsiteX10" fmla="*/ 9630 w 5880569"/>
              <a:gd name="connsiteY10" fmla="*/ 772077 h 5538047"/>
              <a:gd name="connsiteX11" fmla="*/ 901514 w 5880569"/>
              <a:gd name="connsiteY11" fmla="*/ 638378 h 5538047"/>
              <a:gd name="connsiteX12" fmla="*/ 1920108 w 5880569"/>
              <a:gd name="connsiteY12" fmla="*/ 191194 h 5538047"/>
              <a:gd name="connsiteX0" fmla="*/ 1920740 w 5881201"/>
              <a:gd name="connsiteY0" fmla="*/ 191194 h 5538047"/>
              <a:gd name="connsiteX1" fmla="*/ 3586838 w 5881201"/>
              <a:gd name="connsiteY1" fmla="*/ 78644 h 5538047"/>
              <a:gd name="connsiteX2" fmla="*/ 5502247 w 5881201"/>
              <a:gd name="connsiteY2" fmla="*/ 976661 h 5538047"/>
              <a:gd name="connsiteX3" fmla="*/ 5796811 w 5881201"/>
              <a:gd name="connsiteY3" fmla="*/ 3597231 h 5538047"/>
              <a:gd name="connsiteX4" fmla="*/ 4969229 w 5881201"/>
              <a:gd name="connsiteY4" fmla="*/ 5091655 h 5538047"/>
              <a:gd name="connsiteX5" fmla="*/ 2682235 w 5881201"/>
              <a:gd name="connsiteY5" fmla="*/ 5532591 h 5538047"/>
              <a:gd name="connsiteX6" fmla="*/ 750757 w 5881201"/>
              <a:gd name="connsiteY6" fmla="*/ 4867225 h 5538047"/>
              <a:gd name="connsiteX7" fmla="*/ 131169 w 5881201"/>
              <a:gd name="connsiteY7" fmla="*/ 2759366 h 5538047"/>
              <a:gd name="connsiteX8" fmla="*/ 350082 w 5881201"/>
              <a:gd name="connsiteY8" fmla="*/ 1367562 h 5538047"/>
              <a:gd name="connsiteX9" fmla="*/ 345993 w 5881201"/>
              <a:gd name="connsiteY9" fmla="*/ 1052541 h 5538047"/>
              <a:gd name="connsiteX10" fmla="*/ 10262 w 5881201"/>
              <a:gd name="connsiteY10" fmla="*/ 772077 h 5538047"/>
              <a:gd name="connsiteX11" fmla="*/ 902146 w 5881201"/>
              <a:gd name="connsiteY11" fmla="*/ 638378 h 5538047"/>
              <a:gd name="connsiteX12" fmla="*/ 1920740 w 5881201"/>
              <a:gd name="connsiteY12" fmla="*/ 191194 h 5538047"/>
              <a:gd name="connsiteX0" fmla="*/ 1920740 w 5881201"/>
              <a:gd name="connsiteY0" fmla="*/ 191194 h 5538047"/>
              <a:gd name="connsiteX1" fmla="*/ 3586838 w 5881201"/>
              <a:gd name="connsiteY1" fmla="*/ 78644 h 5538047"/>
              <a:gd name="connsiteX2" fmla="*/ 5502247 w 5881201"/>
              <a:gd name="connsiteY2" fmla="*/ 976661 h 5538047"/>
              <a:gd name="connsiteX3" fmla="*/ 5796811 w 5881201"/>
              <a:gd name="connsiteY3" fmla="*/ 3597231 h 5538047"/>
              <a:gd name="connsiteX4" fmla="*/ 4969229 w 5881201"/>
              <a:gd name="connsiteY4" fmla="*/ 5091655 h 5538047"/>
              <a:gd name="connsiteX5" fmla="*/ 2682235 w 5881201"/>
              <a:gd name="connsiteY5" fmla="*/ 5532591 h 5538047"/>
              <a:gd name="connsiteX6" fmla="*/ 750757 w 5881201"/>
              <a:gd name="connsiteY6" fmla="*/ 4867225 h 5538047"/>
              <a:gd name="connsiteX7" fmla="*/ 131169 w 5881201"/>
              <a:gd name="connsiteY7" fmla="*/ 2759366 h 5538047"/>
              <a:gd name="connsiteX8" fmla="*/ 350082 w 5881201"/>
              <a:gd name="connsiteY8" fmla="*/ 1367562 h 5538047"/>
              <a:gd name="connsiteX9" fmla="*/ 345994 w 5881201"/>
              <a:gd name="connsiteY9" fmla="*/ 1052541 h 5538047"/>
              <a:gd name="connsiteX10" fmla="*/ 10262 w 5881201"/>
              <a:gd name="connsiteY10" fmla="*/ 772077 h 5538047"/>
              <a:gd name="connsiteX11" fmla="*/ 902146 w 5881201"/>
              <a:gd name="connsiteY11" fmla="*/ 638378 h 5538047"/>
              <a:gd name="connsiteX12" fmla="*/ 1920740 w 5881201"/>
              <a:gd name="connsiteY12" fmla="*/ 191194 h 5538047"/>
              <a:gd name="connsiteX0" fmla="*/ 1917865 w 5878326"/>
              <a:gd name="connsiteY0" fmla="*/ 191194 h 5538047"/>
              <a:gd name="connsiteX1" fmla="*/ 3583963 w 5878326"/>
              <a:gd name="connsiteY1" fmla="*/ 78644 h 5538047"/>
              <a:gd name="connsiteX2" fmla="*/ 5499372 w 5878326"/>
              <a:gd name="connsiteY2" fmla="*/ 976661 h 5538047"/>
              <a:gd name="connsiteX3" fmla="*/ 5793936 w 5878326"/>
              <a:gd name="connsiteY3" fmla="*/ 3597231 h 5538047"/>
              <a:gd name="connsiteX4" fmla="*/ 4966354 w 5878326"/>
              <a:gd name="connsiteY4" fmla="*/ 5091655 h 5538047"/>
              <a:gd name="connsiteX5" fmla="*/ 2679360 w 5878326"/>
              <a:gd name="connsiteY5" fmla="*/ 5532591 h 5538047"/>
              <a:gd name="connsiteX6" fmla="*/ 747882 w 5878326"/>
              <a:gd name="connsiteY6" fmla="*/ 4867225 h 5538047"/>
              <a:gd name="connsiteX7" fmla="*/ 128294 w 5878326"/>
              <a:gd name="connsiteY7" fmla="*/ 2759366 h 5538047"/>
              <a:gd name="connsiteX8" fmla="*/ 347207 w 5878326"/>
              <a:gd name="connsiteY8" fmla="*/ 1367562 h 5538047"/>
              <a:gd name="connsiteX9" fmla="*/ 343119 w 5878326"/>
              <a:gd name="connsiteY9" fmla="*/ 1052541 h 5538047"/>
              <a:gd name="connsiteX10" fmla="*/ 7387 w 5878326"/>
              <a:gd name="connsiteY10" fmla="*/ 772077 h 5538047"/>
              <a:gd name="connsiteX11" fmla="*/ 899271 w 5878326"/>
              <a:gd name="connsiteY11" fmla="*/ 638378 h 5538047"/>
              <a:gd name="connsiteX12" fmla="*/ 1917865 w 5878326"/>
              <a:gd name="connsiteY12" fmla="*/ 191194 h 5538047"/>
              <a:gd name="connsiteX0" fmla="*/ 1919080 w 5879541"/>
              <a:gd name="connsiteY0" fmla="*/ 191194 h 5538047"/>
              <a:gd name="connsiteX1" fmla="*/ 3585178 w 5879541"/>
              <a:gd name="connsiteY1" fmla="*/ 78644 h 5538047"/>
              <a:gd name="connsiteX2" fmla="*/ 5500587 w 5879541"/>
              <a:gd name="connsiteY2" fmla="*/ 976661 h 5538047"/>
              <a:gd name="connsiteX3" fmla="*/ 5795151 w 5879541"/>
              <a:gd name="connsiteY3" fmla="*/ 3597231 h 5538047"/>
              <a:gd name="connsiteX4" fmla="*/ 4967569 w 5879541"/>
              <a:gd name="connsiteY4" fmla="*/ 5091655 h 5538047"/>
              <a:gd name="connsiteX5" fmla="*/ 2680575 w 5879541"/>
              <a:gd name="connsiteY5" fmla="*/ 5532591 h 5538047"/>
              <a:gd name="connsiteX6" fmla="*/ 749097 w 5879541"/>
              <a:gd name="connsiteY6" fmla="*/ 4867225 h 5538047"/>
              <a:gd name="connsiteX7" fmla="*/ 129509 w 5879541"/>
              <a:gd name="connsiteY7" fmla="*/ 2759366 h 5538047"/>
              <a:gd name="connsiteX8" fmla="*/ 348422 w 5879541"/>
              <a:gd name="connsiteY8" fmla="*/ 1367562 h 5538047"/>
              <a:gd name="connsiteX9" fmla="*/ 310196 w 5879541"/>
              <a:gd name="connsiteY9" fmla="*/ 1043502 h 5538047"/>
              <a:gd name="connsiteX10" fmla="*/ 8602 w 5879541"/>
              <a:gd name="connsiteY10" fmla="*/ 772077 h 5538047"/>
              <a:gd name="connsiteX11" fmla="*/ 900486 w 5879541"/>
              <a:gd name="connsiteY11" fmla="*/ 638378 h 5538047"/>
              <a:gd name="connsiteX12" fmla="*/ 1919080 w 5879541"/>
              <a:gd name="connsiteY12" fmla="*/ 191194 h 5538047"/>
              <a:gd name="connsiteX0" fmla="*/ 1919080 w 5879541"/>
              <a:gd name="connsiteY0" fmla="*/ 191194 h 5538047"/>
              <a:gd name="connsiteX1" fmla="*/ 3585178 w 5879541"/>
              <a:gd name="connsiteY1" fmla="*/ 78644 h 5538047"/>
              <a:gd name="connsiteX2" fmla="*/ 5500587 w 5879541"/>
              <a:gd name="connsiteY2" fmla="*/ 976661 h 5538047"/>
              <a:gd name="connsiteX3" fmla="*/ 5795151 w 5879541"/>
              <a:gd name="connsiteY3" fmla="*/ 3597231 h 5538047"/>
              <a:gd name="connsiteX4" fmla="*/ 4967569 w 5879541"/>
              <a:gd name="connsiteY4" fmla="*/ 5091655 h 5538047"/>
              <a:gd name="connsiteX5" fmla="*/ 2680575 w 5879541"/>
              <a:gd name="connsiteY5" fmla="*/ 5532591 h 5538047"/>
              <a:gd name="connsiteX6" fmla="*/ 749097 w 5879541"/>
              <a:gd name="connsiteY6" fmla="*/ 4867225 h 5538047"/>
              <a:gd name="connsiteX7" fmla="*/ 129509 w 5879541"/>
              <a:gd name="connsiteY7" fmla="*/ 2759366 h 5538047"/>
              <a:gd name="connsiteX8" fmla="*/ 307364 w 5879541"/>
              <a:gd name="connsiteY8" fmla="*/ 1372055 h 5538047"/>
              <a:gd name="connsiteX9" fmla="*/ 310196 w 5879541"/>
              <a:gd name="connsiteY9" fmla="*/ 1043502 h 5538047"/>
              <a:gd name="connsiteX10" fmla="*/ 8602 w 5879541"/>
              <a:gd name="connsiteY10" fmla="*/ 772077 h 5538047"/>
              <a:gd name="connsiteX11" fmla="*/ 900486 w 5879541"/>
              <a:gd name="connsiteY11" fmla="*/ 638378 h 5538047"/>
              <a:gd name="connsiteX12" fmla="*/ 1919080 w 5879541"/>
              <a:gd name="connsiteY12" fmla="*/ 191194 h 5538047"/>
              <a:gd name="connsiteX0" fmla="*/ 1904830 w 5865291"/>
              <a:gd name="connsiteY0" fmla="*/ 191194 h 5538047"/>
              <a:gd name="connsiteX1" fmla="*/ 3570928 w 5865291"/>
              <a:gd name="connsiteY1" fmla="*/ 78644 h 5538047"/>
              <a:gd name="connsiteX2" fmla="*/ 5486337 w 5865291"/>
              <a:gd name="connsiteY2" fmla="*/ 976661 h 5538047"/>
              <a:gd name="connsiteX3" fmla="*/ 5780901 w 5865291"/>
              <a:gd name="connsiteY3" fmla="*/ 3597231 h 5538047"/>
              <a:gd name="connsiteX4" fmla="*/ 4953319 w 5865291"/>
              <a:gd name="connsiteY4" fmla="*/ 5091655 h 5538047"/>
              <a:gd name="connsiteX5" fmla="*/ 2666325 w 5865291"/>
              <a:gd name="connsiteY5" fmla="*/ 5532591 h 5538047"/>
              <a:gd name="connsiteX6" fmla="*/ 734847 w 5865291"/>
              <a:gd name="connsiteY6" fmla="*/ 4867225 h 5538047"/>
              <a:gd name="connsiteX7" fmla="*/ 115259 w 5865291"/>
              <a:gd name="connsiteY7" fmla="*/ 2759366 h 5538047"/>
              <a:gd name="connsiteX8" fmla="*/ 293114 w 5865291"/>
              <a:gd name="connsiteY8" fmla="*/ 1372055 h 5538047"/>
              <a:gd name="connsiteX9" fmla="*/ 295946 w 5865291"/>
              <a:gd name="connsiteY9" fmla="*/ 1043502 h 5538047"/>
              <a:gd name="connsiteX10" fmla="*/ 9261 w 5865291"/>
              <a:gd name="connsiteY10" fmla="*/ 773930 h 5538047"/>
              <a:gd name="connsiteX11" fmla="*/ 886236 w 5865291"/>
              <a:gd name="connsiteY11" fmla="*/ 638378 h 5538047"/>
              <a:gd name="connsiteX12" fmla="*/ 1904830 w 5865291"/>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8557 w 5858589"/>
              <a:gd name="connsiteY7" fmla="*/ 2759366 h 5538047"/>
              <a:gd name="connsiteX8" fmla="*/ 286412 w 5858589"/>
              <a:gd name="connsiteY8" fmla="*/ 1372055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8557 w 5858589"/>
              <a:gd name="connsiteY7" fmla="*/ 2759366 h 5538047"/>
              <a:gd name="connsiteX8" fmla="*/ 286412 w 5858589"/>
              <a:gd name="connsiteY8" fmla="*/ 1372055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8557 w 5858589"/>
              <a:gd name="connsiteY7" fmla="*/ 2759366 h 5538047"/>
              <a:gd name="connsiteX8" fmla="*/ 283809 w 5858589"/>
              <a:gd name="connsiteY8" fmla="*/ 1390920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1634 w 5858589"/>
              <a:gd name="connsiteY7" fmla="*/ 2772897 h 5538047"/>
              <a:gd name="connsiteX8" fmla="*/ 283809 w 5858589"/>
              <a:gd name="connsiteY8" fmla="*/ 1390920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128 w 5858589"/>
              <a:gd name="connsiteY0" fmla="*/ 191194 h 5538047"/>
              <a:gd name="connsiteX1" fmla="*/ 3564226 w 5858589"/>
              <a:gd name="connsiteY1" fmla="*/ 78644 h 5538047"/>
              <a:gd name="connsiteX2" fmla="*/ 5479635 w 5858589"/>
              <a:gd name="connsiteY2" fmla="*/ 976661 h 5538047"/>
              <a:gd name="connsiteX3" fmla="*/ 5774199 w 5858589"/>
              <a:gd name="connsiteY3" fmla="*/ 3597231 h 5538047"/>
              <a:gd name="connsiteX4" fmla="*/ 4946617 w 5858589"/>
              <a:gd name="connsiteY4" fmla="*/ 5091655 h 5538047"/>
              <a:gd name="connsiteX5" fmla="*/ 2659623 w 5858589"/>
              <a:gd name="connsiteY5" fmla="*/ 5532591 h 5538047"/>
              <a:gd name="connsiteX6" fmla="*/ 728145 w 5858589"/>
              <a:gd name="connsiteY6" fmla="*/ 4867225 h 5538047"/>
              <a:gd name="connsiteX7" fmla="*/ 101634 w 5858589"/>
              <a:gd name="connsiteY7" fmla="*/ 2772897 h 5538047"/>
              <a:gd name="connsiteX8" fmla="*/ 283809 w 5858589"/>
              <a:gd name="connsiteY8" fmla="*/ 1390920 h 5538047"/>
              <a:gd name="connsiteX9" fmla="*/ 289244 w 5858589"/>
              <a:gd name="connsiteY9" fmla="*/ 1043502 h 5538047"/>
              <a:gd name="connsiteX10" fmla="*/ 2559 w 5858589"/>
              <a:gd name="connsiteY10" fmla="*/ 773930 h 5538047"/>
              <a:gd name="connsiteX11" fmla="*/ 879534 w 5858589"/>
              <a:gd name="connsiteY11" fmla="*/ 638378 h 5538047"/>
              <a:gd name="connsiteX12" fmla="*/ 1898128 w 5858589"/>
              <a:gd name="connsiteY12" fmla="*/ 191194 h 5538047"/>
              <a:gd name="connsiteX0" fmla="*/ 1898757 w 5859218"/>
              <a:gd name="connsiteY0" fmla="*/ 191194 h 5538047"/>
              <a:gd name="connsiteX1" fmla="*/ 3564855 w 5859218"/>
              <a:gd name="connsiteY1" fmla="*/ 78644 h 5538047"/>
              <a:gd name="connsiteX2" fmla="*/ 5480264 w 5859218"/>
              <a:gd name="connsiteY2" fmla="*/ 976661 h 5538047"/>
              <a:gd name="connsiteX3" fmla="*/ 5774828 w 5859218"/>
              <a:gd name="connsiteY3" fmla="*/ 3597231 h 5538047"/>
              <a:gd name="connsiteX4" fmla="*/ 4947246 w 5859218"/>
              <a:gd name="connsiteY4" fmla="*/ 5091655 h 5538047"/>
              <a:gd name="connsiteX5" fmla="*/ 2660252 w 5859218"/>
              <a:gd name="connsiteY5" fmla="*/ 5532591 h 5538047"/>
              <a:gd name="connsiteX6" fmla="*/ 728774 w 5859218"/>
              <a:gd name="connsiteY6" fmla="*/ 4867225 h 5538047"/>
              <a:gd name="connsiteX7" fmla="*/ 102263 w 5859218"/>
              <a:gd name="connsiteY7" fmla="*/ 2772897 h 5538047"/>
              <a:gd name="connsiteX8" fmla="*/ 284438 w 5859218"/>
              <a:gd name="connsiteY8" fmla="*/ 1390920 h 5538047"/>
              <a:gd name="connsiteX9" fmla="*/ 261357 w 5859218"/>
              <a:gd name="connsiteY9" fmla="*/ 1030364 h 5538047"/>
              <a:gd name="connsiteX10" fmla="*/ 3188 w 5859218"/>
              <a:gd name="connsiteY10" fmla="*/ 773930 h 5538047"/>
              <a:gd name="connsiteX11" fmla="*/ 880163 w 5859218"/>
              <a:gd name="connsiteY11" fmla="*/ 638378 h 5538047"/>
              <a:gd name="connsiteX12" fmla="*/ 1898757 w 5859218"/>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2977 w 5859932"/>
              <a:gd name="connsiteY7" fmla="*/ 2772897 h 5538047"/>
              <a:gd name="connsiteX8" fmla="*/ 285152 w 5859932"/>
              <a:gd name="connsiteY8" fmla="*/ 1390920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2977 w 5859932"/>
              <a:gd name="connsiteY7" fmla="*/ 2772897 h 5538047"/>
              <a:gd name="connsiteX8" fmla="*/ 263973 w 5859932"/>
              <a:gd name="connsiteY8" fmla="*/ 1397883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1024 w 5859932"/>
              <a:gd name="connsiteY7" fmla="*/ 2787046 h 5538047"/>
              <a:gd name="connsiteX8" fmla="*/ 263973 w 5859932"/>
              <a:gd name="connsiteY8" fmla="*/ 1397883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 name="connsiteX0" fmla="*/ 1899471 w 5859932"/>
              <a:gd name="connsiteY0" fmla="*/ 191194 h 5538047"/>
              <a:gd name="connsiteX1" fmla="*/ 3565569 w 5859932"/>
              <a:gd name="connsiteY1" fmla="*/ 78644 h 5538047"/>
              <a:gd name="connsiteX2" fmla="*/ 5480978 w 5859932"/>
              <a:gd name="connsiteY2" fmla="*/ 976661 h 5538047"/>
              <a:gd name="connsiteX3" fmla="*/ 5775542 w 5859932"/>
              <a:gd name="connsiteY3" fmla="*/ 3597231 h 5538047"/>
              <a:gd name="connsiteX4" fmla="*/ 4947960 w 5859932"/>
              <a:gd name="connsiteY4" fmla="*/ 5091655 h 5538047"/>
              <a:gd name="connsiteX5" fmla="*/ 2660966 w 5859932"/>
              <a:gd name="connsiteY5" fmla="*/ 5532591 h 5538047"/>
              <a:gd name="connsiteX6" fmla="*/ 729488 w 5859932"/>
              <a:gd name="connsiteY6" fmla="*/ 4867225 h 5538047"/>
              <a:gd name="connsiteX7" fmla="*/ 101024 w 5859932"/>
              <a:gd name="connsiteY7" fmla="*/ 2787046 h 5538047"/>
              <a:gd name="connsiteX8" fmla="*/ 263973 w 5859932"/>
              <a:gd name="connsiteY8" fmla="*/ 1397883 h 5538047"/>
              <a:gd name="connsiteX9" fmla="*/ 240239 w 5859932"/>
              <a:gd name="connsiteY9" fmla="*/ 1042043 h 5538047"/>
              <a:gd name="connsiteX10" fmla="*/ 3902 w 5859932"/>
              <a:gd name="connsiteY10" fmla="*/ 773930 h 5538047"/>
              <a:gd name="connsiteX11" fmla="*/ 880877 w 5859932"/>
              <a:gd name="connsiteY11" fmla="*/ 638378 h 5538047"/>
              <a:gd name="connsiteX12" fmla="*/ 1899471 w 5859932"/>
              <a:gd name="connsiteY12" fmla="*/ 191194 h 553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9932" h="5538047">
                <a:moveTo>
                  <a:pt x="1899471" y="191194"/>
                </a:moveTo>
                <a:cubicBezTo>
                  <a:pt x="2370392" y="-23049"/>
                  <a:pt x="2968651" y="-52267"/>
                  <a:pt x="3565569" y="78644"/>
                </a:cubicBezTo>
                <a:cubicBezTo>
                  <a:pt x="4162487" y="209555"/>
                  <a:pt x="5172615" y="419076"/>
                  <a:pt x="5480978" y="976661"/>
                </a:cubicBezTo>
                <a:cubicBezTo>
                  <a:pt x="5964908" y="1806400"/>
                  <a:pt x="5888286" y="2270957"/>
                  <a:pt x="5775542" y="3597231"/>
                </a:cubicBezTo>
                <a:cubicBezTo>
                  <a:pt x="5641077" y="4208999"/>
                  <a:pt x="5467056" y="4769095"/>
                  <a:pt x="4947960" y="5091655"/>
                </a:cubicBezTo>
                <a:cubicBezTo>
                  <a:pt x="4428864" y="5414215"/>
                  <a:pt x="3364045" y="5569996"/>
                  <a:pt x="2660966" y="5532591"/>
                </a:cubicBezTo>
                <a:cubicBezTo>
                  <a:pt x="1957887" y="5495186"/>
                  <a:pt x="1372650" y="5441892"/>
                  <a:pt x="729488" y="4867225"/>
                </a:cubicBezTo>
                <a:cubicBezTo>
                  <a:pt x="295438" y="4392783"/>
                  <a:pt x="138437" y="3326696"/>
                  <a:pt x="101024" y="2787046"/>
                </a:cubicBezTo>
                <a:cubicBezTo>
                  <a:pt x="63611" y="2247396"/>
                  <a:pt x="91524" y="1938100"/>
                  <a:pt x="263973" y="1397883"/>
                </a:cubicBezTo>
                <a:cubicBezTo>
                  <a:pt x="306043" y="1303466"/>
                  <a:pt x="282453" y="1124702"/>
                  <a:pt x="240239" y="1042043"/>
                </a:cubicBezTo>
                <a:cubicBezTo>
                  <a:pt x="49076" y="827611"/>
                  <a:pt x="-17722" y="779746"/>
                  <a:pt x="3902" y="773930"/>
                </a:cubicBezTo>
                <a:cubicBezTo>
                  <a:pt x="132724" y="756846"/>
                  <a:pt x="433508" y="809527"/>
                  <a:pt x="880877" y="638378"/>
                </a:cubicBezTo>
                <a:cubicBezTo>
                  <a:pt x="1180603" y="548506"/>
                  <a:pt x="1574654" y="318205"/>
                  <a:pt x="1899471" y="191194"/>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Sort Hul - Charles Burns | Faraos Webshop">
            <a:extLst>
              <a:ext uri="{FF2B5EF4-FFF2-40B4-BE49-F238E27FC236}">
                <a16:creationId xmlns:a16="http://schemas.microsoft.com/office/drawing/2014/main" id="{4323B97E-6CE5-F42D-B147-B1B9EC35C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17" y="448468"/>
            <a:ext cx="1720223" cy="25829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75FD3C6-2634-4AB6-12A6-0C466CA09C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414" y="3062540"/>
            <a:ext cx="1587679" cy="2381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EG VAR DIN MUSE - Din Boghandel">
            <a:extLst>
              <a:ext uri="{FF2B5EF4-FFF2-40B4-BE49-F238E27FC236}">
                <a16:creationId xmlns:a16="http://schemas.microsoft.com/office/drawing/2014/main" id="{C807F01D-428A-CF47-2315-8474B17DC6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751" y="268104"/>
            <a:ext cx="1619686" cy="224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1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F4C6D-B6AA-A82C-229F-62C22A99860B}"/>
              </a:ext>
            </a:extLst>
          </p:cNvPr>
          <p:cNvSpPr>
            <a:spLocks noGrp="1"/>
          </p:cNvSpPr>
          <p:nvPr>
            <p:ph type="title"/>
          </p:nvPr>
        </p:nvSpPr>
        <p:spPr/>
        <p:txBody>
          <a:bodyPr/>
          <a:lstStyle/>
          <a:p>
            <a:r>
              <a:rPr lang="da-DK" dirty="0"/>
              <a:t>Tematiske værklæsninger</a:t>
            </a:r>
          </a:p>
        </p:txBody>
      </p:sp>
      <p:sp>
        <p:nvSpPr>
          <p:cNvPr id="3" name="Pladsholder til indhold 2">
            <a:extLst>
              <a:ext uri="{FF2B5EF4-FFF2-40B4-BE49-F238E27FC236}">
                <a16:creationId xmlns:a16="http://schemas.microsoft.com/office/drawing/2014/main" id="{066B0AE4-B9F9-DE95-7832-C14859F8C946}"/>
              </a:ext>
            </a:extLst>
          </p:cNvPr>
          <p:cNvSpPr>
            <a:spLocks noGrp="1"/>
          </p:cNvSpPr>
          <p:nvPr>
            <p:ph idx="1"/>
          </p:nvPr>
        </p:nvSpPr>
        <p:spPr/>
        <p:txBody>
          <a:bodyPr/>
          <a:lstStyle/>
          <a:p>
            <a:r>
              <a:rPr lang="da-DK" dirty="0"/>
              <a:t>Med udgangspunkt i temaafsnittene bagest i grundbogen…</a:t>
            </a:r>
          </a:p>
        </p:txBody>
      </p:sp>
    </p:spTree>
    <p:extLst>
      <p:ext uri="{BB962C8B-B14F-4D97-AF65-F5344CB8AC3E}">
        <p14:creationId xmlns:p14="http://schemas.microsoft.com/office/powerpoint/2010/main" val="123931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Tomme talebobler">
            <a:extLst>
              <a:ext uri="{FF2B5EF4-FFF2-40B4-BE49-F238E27FC236}">
                <a16:creationId xmlns:a16="http://schemas.microsoft.com/office/drawing/2014/main" id="{D4F4BA0A-3271-5FD7-A85C-77D63E823C9D}"/>
              </a:ext>
            </a:extLst>
          </p:cNvPr>
          <p:cNvPicPr>
            <a:picLocks noChangeAspect="1"/>
          </p:cNvPicPr>
          <p:nvPr/>
        </p:nvPicPr>
        <p:blipFill rotWithShape="1">
          <a:blip r:embed="rId2"/>
          <a:srcRect t="5516" b="10215"/>
          <a:stretch/>
        </p:blipFill>
        <p:spPr>
          <a:xfrm>
            <a:off x="19" y="0"/>
            <a:ext cx="12191981" cy="6857990"/>
          </a:xfrm>
          <a:prstGeom prst="rect">
            <a:avLst/>
          </a:prstGeom>
        </p:spPr>
      </p:pic>
      <p:sp>
        <p:nvSpPr>
          <p:cNvPr id="19" name="Freeform: Shape 10">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2">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Titel 1">
            <a:extLst>
              <a:ext uri="{FF2B5EF4-FFF2-40B4-BE49-F238E27FC236}">
                <a16:creationId xmlns:a16="http://schemas.microsoft.com/office/drawing/2014/main" id="{8A529E46-A1C5-423A-30BF-8E4463779316}"/>
              </a:ext>
            </a:extLst>
          </p:cNvPr>
          <p:cNvSpPr>
            <a:spLocks noGrp="1"/>
          </p:cNvSpPr>
          <p:nvPr>
            <p:ph type="title"/>
          </p:nvPr>
        </p:nvSpPr>
        <p:spPr>
          <a:xfrm>
            <a:off x="4272282" y="860609"/>
            <a:ext cx="4621687" cy="1258293"/>
          </a:xfrm>
        </p:spPr>
        <p:txBody>
          <a:bodyPr>
            <a:normAutofit/>
          </a:bodyPr>
          <a:lstStyle/>
          <a:p>
            <a:pPr algn="ctr">
              <a:lnSpc>
                <a:spcPct val="90000"/>
              </a:lnSpc>
            </a:pPr>
            <a:r>
              <a:rPr lang="da-DK" sz="4100"/>
              <a:t>Tegneseriens grundelementer</a:t>
            </a:r>
          </a:p>
        </p:txBody>
      </p:sp>
      <p:sp>
        <p:nvSpPr>
          <p:cNvPr id="21" name="Pladsholder til indhold 2">
            <a:extLst>
              <a:ext uri="{FF2B5EF4-FFF2-40B4-BE49-F238E27FC236}">
                <a16:creationId xmlns:a16="http://schemas.microsoft.com/office/drawing/2014/main" id="{F9DD7013-9102-3985-F3C7-527BD654E587}"/>
              </a:ext>
            </a:extLst>
          </p:cNvPr>
          <p:cNvSpPr>
            <a:spLocks noGrp="1"/>
          </p:cNvSpPr>
          <p:nvPr>
            <p:ph idx="1"/>
          </p:nvPr>
        </p:nvSpPr>
        <p:spPr>
          <a:xfrm>
            <a:off x="7808431" y="2554441"/>
            <a:ext cx="4236001" cy="4071323"/>
          </a:xfrm>
        </p:spPr>
        <p:txBody>
          <a:bodyPr anchor="ctr">
            <a:normAutofit/>
          </a:bodyPr>
          <a:lstStyle/>
          <a:p>
            <a:pPr marL="457200" indent="-457200">
              <a:buFont typeface="Arial" panose="020B0604020202020204" pitchFamily="34" charset="0"/>
              <a:buChar char="•"/>
            </a:pPr>
            <a:r>
              <a:rPr lang="da-DK" sz="2400" dirty="0"/>
              <a:t>Billederne</a:t>
            </a:r>
          </a:p>
          <a:p>
            <a:pPr marL="457200" indent="-457200">
              <a:buFont typeface="Arial" panose="020B0604020202020204" pitchFamily="34" charset="0"/>
              <a:buChar char="•"/>
            </a:pPr>
            <a:r>
              <a:rPr lang="da-DK" sz="2400" dirty="0"/>
              <a:t>Rammen</a:t>
            </a:r>
          </a:p>
          <a:p>
            <a:pPr marL="457200" indent="-457200">
              <a:buFont typeface="Arial" panose="020B0604020202020204" pitchFamily="34" charset="0"/>
              <a:buChar char="•"/>
            </a:pPr>
            <a:r>
              <a:rPr lang="da-DK" sz="2400" dirty="0"/>
              <a:t>Rendestenen</a:t>
            </a:r>
          </a:p>
          <a:p>
            <a:pPr marL="457200" indent="-457200">
              <a:buFont typeface="Arial" panose="020B0604020202020204" pitchFamily="34" charset="0"/>
              <a:buChar char="•"/>
            </a:pPr>
            <a:r>
              <a:rPr lang="da-DK" sz="2400" dirty="0"/>
              <a:t>Tale-/tænkeboblen</a:t>
            </a:r>
          </a:p>
          <a:p>
            <a:pPr marL="457200" indent="-457200">
              <a:buFont typeface="Arial" panose="020B0604020202020204" pitchFamily="34" charset="0"/>
              <a:buChar char="•"/>
            </a:pPr>
            <a:r>
              <a:rPr lang="da-DK" sz="2400" dirty="0"/>
              <a:t>Tekstboksen</a:t>
            </a:r>
            <a:endParaRPr lang="da-DK" sz="2800" dirty="0"/>
          </a:p>
          <a:p>
            <a:r>
              <a:rPr lang="da-DK" sz="2600" dirty="0"/>
              <a:t>Læs s. 15-19 og tjek bagefter lige med sidemanden, at I med egne ord kan forklare begreberne her over…</a:t>
            </a:r>
          </a:p>
          <a:p>
            <a:pPr algn="ctr"/>
            <a:endParaRPr lang="da-DK" dirty="0"/>
          </a:p>
        </p:txBody>
      </p:sp>
    </p:spTree>
    <p:extLst>
      <p:ext uri="{BB962C8B-B14F-4D97-AF65-F5344CB8AC3E}">
        <p14:creationId xmlns:p14="http://schemas.microsoft.com/office/powerpoint/2010/main" val="259195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10">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2">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14">
            <a:extLst>
              <a:ext uri="{FF2B5EF4-FFF2-40B4-BE49-F238E27FC236}">
                <a16:creationId xmlns:a16="http://schemas.microsoft.com/office/drawing/2014/main" id="{49733A00-04EA-4626-9D7E-3B1B14FEB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686780C9-61BF-4B89-9FCC-3392EB520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flipH="1" flipV="1">
            <a:off x="659785" y="2338864"/>
            <a:ext cx="4463643" cy="3956665"/>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1545 w 803235"/>
              <a:gd name="connsiteY5" fmla="*/ 630854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798560"/>
              <a:gd name="connsiteY0" fmla="*/ 705247 h 765991"/>
              <a:gd name="connsiteX1" fmla="*/ 415157 w 798560"/>
              <a:gd name="connsiteY1" fmla="*/ 756657 h 765991"/>
              <a:gd name="connsiteX2" fmla="*/ 787849 w 798560"/>
              <a:gd name="connsiteY2" fmla="*/ 492088 h 765991"/>
              <a:gd name="connsiteX3" fmla="*/ 563231 w 798560"/>
              <a:gd name="connsiteY3" fmla="*/ 3537 h 765991"/>
              <a:gd name="connsiteX4" fmla="*/ 34212 w 798560"/>
              <a:gd name="connsiteY4" fmla="*/ 319863 h 765991"/>
              <a:gd name="connsiteX5" fmla="*/ 32028 w 798560"/>
              <a:gd name="connsiteY5" fmla="*/ 580731 h 765991"/>
              <a:gd name="connsiteX6" fmla="*/ 0 w 798560"/>
              <a:gd name="connsiteY6" fmla="*/ 705247 h 765991"/>
              <a:gd name="connsiteX0" fmla="*/ 0 w 795836"/>
              <a:gd name="connsiteY0" fmla="*/ 705247 h 754100"/>
              <a:gd name="connsiteX1" fmla="*/ 454508 w 795836"/>
              <a:gd name="connsiteY1" fmla="*/ 743385 h 754100"/>
              <a:gd name="connsiteX2" fmla="*/ 787849 w 795836"/>
              <a:gd name="connsiteY2" fmla="*/ 492088 h 754100"/>
              <a:gd name="connsiteX3" fmla="*/ 563231 w 795836"/>
              <a:gd name="connsiteY3" fmla="*/ 3537 h 754100"/>
              <a:gd name="connsiteX4" fmla="*/ 34212 w 795836"/>
              <a:gd name="connsiteY4" fmla="*/ 319863 h 754100"/>
              <a:gd name="connsiteX5" fmla="*/ 32028 w 795836"/>
              <a:gd name="connsiteY5" fmla="*/ 580731 h 754100"/>
              <a:gd name="connsiteX6" fmla="*/ 0 w 795836"/>
              <a:gd name="connsiteY6" fmla="*/ 705247 h 754100"/>
              <a:gd name="connsiteX0" fmla="*/ 0 w 795836"/>
              <a:gd name="connsiteY0" fmla="*/ 705247 h 752157"/>
              <a:gd name="connsiteX1" fmla="*/ 454508 w 795836"/>
              <a:gd name="connsiteY1" fmla="*/ 743385 h 752157"/>
              <a:gd name="connsiteX2" fmla="*/ 787849 w 795836"/>
              <a:gd name="connsiteY2" fmla="*/ 492088 h 752157"/>
              <a:gd name="connsiteX3" fmla="*/ 563231 w 795836"/>
              <a:gd name="connsiteY3" fmla="*/ 3537 h 752157"/>
              <a:gd name="connsiteX4" fmla="*/ 34212 w 795836"/>
              <a:gd name="connsiteY4" fmla="*/ 319863 h 752157"/>
              <a:gd name="connsiteX5" fmla="*/ 32028 w 795836"/>
              <a:gd name="connsiteY5" fmla="*/ 580731 h 752157"/>
              <a:gd name="connsiteX6" fmla="*/ 0 w 795836"/>
              <a:gd name="connsiteY6" fmla="*/ 705247 h 752157"/>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2342"/>
              <a:gd name="connsiteY0" fmla="*/ 705247 h 781632"/>
              <a:gd name="connsiteX1" fmla="*/ 236571 w 792342"/>
              <a:gd name="connsiteY1" fmla="*/ 717015 h 781632"/>
              <a:gd name="connsiteX2" fmla="*/ 506127 w 792342"/>
              <a:gd name="connsiteY2" fmla="*/ 772235 h 781632"/>
              <a:gd name="connsiteX3" fmla="*/ 787849 w 792342"/>
              <a:gd name="connsiteY3" fmla="*/ 492088 h 781632"/>
              <a:gd name="connsiteX4" fmla="*/ 563231 w 792342"/>
              <a:gd name="connsiteY4" fmla="*/ 3537 h 781632"/>
              <a:gd name="connsiteX5" fmla="*/ 34212 w 792342"/>
              <a:gd name="connsiteY5" fmla="*/ 319863 h 781632"/>
              <a:gd name="connsiteX6" fmla="*/ 32028 w 792342"/>
              <a:gd name="connsiteY6" fmla="*/ 580731 h 781632"/>
              <a:gd name="connsiteX7" fmla="*/ 0 w 792342"/>
              <a:gd name="connsiteY7" fmla="*/ 705247 h 781632"/>
              <a:gd name="connsiteX0" fmla="*/ 0 w 792342"/>
              <a:gd name="connsiteY0" fmla="*/ 705247 h 775707"/>
              <a:gd name="connsiteX1" fmla="*/ 236571 w 792342"/>
              <a:gd name="connsiteY1" fmla="*/ 717015 h 775707"/>
              <a:gd name="connsiteX2" fmla="*/ 506127 w 792342"/>
              <a:gd name="connsiteY2" fmla="*/ 772235 h 775707"/>
              <a:gd name="connsiteX3" fmla="*/ 787849 w 792342"/>
              <a:gd name="connsiteY3" fmla="*/ 492088 h 775707"/>
              <a:gd name="connsiteX4" fmla="*/ 563231 w 792342"/>
              <a:gd name="connsiteY4" fmla="*/ 3537 h 775707"/>
              <a:gd name="connsiteX5" fmla="*/ 34212 w 792342"/>
              <a:gd name="connsiteY5" fmla="*/ 319863 h 775707"/>
              <a:gd name="connsiteX6" fmla="*/ 32028 w 792342"/>
              <a:gd name="connsiteY6" fmla="*/ 580731 h 775707"/>
              <a:gd name="connsiteX7" fmla="*/ 0 w 792342"/>
              <a:gd name="connsiteY7" fmla="*/ 705247 h 775707"/>
              <a:gd name="connsiteX0" fmla="*/ 0 w 790917"/>
              <a:gd name="connsiteY0" fmla="*/ 705247 h 789042"/>
              <a:gd name="connsiteX1" fmla="*/ 236571 w 790917"/>
              <a:gd name="connsiteY1" fmla="*/ 717015 h 789042"/>
              <a:gd name="connsiteX2" fmla="*/ 527821 w 790917"/>
              <a:gd name="connsiteY2" fmla="*/ 786071 h 789042"/>
              <a:gd name="connsiteX3" fmla="*/ 787849 w 790917"/>
              <a:gd name="connsiteY3" fmla="*/ 492088 h 789042"/>
              <a:gd name="connsiteX4" fmla="*/ 563231 w 790917"/>
              <a:gd name="connsiteY4" fmla="*/ 3537 h 789042"/>
              <a:gd name="connsiteX5" fmla="*/ 34212 w 790917"/>
              <a:gd name="connsiteY5" fmla="*/ 319863 h 789042"/>
              <a:gd name="connsiteX6" fmla="*/ 32028 w 790917"/>
              <a:gd name="connsiteY6" fmla="*/ 580731 h 789042"/>
              <a:gd name="connsiteX7" fmla="*/ 0 w 790917"/>
              <a:gd name="connsiteY7" fmla="*/ 705247 h 789042"/>
              <a:gd name="connsiteX0" fmla="*/ 0 w 790917"/>
              <a:gd name="connsiteY0" fmla="*/ 705247 h 794443"/>
              <a:gd name="connsiteX1" fmla="*/ 236571 w 790917"/>
              <a:gd name="connsiteY1" fmla="*/ 717015 h 794443"/>
              <a:gd name="connsiteX2" fmla="*/ 527821 w 790917"/>
              <a:gd name="connsiteY2" fmla="*/ 786071 h 794443"/>
              <a:gd name="connsiteX3" fmla="*/ 787849 w 790917"/>
              <a:gd name="connsiteY3" fmla="*/ 492088 h 794443"/>
              <a:gd name="connsiteX4" fmla="*/ 563231 w 790917"/>
              <a:gd name="connsiteY4" fmla="*/ 3537 h 794443"/>
              <a:gd name="connsiteX5" fmla="*/ 34212 w 790917"/>
              <a:gd name="connsiteY5" fmla="*/ 319863 h 794443"/>
              <a:gd name="connsiteX6" fmla="*/ 32028 w 790917"/>
              <a:gd name="connsiteY6" fmla="*/ 580731 h 794443"/>
              <a:gd name="connsiteX7" fmla="*/ 0 w 790917"/>
              <a:gd name="connsiteY7" fmla="*/ 705247 h 794443"/>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177"/>
              <a:gd name="connsiteX1" fmla="*/ 207866 w 790917"/>
              <a:gd name="connsiteY1" fmla="*/ 713884 h 798177"/>
              <a:gd name="connsiteX2" fmla="*/ 527821 w 790917"/>
              <a:gd name="connsiteY2" fmla="*/ 786071 h 798177"/>
              <a:gd name="connsiteX3" fmla="*/ 787849 w 790917"/>
              <a:gd name="connsiteY3" fmla="*/ 492088 h 798177"/>
              <a:gd name="connsiteX4" fmla="*/ 563231 w 790917"/>
              <a:gd name="connsiteY4" fmla="*/ 3537 h 798177"/>
              <a:gd name="connsiteX5" fmla="*/ 34212 w 790917"/>
              <a:gd name="connsiteY5" fmla="*/ 319863 h 798177"/>
              <a:gd name="connsiteX6" fmla="*/ 32028 w 790917"/>
              <a:gd name="connsiteY6" fmla="*/ 580731 h 798177"/>
              <a:gd name="connsiteX7" fmla="*/ 0 w 790917"/>
              <a:gd name="connsiteY7" fmla="*/ 705247 h 798177"/>
              <a:gd name="connsiteX0" fmla="*/ 0 w 790917"/>
              <a:gd name="connsiteY0" fmla="*/ 705247 h 798148"/>
              <a:gd name="connsiteX1" fmla="*/ 169331 w 790917"/>
              <a:gd name="connsiteY1" fmla="*/ 713737 h 798148"/>
              <a:gd name="connsiteX2" fmla="*/ 527821 w 790917"/>
              <a:gd name="connsiteY2" fmla="*/ 786071 h 798148"/>
              <a:gd name="connsiteX3" fmla="*/ 787849 w 790917"/>
              <a:gd name="connsiteY3" fmla="*/ 492088 h 798148"/>
              <a:gd name="connsiteX4" fmla="*/ 563231 w 790917"/>
              <a:gd name="connsiteY4" fmla="*/ 3537 h 798148"/>
              <a:gd name="connsiteX5" fmla="*/ 34212 w 790917"/>
              <a:gd name="connsiteY5" fmla="*/ 319863 h 798148"/>
              <a:gd name="connsiteX6" fmla="*/ 32028 w 790917"/>
              <a:gd name="connsiteY6" fmla="*/ 580731 h 798148"/>
              <a:gd name="connsiteX7" fmla="*/ 0 w 790917"/>
              <a:gd name="connsiteY7" fmla="*/ 705247 h 79814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32028 w 790917"/>
              <a:gd name="connsiteY6" fmla="*/ 580731 h 795808"/>
              <a:gd name="connsiteX7" fmla="*/ 0 w 790917"/>
              <a:gd name="connsiteY7" fmla="*/ 705247 h 79580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24096 w 790917"/>
              <a:gd name="connsiteY6" fmla="*/ 503495 h 795808"/>
              <a:gd name="connsiteX7" fmla="*/ 0 w 790917"/>
              <a:gd name="connsiteY7" fmla="*/ 70524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9307"/>
              <a:gd name="connsiteX1" fmla="*/ 188692 w 805655"/>
              <a:gd name="connsiteY1" fmla="*/ 719277 h 799307"/>
              <a:gd name="connsiteX2" fmla="*/ 542559 w 805655"/>
              <a:gd name="connsiteY2" fmla="*/ 786071 h 799307"/>
              <a:gd name="connsiteX3" fmla="*/ 802587 w 805655"/>
              <a:gd name="connsiteY3" fmla="*/ 492088 h 799307"/>
              <a:gd name="connsiteX4" fmla="*/ 577969 w 805655"/>
              <a:gd name="connsiteY4" fmla="*/ 3537 h 799307"/>
              <a:gd name="connsiteX5" fmla="*/ 48950 w 805655"/>
              <a:gd name="connsiteY5" fmla="*/ 319863 h 799307"/>
              <a:gd name="connsiteX6" fmla="*/ 38834 w 805655"/>
              <a:gd name="connsiteY6" fmla="*/ 503495 h 799307"/>
              <a:gd name="connsiteX7" fmla="*/ 0 w 805655"/>
              <a:gd name="connsiteY7" fmla="*/ 640697 h 799307"/>
              <a:gd name="connsiteX0" fmla="*/ 0 w 805266"/>
              <a:gd name="connsiteY0" fmla="*/ 640697 h 798795"/>
              <a:gd name="connsiteX1" fmla="*/ 188692 w 805266"/>
              <a:gd name="connsiteY1" fmla="*/ 719277 h 798795"/>
              <a:gd name="connsiteX2" fmla="*/ 548579 w 805266"/>
              <a:gd name="connsiteY2" fmla="*/ 785469 h 798795"/>
              <a:gd name="connsiteX3" fmla="*/ 802587 w 805266"/>
              <a:gd name="connsiteY3" fmla="*/ 492088 h 798795"/>
              <a:gd name="connsiteX4" fmla="*/ 577969 w 805266"/>
              <a:gd name="connsiteY4" fmla="*/ 3537 h 798795"/>
              <a:gd name="connsiteX5" fmla="*/ 48950 w 805266"/>
              <a:gd name="connsiteY5" fmla="*/ 319863 h 798795"/>
              <a:gd name="connsiteX6" fmla="*/ 38834 w 805266"/>
              <a:gd name="connsiteY6" fmla="*/ 503495 h 798795"/>
              <a:gd name="connsiteX7" fmla="*/ 0 w 805266"/>
              <a:gd name="connsiteY7" fmla="*/ 640697 h 798795"/>
              <a:gd name="connsiteX0" fmla="*/ 0 w 805266"/>
              <a:gd name="connsiteY0" fmla="*/ 640697 h 794314"/>
              <a:gd name="connsiteX1" fmla="*/ 188692 w 805266"/>
              <a:gd name="connsiteY1" fmla="*/ 719277 h 794314"/>
              <a:gd name="connsiteX2" fmla="*/ 548579 w 805266"/>
              <a:gd name="connsiteY2" fmla="*/ 785469 h 794314"/>
              <a:gd name="connsiteX3" fmla="*/ 802587 w 805266"/>
              <a:gd name="connsiteY3" fmla="*/ 492088 h 794314"/>
              <a:gd name="connsiteX4" fmla="*/ 577969 w 805266"/>
              <a:gd name="connsiteY4" fmla="*/ 3537 h 794314"/>
              <a:gd name="connsiteX5" fmla="*/ 48950 w 805266"/>
              <a:gd name="connsiteY5" fmla="*/ 319863 h 794314"/>
              <a:gd name="connsiteX6" fmla="*/ 38834 w 805266"/>
              <a:gd name="connsiteY6" fmla="*/ 503495 h 794314"/>
              <a:gd name="connsiteX7" fmla="*/ 0 w 805266"/>
              <a:gd name="connsiteY7" fmla="*/ 640697 h 794314"/>
              <a:gd name="connsiteX0" fmla="*/ 0 w 803842"/>
              <a:gd name="connsiteY0" fmla="*/ 654560 h 794314"/>
              <a:gd name="connsiteX1" fmla="*/ 187268 w 803842"/>
              <a:gd name="connsiteY1" fmla="*/ 719277 h 794314"/>
              <a:gd name="connsiteX2" fmla="*/ 547155 w 803842"/>
              <a:gd name="connsiteY2" fmla="*/ 785469 h 794314"/>
              <a:gd name="connsiteX3" fmla="*/ 801163 w 803842"/>
              <a:gd name="connsiteY3" fmla="*/ 492088 h 794314"/>
              <a:gd name="connsiteX4" fmla="*/ 576545 w 803842"/>
              <a:gd name="connsiteY4" fmla="*/ 3537 h 794314"/>
              <a:gd name="connsiteX5" fmla="*/ 47526 w 803842"/>
              <a:gd name="connsiteY5" fmla="*/ 319863 h 794314"/>
              <a:gd name="connsiteX6" fmla="*/ 37410 w 803842"/>
              <a:gd name="connsiteY6" fmla="*/ 503495 h 794314"/>
              <a:gd name="connsiteX7" fmla="*/ 0 w 803842"/>
              <a:gd name="connsiteY7" fmla="*/ 654560 h 79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42" h="794314">
                <a:moveTo>
                  <a:pt x="0" y="654560"/>
                </a:moveTo>
                <a:cubicBezTo>
                  <a:pt x="99481" y="649393"/>
                  <a:pt x="145401" y="687525"/>
                  <a:pt x="187268" y="719277"/>
                </a:cubicBezTo>
                <a:cubicBezTo>
                  <a:pt x="259873" y="773965"/>
                  <a:pt x="441456" y="812487"/>
                  <a:pt x="547155" y="785469"/>
                </a:cubicBezTo>
                <a:cubicBezTo>
                  <a:pt x="711883" y="743363"/>
                  <a:pt x="796265" y="622410"/>
                  <a:pt x="801163" y="492088"/>
                </a:cubicBezTo>
                <a:cubicBezTo>
                  <a:pt x="806061" y="361766"/>
                  <a:pt x="828195" y="49162"/>
                  <a:pt x="576545" y="3537"/>
                </a:cubicBezTo>
                <a:cubicBezTo>
                  <a:pt x="480818" y="-3606"/>
                  <a:pt x="82102" y="-31038"/>
                  <a:pt x="47526" y="319863"/>
                </a:cubicBezTo>
                <a:cubicBezTo>
                  <a:pt x="31620" y="428829"/>
                  <a:pt x="37410" y="440154"/>
                  <a:pt x="37410" y="503495"/>
                </a:cubicBezTo>
                <a:cubicBezTo>
                  <a:pt x="49082" y="594481"/>
                  <a:pt x="0" y="654560"/>
                  <a:pt x="0" y="654560"/>
                </a:cubicBezTo>
                <a:close/>
              </a:path>
            </a:pathLst>
          </a:custGeom>
          <a:solidFill>
            <a:schemeClr val="bg1"/>
          </a:solidFill>
          <a:ln w="19050" cap="flat">
            <a:noFill/>
            <a:prstDash val="solid"/>
            <a:miter/>
          </a:ln>
        </p:spPr>
        <p:txBody>
          <a:bodyPr rtlCol="0" anchor="ctr"/>
          <a:lstStyle/>
          <a:p>
            <a:endParaRPr lang="en-US">
              <a:solidFill>
                <a:srgbClr val="000000"/>
              </a:solidFill>
            </a:endParaRPr>
          </a:p>
        </p:txBody>
      </p:sp>
      <p:sp>
        <p:nvSpPr>
          <p:cNvPr id="25" name="Freeform: Shape 18">
            <a:extLst>
              <a:ext uri="{FF2B5EF4-FFF2-40B4-BE49-F238E27FC236}">
                <a16:creationId xmlns:a16="http://schemas.microsoft.com/office/drawing/2014/main" id="{3C1F71BA-0B15-478B-9EC1-484E4584F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flipH="1" flipV="1">
            <a:off x="655936" y="2270928"/>
            <a:ext cx="4463643" cy="3956665"/>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1545 w 803235"/>
              <a:gd name="connsiteY5" fmla="*/ 630854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798560"/>
              <a:gd name="connsiteY0" fmla="*/ 705247 h 765991"/>
              <a:gd name="connsiteX1" fmla="*/ 415157 w 798560"/>
              <a:gd name="connsiteY1" fmla="*/ 756657 h 765991"/>
              <a:gd name="connsiteX2" fmla="*/ 787849 w 798560"/>
              <a:gd name="connsiteY2" fmla="*/ 492088 h 765991"/>
              <a:gd name="connsiteX3" fmla="*/ 563231 w 798560"/>
              <a:gd name="connsiteY3" fmla="*/ 3537 h 765991"/>
              <a:gd name="connsiteX4" fmla="*/ 34212 w 798560"/>
              <a:gd name="connsiteY4" fmla="*/ 319863 h 765991"/>
              <a:gd name="connsiteX5" fmla="*/ 32028 w 798560"/>
              <a:gd name="connsiteY5" fmla="*/ 580731 h 765991"/>
              <a:gd name="connsiteX6" fmla="*/ 0 w 798560"/>
              <a:gd name="connsiteY6" fmla="*/ 705247 h 765991"/>
              <a:gd name="connsiteX0" fmla="*/ 0 w 795836"/>
              <a:gd name="connsiteY0" fmla="*/ 705247 h 754100"/>
              <a:gd name="connsiteX1" fmla="*/ 454508 w 795836"/>
              <a:gd name="connsiteY1" fmla="*/ 743385 h 754100"/>
              <a:gd name="connsiteX2" fmla="*/ 787849 w 795836"/>
              <a:gd name="connsiteY2" fmla="*/ 492088 h 754100"/>
              <a:gd name="connsiteX3" fmla="*/ 563231 w 795836"/>
              <a:gd name="connsiteY3" fmla="*/ 3537 h 754100"/>
              <a:gd name="connsiteX4" fmla="*/ 34212 w 795836"/>
              <a:gd name="connsiteY4" fmla="*/ 319863 h 754100"/>
              <a:gd name="connsiteX5" fmla="*/ 32028 w 795836"/>
              <a:gd name="connsiteY5" fmla="*/ 580731 h 754100"/>
              <a:gd name="connsiteX6" fmla="*/ 0 w 795836"/>
              <a:gd name="connsiteY6" fmla="*/ 705247 h 754100"/>
              <a:gd name="connsiteX0" fmla="*/ 0 w 795836"/>
              <a:gd name="connsiteY0" fmla="*/ 705247 h 752157"/>
              <a:gd name="connsiteX1" fmla="*/ 454508 w 795836"/>
              <a:gd name="connsiteY1" fmla="*/ 743385 h 752157"/>
              <a:gd name="connsiteX2" fmla="*/ 787849 w 795836"/>
              <a:gd name="connsiteY2" fmla="*/ 492088 h 752157"/>
              <a:gd name="connsiteX3" fmla="*/ 563231 w 795836"/>
              <a:gd name="connsiteY3" fmla="*/ 3537 h 752157"/>
              <a:gd name="connsiteX4" fmla="*/ 34212 w 795836"/>
              <a:gd name="connsiteY4" fmla="*/ 319863 h 752157"/>
              <a:gd name="connsiteX5" fmla="*/ 32028 w 795836"/>
              <a:gd name="connsiteY5" fmla="*/ 580731 h 752157"/>
              <a:gd name="connsiteX6" fmla="*/ 0 w 795836"/>
              <a:gd name="connsiteY6" fmla="*/ 705247 h 752157"/>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2342"/>
              <a:gd name="connsiteY0" fmla="*/ 705247 h 781632"/>
              <a:gd name="connsiteX1" fmla="*/ 236571 w 792342"/>
              <a:gd name="connsiteY1" fmla="*/ 717015 h 781632"/>
              <a:gd name="connsiteX2" fmla="*/ 506127 w 792342"/>
              <a:gd name="connsiteY2" fmla="*/ 772235 h 781632"/>
              <a:gd name="connsiteX3" fmla="*/ 787849 w 792342"/>
              <a:gd name="connsiteY3" fmla="*/ 492088 h 781632"/>
              <a:gd name="connsiteX4" fmla="*/ 563231 w 792342"/>
              <a:gd name="connsiteY4" fmla="*/ 3537 h 781632"/>
              <a:gd name="connsiteX5" fmla="*/ 34212 w 792342"/>
              <a:gd name="connsiteY5" fmla="*/ 319863 h 781632"/>
              <a:gd name="connsiteX6" fmla="*/ 32028 w 792342"/>
              <a:gd name="connsiteY6" fmla="*/ 580731 h 781632"/>
              <a:gd name="connsiteX7" fmla="*/ 0 w 792342"/>
              <a:gd name="connsiteY7" fmla="*/ 705247 h 781632"/>
              <a:gd name="connsiteX0" fmla="*/ 0 w 792342"/>
              <a:gd name="connsiteY0" fmla="*/ 705247 h 775707"/>
              <a:gd name="connsiteX1" fmla="*/ 236571 w 792342"/>
              <a:gd name="connsiteY1" fmla="*/ 717015 h 775707"/>
              <a:gd name="connsiteX2" fmla="*/ 506127 w 792342"/>
              <a:gd name="connsiteY2" fmla="*/ 772235 h 775707"/>
              <a:gd name="connsiteX3" fmla="*/ 787849 w 792342"/>
              <a:gd name="connsiteY3" fmla="*/ 492088 h 775707"/>
              <a:gd name="connsiteX4" fmla="*/ 563231 w 792342"/>
              <a:gd name="connsiteY4" fmla="*/ 3537 h 775707"/>
              <a:gd name="connsiteX5" fmla="*/ 34212 w 792342"/>
              <a:gd name="connsiteY5" fmla="*/ 319863 h 775707"/>
              <a:gd name="connsiteX6" fmla="*/ 32028 w 792342"/>
              <a:gd name="connsiteY6" fmla="*/ 580731 h 775707"/>
              <a:gd name="connsiteX7" fmla="*/ 0 w 792342"/>
              <a:gd name="connsiteY7" fmla="*/ 705247 h 775707"/>
              <a:gd name="connsiteX0" fmla="*/ 0 w 790917"/>
              <a:gd name="connsiteY0" fmla="*/ 705247 h 789042"/>
              <a:gd name="connsiteX1" fmla="*/ 236571 w 790917"/>
              <a:gd name="connsiteY1" fmla="*/ 717015 h 789042"/>
              <a:gd name="connsiteX2" fmla="*/ 527821 w 790917"/>
              <a:gd name="connsiteY2" fmla="*/ 786071 h 789042"/>
              <a:gd name="connsiteX3" fmla="*/ 787849 w 790917"/>
              <a:gd name="connsiteY3" fmla="*/ 492088 h 789042"/>
              <a:gd name="connsiteX4" fmla="*/ 563231 w 790917"/>
              <a:gd name="connsiteY4" fmla="*/ 3537 h 789042"/>
              <a:gd name="connsiteX5" fmla="*/ 34212 w 790917"/>
              <a:gd name="connsiteY5" fmla="*/ 319863 h 789042"/>
              <a:gd name="connsiteX6" fmla="*/ 32028 w 790917"/>
              <a:gd name="connsiteY6" fmla="*/ 580731 h 789042"/>
              <a:gd name="connsiteX7" fmla="*/ 0 w 790917"/>
              <a:gd name="connsiteY7" fmla="*/ 705247 h 789042"/>
              <a:gd name="connsiteX0" fmla="*/ 0 w 790917"/>
              <a:gd name="connsiteY0" fmla="*/ 705247 h 794443"/>
              <a:gd name="connsiteX1" fmla="*/ 236571 w 790917"/>
              <a:gd name="connsiteY1" fmla="*/ 717015 h 794443"/>
              <a:gd name="connsiteX2" fmla="*/ 527821 w 790917"/>
              <a:gd name="connsiteY2" fmla="*/ 786071 h 794443"/>
              <a:gd name="connsiteX3" fmla="*/ 787849 w 790917"/>
              <a:gd name="connsiteY3" fmla="*/ 492088 h 794443"/>
              <a:gd name="connsiteX4" fmla="*/ 563231 w 790917"/>
              <a:gd name="connsiteY4" fmla="*/ 3537 h 794443"/>
              <a:gd name="connsiteX5" fmla="*/ 34212 w 790917"/>
              <a:gd name="connsiteY5" fmla="*/ 319863 h 794443"/>
              <a:gd name="connsiteX6" fmla="*/ 32028 w 790917"/>
              <a:gd name="connsiteY6" fmla="*/ 580731 h 794443"/>
              <a:gd name="connsiteX7" fmla="*/ 0 w 790917"/>
              <a:gd name="connsiteY7" fmla="*/ 705247 h 794443"/>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177"/>
              <a:gd name="connsiteX1" fmla="*/ 207866 w 790917"/>
              <a:gd name="connsiteY1" fmla="*/ 713884 h 798177"/>
              <a:gd name="connsiteX2" fmla="*/ 527821 w 790917"/>
              <a:gd name="connsiteY2" fmla="*/ 786071 h 798177"/>
              <a:gd name="connsiteX3" fmla="*/ 787849 w 790917"/>
              <a:gd name="connsiteY3" fmla="*/ 492088 h 798177"/>
              <a:gd name="connsiteX4" fmla="*/ 563231 w 790917"/>
              <a:gd name="connsiteY4" fmla="*/ 3537 h 798177"/>
              <a:gd name="connsiteX5" fmla="*/ 34212 w 790917"/>
              <a:gd name="connsiteY5" fmla="*/ 319863 h 798177"/>
              <a:gd name="connsiteX6" fmla="*/ 32028 w 790917"/>
              <a:gd name="connsiteY6" fmla="*/ 580731 h 798177"/>
              <a:gd name="connsiteX7" fmla="*/ 0 w 790917"/>
              <a:gd name="connsiteY7" fmla="*/ 705247 h 798177"/>
              <a:gd name="connsiteX0" fmla="*/ 0 w 790917"/>
              <a:gd name="connsiteY0" fmla="*/ 705247 h 798148"/>
              <a:gd name="connsiteX1" fmla="*/ 169331 w 790917"/>
              <a:gd name="connsiteY1" fmla="*/ 713737 h 798148"/>
              <a:gd name="connsiteX2" fmla="*/ 527821 w 790917"/>
              <a:gd name="connsiteY2" fmla="*/ 786071 h 798148"/>
              <a:gd name="connsiteX3" fmla="*/ 787849 w 790917"/>
              <a:gd name="connsiteY3" fmla="*/ 492088 h 798148"/>
              <a:gd name="connsiteX4" fmla="*/ 563231 w 790917"/>
              <a:gd name="connsiteY4" fmla="*/ 3537 h 798148"/>
              <a:gd name="connsiteX5" fmla="*/ 34212 w 790917"/>
              <a:gd name="connsiteY5" fmla="*/ 319863 h 798148"/>
              <a:gd name="connsiteX6" fmla="*/ 32028 w 790917"/>
              <a:gd name="connsiteY6" fmla="*/ 580731 h 798148"/>
              <a:gd name="connsiteX7" fmla="*/ 0 w 790917"/>
              <a:gd name="connsiteY7" fmla="*/ 705247 h 79814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32028 w 790917"/>
              <a:gd name="connsiteY6" fmla="*/ 580731 h 795808"/>
              <a:gd name="connsiteX7" fmla="*/ 0 w 790917"/>
              <a:gd name="connsiteY7" fmla="*/ 705247 h 79580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24096 w 790917"/>
              <a:gd name="connsiteY6" fmla="*/ 503495 h 795808"/>
              <a:gd name="connsiteX7" fmla="*/ 0 w 790917"/>
              <a:gd name="connsiteY7" fmla="*/ 70524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9307"/>
              <a:gd name="connsiteX1" fmla="*/ 188692 w 805655"/>
              <a:gd name="connsiteY1" fmla="*/ 719277 h 799307"/>
              <a:gd name="connsiteX2" fmla="*/ 542559 w 805655"/>
              <a:gd name="connsiteY2" fmla="*/ 786071 h 799307"/>
              <a:gd name="connsiteX3" fmla="*/ 802587 w 805655"/>
              <a:gd name="connsiteY3" fmla="*/ 492088 h 799307"/>
              <a:gd name="connsiteX4" fmla="*/ 577969 w 805655"/>
              <a:gd name="connsiteY4" fmla="*/ 3537 h 799307"/>
              <a:gd name="connsiteX5" fmla="*/ 48950 w 805655"/>
              <a:gd name="connsiteY5" fmla="*/ 319863 h 799307"/>
              <a:gd name="connsiteX6" fmla="*/ 38834 w 805655"/>
              <a:gd name="connsiteY6" fmla="*/ 503495 h 799307"/>
              <a:gd name="connsiteX7" fmla="*/ 0 w 805655"/>
              <a:gd name="connsiteY7" fmla="*/ 640697 h 799307"/>
              <a:gd name="connsiteX0" fmla="*/ 0 w 805266"/>
              <a:gd name="connsiteY0" fmla="*/ 640697 h 798795"/>
              <a:gd name="connsiteX1" fmla="*/ 188692 w 805266"/>
              <a:gd name="connsiteY1" fmla="*/ 719277 h 798795"/>
              <a:gd name="connsiteX2" fmla="*/ 548579 w 805266"/>
              <a:gd name="connsiteY2" fmla="*/ 785469 h 798795"/>
              <a:gd name="connsiteX3" fmla="*/ 802587 w 805266"/>
              <a:gd name="connsiteY3" fmla="*/ 492088 h 798795"/>
              <a:gd name="connsiteX4" fmla="*/ 577969 w 805266"/>
              <a:gd name="connsiteY4" fmla="*/ 3537 h 798795"/>
              <a:gd name="connsiteX5" fmla="*/ 48950 w 805266"/>
              <a:gd name="connsiteY5" fmla="*/ 319863 h 798795"/>
              <a:gd name="connsiteX6" fmla="*/ 38834 w 805266"/>
              <a:gd name="connsiteY6" fmla="*/ 503495 h 798795"/>
              <a:gd name="connsiteX7" fmla="*/ 0 w 805266"/>
              <a:gd name="connsiteY7" fmla="*/ 640697 h 798795"/>
              <a:gd name="connsiteX0" fmla="*/ 0 w 805266"/>
              <a:gd name="connsiteY0" fmla="*/ 640697 h 794314"/>
              <a:gd name="connsiteX1" fmla="*/ 188692 w 805266"/>
              <a:gd name="connsiteY1" fmla="*/ 719277 h 794314"/>
              <a:gd name="connsiteX2" fmla="*/ 548579 w 805266"/>
              <a:gd name="connsiteY2" fmla="*/ 785469 h 794314"/>
              <a:gd name="connsiteX3" fmla="*/ 802587 w 805266"/>
              <a:gd name="connsiteY3" fmla="*/ 492088 h 794314"/>
              <a:gd name="connsiteX4" fmla="*/ 577969 w 805266"/>
              <a:gd name="connsiteY4" fmla="*/ 3537 h 794314"/>
              <a:gd name="connsiteX5" fmla="*/ 48950 w 805266"/>
              <a:gd name="connsiteY5" fmla="*/ 319863 h 794314"/>
              <a:gd name="connsiteX6" fmla="*/ 38834 w 805266"/>
              <a:gd name="connsiteY6" fmla="*/ 503495 h 794314"/>
              <a:gd name="connsiteX7" fmla="*/ 0 w 805266"/>
              <a:gd name="connsiteY7" fmla="*/ 640697 h 794314"/>
              <a:gd name="connsiteX0" fmla="*/ 0 w 803842"/>
              <a:gd name="connsiteY0" fmla="*/ 654560 h 794314"/>
              <a:gd name="connsiteX1" fmla="*/ 187268 w 803842"/>
              <a:gd name="connsiteY1" fmla="*/ 719277 h 794314"/>
              <a:gd name="connsiteX2" fmla="*/ 547155 w 803842"/>
              <a:gd name="connsiteY2" fmla="*/ 785469 h 794314"/>
              <a:gd name="connsiteX3" fmla="*/ 801163 w 803842"/>
              <a:gd name="connsiteY3" fmla="*/ 492088 h 794314"/>
              <a:gd name="connsiteX4" fmla="*/ 576545 w 803842"/>
              <a:gd name="connsiteY4" fmla="*/ 3537 h 794314"/>
              <a:gd name="connsiteX5" fmla="*/ 47526 w 803842"/>
              <a:gd name="connsiteY5" fmla="*/ 319863 h 794314"/>
              <a:gd name="connsiteX6" fmla="*/ 37410 w 803842"/>
              <a:gd name="connsiteY6" fmla="*/ 503495 h 794314"/>
              <a:gd name="connsiteX7" fmla="*/ 0 w 803842"/>
              <a:gd name="connsiteY7" fmla="*/ 654560 h 79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42" h="794314">
                <a:moveTo>
                  <a:pt x="0" y="654560"/>
                </a:moveTo>
                <a:cubicBezTo>
                  <a:pt x="99481" y="649393"/>
                  <a:pt x="145401" y="687525"/>
                  <a:pt x="187268" y="719277"/>
                </a:cubicBezTo>
                <a:cubicBezTo>
                  <a:pt x="259873" y="773965"/>
                  <a:pt x="441456" y="812487"/>
                  <a:pt x="547155" y="785469"/>
                </a:cubicBezTo>
                <a:cubicBezTo>
                  <a:pt x="711883" y="743363"/>
                  <a:pt x="796265" y="622410"/>
                  <a:pt x="801163" y="492088"/>
                </a:cubicBezTo>
                <a:cubicBezTo>
                  <a:pt x="806061" y="361766"/>
                  <a:pt x="828195" y="49162"/>
                  <a:pt x="576545" y="3537"/>
                </a:cubicBezTo>
                <a:cubicBezTo>
                  <a:pt x="480818" y="-3606"/>
                  <a:pt x="82102" y="-31038"/>
                  <a:pt x="47526" y="319863"/>
                </a:cubicBezTo>
                <a:cubicBezTo>
                  <a:pt x="31620" y="428829"/>
                  <a:pt x="37410" y="440154"/>
                  <a:pt x="37410" y="503495"/>
                </a:cubicBezTo>
                <a:cubicBezTo>
                  <a:pt x="49082" y="594481"/>
                  <a:pt x="0" y="654560"/>
                  <a:pt x="0" y="654560"/>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sp>
        <p:nvSpPr>
          <p:cNvPr id="2" name="Titel 1">
            <a:extLst>
              <a:ext uri="{FF2B5EF4-FFF2-40B4-BE49-F238E27FC236}">
                <a16:creationId xmlns:a16="http://schemas.microsoft.com/office/drawing/2014/main" id="{835F6F3B-5DAD-E786-711C-98DD2A295C26}"/>
              </a:ext>
            </a:extLst>
          </p:cNvPr>
          <p:cNvSpPr>
            <a:spLocks noGrp="1"/>
          </p:cNvSpPr>
          <p:nvPr>
            <p:ph type="title"/>
          </p:nvPr>
        </p:nvSpPr>
        <p:spPr>
          <a:xfrm>
            <a:off x="1045645" y="2989916"/>
            <a:ext cx="3411996" cy="2712921"/>
          </a:xfrm>
        </p:spPr>
        <p:txBody>
          <a:bodyPr vert="horz" lIns="91440" tIns="45720" rIns="91440" bIns="45720" rtlCol="0" anchor="ctr">
            <a:normAutofit/>
          </a:bodyPr>
          <a:lstStyle/>
          <a:p>
            <a:pPr algn="ctr"/>
            <a:r>
              <a:rPr lang="en-US" b="1" kern="1200" spc="100" baseline="0">
                <a:solidFill>
                  <a:schemeClr val="tx1"/>
                </a:solidFill>
                <a:latin typeface="+mj-lt"/>
                <a:ea typeface="+mj-ea"/>
                <a:cs typeface="+mj-cs"/>
              </a:rPr>
              <a:t>Husk!</a:t>
            </a:r>
          </a:p>
        </p:txBody>
      </p:sp>
      <p:sp>
        <p:nvSpPr>
          <p:cNvPr id="3" name="Pladsholder til indhold 2">
            <a:extLst>
              <a:ext uri="{FF2B5EF4-FFF2-40B4-BE49-F238E27FC236}">
                <a16:creationId xmlns:a16="http://schemas.microsoft.com/office/drawing/2014/main" id="{D3C51977-6607-E772-2AF6-6187A8DFA97A}"/>
              </a:ext>
            </a:extLst>
          </p:cNvPr>
          <p:cNvSpPr>
            <a:spLocks/>
          </p:cNvSpPr>
          <p:nvPr/>
        </p:nvSpPr>
        <p:spPr>
          <a:xfrm>
            <a:off x="5710965" y="1464528"/>
            <a:ext cx="2771081" cy="2202466"/>
          </a:xfrm>
          <a:prstGeom prst="rect">
            <a:avLst/>
          </a:prstGeom>
        </p:spPr>
        <p:txBody>
          <a:bodyPr/>
          <a:lstStyle/>
          <a:p>
            <a:pPr defTabSz="502920">
              <a:spcAft>
                <a:spcPts val="600"/>
              </a:spcAft>
            </a:pPr>
            <a:r>
              <a:rPr lang="da-DK" sz="3600" b="1" kern="1200" dirty="0">
                <a:solidFill>
                  <a:schemeClr val="tx1"/>
                </a:solidFill>
                <a:latin typeface="+mn-lt"/>
                <a:ea typeface="+mn-ea"/>
                <a:cs typeface="+mn-cs"/>
              </a:rPr>
              <a:t>Når du analyserer skal du altid skelne mellem HVAD der fortælles, og HVORDAN det fortælles.</a:t>
            </a:r>
          </a:p>
          <a:p>
            <a:pPr>
              <a:spcAft>
                <a:spcPts val="600"/>
              </a:spcAft>
            </a:pPr>
            <a:endParaRPr lang="da-DK" dirty="0"/>
          </a:p>
        </p:txBody>
      </p:sp>
      <p:sp>
        <p:nvSpPr>
          <p:cNvPr id="6" name="Pladsholder til indhold 5">
            <a:extLst>
              <a:ext uri="{FF2B5EF4-FFF2-40B4-BE49-F238E27FC236}">
                <a16:creationId xmlns:a16="http://schemas.microsoft.com/office/drawing/2014/main" id="{353CBFAC-BD82-3024-1FE4-1B6CC72BFF28}"/>
              </a:ext>
            </a:extLst>
          </p:cNvPr>
          <p:cNvSpPr>
            <a:spLocks/>
          </p:cNvSpPr>
          <p:nvPr/>
        </p:nvSpPr>
        <p:spPr>
          <a:xfrm>
            <a:off x="6280492" y="4266073"/>
            <a:ext cx="5624317" cy="2202466"/>
          </a:xfrm>
          <a:prstGeom prst="rect">
            <a:avLst/>
          </a:prstGeom>
        </p:spPr>
        <p:txBody>
          <a:bodyPr/>
          <a:lstStyle/>
          <a:p>
            <a:pPr defTabSz="502920">
              <a:spcAft>
                <a:spcPts val="600"/>
              </a:spcAft>
            </a:pPr>
            <a:r>
              <a:rPr lang="da-DK" sz="4000" b="1" kern="1200" dirty="0">
                <a:solidFill>
                  <a:schemeClr val="tx1"/>
                </a:solidFill>
                <a:latin typeface="+mn-lt"/>
                <a:ea typeface="+mn-ea"/>
                <a:cs typeface="+mn-cs"/>
              </a:rPr>
              <a:t>Vi skelner derfor mellem </a:t>
            </a:r>
            <a:r>
              <a:rPr lang="da-DK" sz="4000" b="1" u="sng" kern="1200" dirty="0">
                <a:solidFill>
                  <a:schemeClr val="tx1"/>
                </a:solidFill>
                <a:latin typeface="+mn-lt"/>
                <a:ea typeface="+mn-ea"/>
                <a:cs typeface="+mn-cs"/>
              </a:rPr>
              <a:t>handlingsplan</a:t>
            </a:r>
            <a:r>
              <a:rPr lang="da-DK" sz="4000" b="1" kern="1200" dirty="0">
                <a:solidFill>
                  <a:schemeClr val="tx1"/>
                </a:solidFill>
                <a:latin typeface="+mn-lt"/>
                <a:ea typeface="+mn-ea"/>
                <a:cs typeface="+mn-cs"/>
              </a:rPr>
              <a:t> (det fiktive univers) og </a:t>
            </a:r>
            <a:r>
              <a:rPr lang="da-DK" sz="4000" b="1" u="sng" kern="1200" dirty="0">
                <a:solidFill>
                  <a:schemeClr val="tx1"/>
                </a:solidFill>
                <a:latin typeface="+mn-lt"/>
                <a:ea typeface="+mn-ea"/>
                <a:cs typeface="+mn-cs"/>
              </a:rPr>
              <a:t>fortælleplan</a:t>
            </a:r>
            <a:r>
              <a:rPr lang="da-DK" sz="4000" b="1" kern="1200" dirty="0">
                <a:solidFill>
                  <a:schemeClr val="tx1"/>
                </a:solidFill>
                <a:latin typeface="+mn-lt"/>
                <a:ea typeface="+mn-ea"/>
                <a:cs typeface="+mn-cs"/>
              </a:rPr>
              <a:t> (måden forfatterens har skruet historien sammen på).</a:t>
            </a:r>
            <a:endParaRPr lang="da-DK" sz="8000" b="1" dirty="0"/>
          </a:p>
        </p:txBody>
      </p:sp>
      <p:grpSp>
        <p:nvGrpSpPr>
          <p:cNvPr id="10" name="Gruppe 9">
            <a:extLst>
              <a:ext uri="{FF2B5EF4-FFF2-40B4-BE49-F238E27FC236}">
                <a16:creationId xmlns:a16="http://schemas.microsoft.com/office/drawing/2014/main" id="{F71740F5-2573-DB73-1B28-1EBA8F7309AF}"/>
              </a:ext>
            </a:extLst>
          </p:cNvPr>
          <p:cNvGrpSpPr/>
          <p:nvPr/>
        </p:nvGrpSpPr>
        <p:grpSpPr>
          <a:xfrm>
            <a:off x="8512404" y="2439529"/>
            <a:ext cx="2814120" cy="1701720"/>
            <a:chOff x="8644123" y="1962547"/>
            <a:chExt cx="2814120" cy="1701720"/>
          </a:xfrm>
        </p:grpSpPr>
        <mc:AlternateContent xmlns:mc="http://schemas.openxmlformats.org/markup-compatibility/2006" xmlns:p14="http://schemas.microsoft.com/office/powerpoint/2010/main">
          <mc:Choice Requires="p14">
            <p:contentPart p14:bwMode="auto" r:id="rId2">
              <p14:nvContentPartPr>
                <p14:cNvPr id="7" name="Håndskrift 6">
                  <a:extLst>
                    <a:ext uri="{FF2B5EF4-FFF2-40B4-BE49-F238E27FC236}">
                      <a16:creationId xmlns:a16="http://schemas.microsoft.com/office/drawing/2014/main" id="{E3CE926C-DAE0-B4AD-723E-549CD81BB369}"/>
                    </a:ext>
                  </a:extLst>
                </p14:cNvPr>
                <p14:cNvContentPartPr/>
                <p14:nvPr/>
              </p14:nvContentPartPr>
              <p14:xfrm>
                <a:off x="8644123" y="1962547"/>
                <a:ext cx="2814120" cy="1679040"/>
              </p14:xfrm>
            </p:contentPart>
          </mc:Choice>
          <mc:Fallback xmlns="">
            <p:pic>
              <p:nvPicPr>
                <p:cNvPr id="7" name="Håndskrift 6">
                  <a:extLst>
                    <a:ext uri="{FF2B5EF4-FFF2-40B4-BE49-F238E27FC236}">
                      <a16:creationId xmlns:a16="http://schemas.microsoft.com/office/drawing/2014/main" id="{E3CE926C-DAE0-B4AD-723E-549CD81BB369}"/>
                    </a:ext>
                  </a:extLst>
                </p:cNvPr>
                <p:cNvPicPr/>
                <p:nvPr/>
              </p:nvPicPr>
              <p:blipFill>
                <a:blip r:embed="rId3"/>
                <a:stretch>
                  <a:fillRect/>
                </a:stretch>
              </p:blipFill>
              <p:spPr>
                <a:xfrm>
                  <a:off x="8608123" y="1926547"/>
                  <a:ext cx="2885760" cy="1750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Håndskrift 7">
                  <a:extLst>
                    <a:ext uri="{FF2B5EF4-FFF2-40B4-BE49-F238E27FC236}">
                      <a16:creationId xmlns:a16="http://schemas.microsoft.com/office/drawing/2014/main" id="{70F9CB3F-7150-ADF1-F595-8E15ED5F7A62}"/>
                    </a:ext>
                  </a:extLst>
                </p14:cNvPr>
                <p14:cNvContentPartPr/>
                <p14:nvPr/>
              </p14:nvContentPartPr>
              <p14:xfrm>
                <a:off x="9183763" y="3535027"/>
                <a:ext cx="380520" cy="129240"/>
              </p14:xfrm>
            </p:contentPart>
          </mc:Choice>
          <mc:Fallback xmlns="">
            <p:pic>
              <p:nvPicPr>
                <p:cNvPr id="8" name="Håndskrift 7">
                  <a:extLst>
                    <a:ext uri="{FF2B5EF4-FFF2-40B4-BE49-F238E27FC236}">
                      <a16:creationId xmlns:a16="http://schemas.microsoft.com/office/drawing/2014/main" id="{70F9CB3F-7150-ADF1-F595-8E15ED5F7A62}"/>
                    </a:ext>
                  </a:extLst>
                </p:cNvPr>
                <p:cNvPicPr/>
                <p:nvPr/>
              </p:nvPicPr>
              <p:blipFill>
                <a:blip r:embed="rId5"/>
                <a:stretch>
                  <a:fillRect/>
                </a:stretch>
              </p:blipFill>
              <p:spPr>
                <a:xfrm>
                  <a:off x="9148123" y="3499387"/>
                  <a:ext cx="452160" cy="200880"/>
                </a:xfrm>
                <a:prstGeom prst="rect">
                  <a:avLst/>
                </a:prstGeom>
              </p:spPr>
            </p:pic>
          </mc:Fallback>
        </mc:AlternateContent>
      </p:grpSp>
    </p:spTree>
    <p:extLst>
      <p:ext uri="{BB962C8B-B14F-4D97-AF65-F5344CB8AC3E}">
        <p14:creationId xmlns:p14="http://schemas.microsoft.com/office/powerpoint/2010/main" val="39953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gen tilgængelig billedbeskrivelse.">
            <a:extLst>
              <a:ext uri="{FF2B5EF4-FFF2-40B4-BE49-F238E27FC236}">
                <a16:creationId xmlns:a16="http://schemas.microsoft.com/office/drawing/2014/main" id="{442E2A16-2E62-0A3D-EB3C-0E229882E8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40" r="6491" b="-2"/>
          <a:stretch/>
        </p:blipFill>
        <p:spPr bwMode="auto">
          <a:xfrm>
            <a:off x="357120" y="391301"/>
            <a:ext cx="7228864" cy="5847184"/>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a:noFill/>
          <a:extLst>
            <a:ext uri="{909E8E84-426E-40DD-AFC4-6F175D3DCCD1}">
              <a14:hiddenFill xmlns:a14="http://schemas.microsoft.com/office/drawing/2010/main">
                <a:solidFill>
                  <a:srgbClr val="FFFFFF"/>
                </a:solidFill>
              </a14:hiddenFill>
            </a:ext>
          </a:extLst>
        </p:spPr>
      </p:pic>
      <p:sp>
        <p:nvSpPr>
          <p:cNvPr id="2068" name="Freeform: Shape 2067">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57119" y="391300"/>
            <a:ext cx="7228863" cy="584718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0" name="Freeform: Shape 2069">
            <a:extLst>
              <a:ext uri="{FF2B5EF4-FFF2-40B4-BE49-F238E27FC236}">
                <a16:creationId xmlns:a16="http://schemas.microsoft.com/office/drawing/2014/main" id="{1979858C-A26E-4B53-9728-5EC82E0E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2712" flipH="1">
            <a:off x="6869718" y="475165"/>
            <a:ext cx="4895008" cy="5648873"/>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116764 w 4876734"/>
              <a:gd name="connsiteY14" fmla="*/ 3787239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770001 w 4876734"/>
              <a:gd name="connsiteY11" fmla="*/ 526833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08332 w 4876734"/>
              <a:gd name="connsiteY12" fmla="*/ 4953947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95008"/>
              <a:gd name="connsiteY0" fmla="*/ 7370 h 5648873"/>
              <a:gd name="connsiteX1" fmla="*/ 3318681 w 4895008"/>
              <a:gd name="connsiteY1" fmla="*/ 170365 h 5648873"/>
              <a:gd name="connsiteX2" fmla="*/ 4548748 w 4895008"/>
              <a:gd name="connsiteY2" fmla="*/ 751552 h 5648873"/>
              <a:gd name="connsiteX3" fmla="*/ 4808142 w 4895008"/>
              <a:gd name="connsiteY3" fmla="*/ 1668523 h 5648873"/>
              <a:gd name="connsiteX4" fmla="*/ 4706317 w 4895008"/>
              <a:gd name="connsiteY4" fmla="*/ 4248850 h 5648873"/>
              <a:gd name="connsiteX5" fmla="*/ 3514755 w 4895008"/>
              <a:gd name="connsiteY5" fmla="*/ 5251074 h 5648873"/>
              <a:gd name="connsiteX6" fmla="*/ 3509624 w 4895008"/>
              <a:gd name="connsiteY6" fmla="*/ 5295720 h 5648873"/>
              <a:gd name="connsiteX7" fmla="*/ 3657735 w 4895008"/>
              <a:gd name="connsiteY7" fmla="*/ 5648869 h 5648873"/>
              <a:gd name="connsiteX8" fmla="*/ 2845171 w 4895008"/>
              <a:gd name="connsiteY8" fmla="*/ 5298163 h 5648873"/>
              <a:gd name="connsiteX9" fmla="*/ 2819805 w 4895008"/>
              <a:gd name="connsiteY9" fmla="*/ 5269143 h 5648873"/>
              <a:gd name="connsiteX10" fmla="*/ 1868109 w 4895008"/>
              <a:gd name="connsiteY10" fmla="*/ 5289191 h 5648873"/>
              <a:gd name="connsiteX11" fmla="*/ 808332 w 4895008"/>
              <a:gd name="connsiteY11" fmla="*/ 4953947 h 5648873"/>
              <a:gd name="connsiteX12" fmla="*/ 91972 w 4895008"/>
              <a:gd name="connsiteY12" fmla="*/ 3785123 h 5648873"/>
              <a:gd name="connsiteX13" fmla="*/ 1199 w 4895008"/>
              <a:gd name="connsiteY13" fmla="*/ 1792291 h 5648873"/>
              <a:gd name="connsiteX14" fmla="*/ 445748 w 4895008"/>
              <a:gd name="connsiteY14" fmla="*/ 411323 h 5648873"/>
              <a:gd name="connsiteX15" fmla="*/ 1686519 w 4895008"/>
              <a:gd name="connsiteY15" fmla="*/ 7370 h 56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008" h="5648873">
                <a:moveTo>
                  <a:pt x="1686519" y="7370"/>
                </a:moveTo>
                <a:cubicBezTo>
                  <a:pt x="2165341" y="-32790"/>
                  <a:pt x="2948273" y="101042"/>
                  <a:pt x="3318681" y="170365"/>
                </a:cubicBezTo>
                <a:cubicBezTo>
                  <a:pt x="4323032" y="354108"/>
                  <a:pt x="4382005" y="411920"/>
                  <a:pt x="4548748" y="751552"/>
                </a:cubicBezTo>
                <a:cubicBezTo>
                  <a:pt x="4697049" y="1163453"/>
                  <a:pt x="4708493" y="1199701"/>
                  <a:pt x="4808142" y="1668523"/>
                </a:cubicBezTo>
                <a:cubicBezTo>
                  <a:pt x="4948374" y="2755090"/>
                  <a:pt x="4921881" y="3651758"/>
                  <a:pt x="4706317" y="4248850"/>
                </a:cubicBezTo>
                <a:cubicBezTo>
                  <a:pt x="4490753" y="4845942"/>
                  <a:pt x="3714204" y="5076596"/>
                  <a:pt x="3514755" y="5251074"/>
                </a:cubicBezTo>
                <a:lnTo>
                  <a:pt x="3509624" y="5295720"/>
                </a:lnTo>
                <a:cubicBezTo>
                  <a:pt x="3554663" y="5575558"/>
                  <a:pt x="3702470" y="5648392"/>
                  <a:pt x="3657735" y="5648869"/>
                </a:cubicBezTo>
                <a:cubicBezTo>
                  <a:pt x="3549823" y="5650021"/>
                  <a:pt x="3002334" y="5450329"/>
                  <a:pt x="2845171" y="5298163"/>
                </a:cubicBezTo>
                <a:lnTo>
                  <a:pt x="2819805" y="5269143"/>
                </a:lnTo>
                <a:cubicBezTo>
                  <a:pt x="2502573" y="5275826"/>
                  <a:pt x="2203354" y="5341724"/>
                  <a:pt x="1868109" y="5289191"/>
                </a:cubicBezTo>
                <a:cubicBezTo>
                  <a:pt x="1532864" y="5236658"/>
                  <a:pt x="1104355" y="5204625"/>
                  <a:pt x="808332" y="4953947"/>
                </a:cubicBezTo>
                <a:cubicBezTo>
                  <a:pt x="512309" y="4703269"/>
                  <a:pt x="308594" y="4469411"/>
                  <a:pt x="91972" y="3785123"/>
                </a:cubicBezTo>
                <a:cubicBezTo>
                  <a:pt x="-34378" y="3125130"/>
                  <a:pt x="8985" y="2549529"/>
                  <a:pt x="1199" y="1792291"/>
                </a:cubicBezTo>
                <a:cubicBezTo>
                  <a:pt x="-23043" y="890799"/>
                  <a:pt x="327087" y="612546"/>
                  <a:pt x="445748" y="411323"/>
                </a:cubicBezTo>
                <a:cubicBezTo>
                  <a:pt x="628194" y="125556"/>
                  <a:pt x="1207697" y="47530"/>
                  <a:pt x="1686519" y="737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2" name="Freeform: Shape 2071">
            <a:extLst>
              <a:ext uri="{FF2B5EF4-FFF2-40B4-BE49-F238E27FC236}">
                <a16:creationId xmlns:a16="http://schemas.microsoft.com/office/drawing/2014/main" id="{3F73B9C9-A160-4E92-89A0-667A53CD7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2712" flipH="1">
            <a:off x="6891488" y="428517"/>
            <a:ext cx="4895008" cy="5648873"/>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116764 w 4876734"/>
              <a:gd name="connsiteY14" fmla="*/ 3787239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770001 w 4876734"/>
              <a:gd name="connsiteY11" fmla="*/ 526833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08332 w 4876734"/>
              <a:gd name="connsiteY12" fmla="*/ 4953947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95008"/>
              <a:gd name="connsiteY0" fmla="*/ 7370 h 5648873"/>
              <a:gd name="connsiteX1" fmla="*/ 3318681 w 4895008"/>
              <a:gd name="connsiteY1" fmla="*/ 170365 h 5648873"/>
              <a:gd name="connsiteX2" fmla="*/ 4548748 w 4895008"/>
              <a:gd name="connsiteY2" fmla="*/ 751552 h 5648873"/>
              <a:gd name="connsiteX3" fmla="*/ 4808142 w 4895008"/>
              <a:gd name="connsiteY3" fmla="*/ 1668523 h 5648873"/>
              <a:gd name="connsiteX4" fmla="*/ 4706317 w 4895008"/>
              <a:gd name="connsiteY4" fmla="*/ 4248850 h 5648873"/>
              <a:gd name="connsiteX5" fmla="*/ 3514755 w 4895008"/>
              <a:gd name="connsiteY5" fmla="*/ 5251074 h 5648873"/>
              <a:gd name="connsiteX6" fmla="*/ 3509624 w 4895008"/>
              <a:gd name="connsiteY6" fmla="*/ 5295720 h 5648873"/>
              <a:gd name="connsiteX7" fmla="*/ 3657735 w 4895008"/>
              <a:gd name="connsiteY7" fmla="*/ 5648869 h 5648873"/>
              <a:gd name="connsiteX8" fmla="*/ 2845171 w 4895008"/>
              <a:gd name="connsiteY8" fmla="*/ 5298163 h 5648873"/>
              <a:gd name="connsiteX9" fmla="*/ 2819805 w 4895008"/>
              <a:gd name="connsiteY9" fmla="*/ 5269143 h 5648873"/>
              <a:gd name="connsiteX10" fmla="*/ 1868109 w 4895008"/>
              <a:gd name="connsiteY10" fmla="*/ 5289191 h 5648873"/>
              <a:gd name="connsiteX11" fmla="*/ 808332 w 4895008"/>
              <a:gd name="connsiteY11" fmla="*/ 4953947 h 5648873"/>
              <a:gd name="connsiteX12" fmla="*/ 91972 w 4895008"/>
              <a:gd name="connsiteY12" fmla="*/ 3785123 h 5648873"/>
              <a:gd name="connsiteX13" fmla="*/ 1199 w 4895008"/>
              <a:gd name="connsiteY13" fmla="*/ 1792291 h 5648873"/>
              <a:gd name="connsiteX14" fmla="*/ 445748 w 4895008"/>
              <a:gd name="connsiteY14" fmla="*/ 411323 h 5648873"/>
              <a:gd name="connsiteX15" fmla="*/ 1686519 w 4895008"/>
              <a:gd name="connsiteY15" fmla="*/ 7370 h 56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008" h="5648873">
                <a:moveTo>
                  <a:pt x="1686519" y="7370"/>
                </a:moveTo>
                <a:cubicBezTo>
                  <a:pt x="2165341" y="-32790"/>
                  <a:pt x="2948273" y="101042"/>
                  <a:pt x="3318681" y="170365"/>
                </a:cubicBezTo>
                <a:cubicBezTo>
                  <a:pt x="4323032" y="354108"/>
                  <a:pt x="4382005" y="411920"/>
                  <a:pt x="4548748" y="751552"/>
                </a:cubicBezTo>
                <a:cubicBezTo>
                  <a:pt x="4697049" y="1163453"/>
                  <a:pt x="4708493" y="1199701"/>
                  <a:pt x="4808142" y="1668523"/>
                </a:cubicBezTo>
                <a:cubicBezTo>
                  <a:pt x="4948374" y="2755090"/>
                  <a:pt x="4921881" y="3651758"/>
                  <a:pt x="4706317" y="4248850"/>
                </a:cubicBezTo>
                <a:cubicBezTo>
                  <a:pt x="4490753" y="4845942"/>
                  <a:pt x="3714204" y="5076596"/>
                  <a:pt x="3514755" y="5251074"/>
                </a:cubicBezTo>
                <a:lnTo>
                  <a:pt x="3509624" y="5295720"/>
                </a:lnTo>
                <a:cubicBezTo>
                  <a:pt x="3554663" y="5575558"/>
                  <a:pt x="3702470" y="5648392"/>
                  <a:pt x="3657735" y="5648869"/>
                </a:cubicBezTo>
                <a:cubicBezTo>
                  <a:pt x="3549823" y="5650021"/>
                  <a:pt x="3002334" y="5450329"/>
                  <a:pt x="2845171" y="5298163"/>
                </a:cubicBezTo>
                <a:lnTo>
                  <a:pt x="2819805" y="5269143"/>
                </a:lnTo>
                <a:cubicBezTo>
                  <a:pt x="2502573" y="5275826"/>
                  <a:pt x="2203354" y="5341724"/>
                  <a:pt x="1868109" y="5289191"/>
                </a:cubicBezTo>
                <a:cubicBezTo>
                  <a:pt x="1532864" y="5236658"/>
                  <a:pt x="1104355" y="5204625"/>
                  <a:pt x="808332" y="4953947"/>
                </a:cubicBezTo>
                <a:cubicBezTo>
                  <a:pt x="512309" y="4703269"/>
                  <a:pt x="308594" y="4469411"/>
                  <a:pt x="91972" y="3785123"/>
                </a:cubicBezTo>
                <a:cubicBezTo>
                  <a:pt x="-34378" y="3125130"/>
                  <a:pt x="8985" y="2549529"/>
                  <a:pt x="1199" y="1792291"/>
                </a:cubicBezTo>
                <a:cubicBezTo>
                  <a:pt x="-23043" y="890799"/>
                  <a:pt x="327087" y="612546"/>
                  <a:pt x="445748" y="411323"/>
                </a:cubicBezTo>
                <a:cubicBezTo>
                  <a:pt x="628194" y="125556"/>
                  <a:pt x="1207697" y="47530"/>
                  <a:pt x="1686519" y="737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el 4">
            <a:extLst>
              <a:ext uri="{FF2B5EF4-FFF2-40B4-BE49-F238E27FC236}">
                <a16:creationId xmlns:a16="http://schemas.microsoft.com/office/drawing/2014/main" id="{427C4D60-1F39-2516-649D-1471341670A3}"/>
              </a:ext>
            </a:extLst>
          </p:cNvPr>
          <p:cNvSpPr>
            <a:spLocks noGrp="1"/>
          </p:cNvSpPr>
          <p:nvPr>
            <p:ph type="title"/>
          </p:nvPr>
        </p:nvSpPr>
        <p:spPr>
          <a:xfrm>
            <a:off x="7301630" y="1052938"/>
            <a:ext cx="4085972" cy="1635235"/>
          </a:xfrm>
        </p:spPr>
        <p:txBody>
          <a:bodyPr>
            <a:normAutofit/>
          </a:bodyPr>
          <a:lstStyle/>
          <a:p>
            <a:pPr algn="ctr"/>
            <a:r>
              <a:rPr lang="da-DK" dirty="0">
                <a:solidFill>
                  <a:schemeClr val="accent4">
                    <a:lumMod val="75000"/>
                  </a:schemeClr>
                </a:solidFill>
              </a:rPr>
              <a:t>Tøvende billeder </a:t>
            </a:r>
            <a:r>
              <a:rPr lang="da-DK" dirty="0"/>
              <a:t>og tankebilleder</a:t>
            </a:r>
          </a:p>
        </p:txBody>
      </p:sp>
      <p:sp>
        <p:nvSpPr>
          <p:cNvPr id="6" name="Pladsholder til indhold 5">
            <a:extLst>
              <a:ext uri="{FF2B5EF4-FFF2-40B4-BE49-F238E27FC236}">
                <a16:creationId xmlns:a16="http://schemas.microsoft.com/office/drawing/2014/main" id="{02A7D31A-9C96-7F95-87E5-2E706D8CF7CE}"/>
              </a:ext>
            </a:extLst>
          </p:cNvPr>
          <p:cNvSpPr>
            <a:spLocks noGrp="1"/>
          </p:cNvSpPr>
          <p:nvPr>
            <p:ph idx="1"/>
          </p:nvPr>
        </p:nvSpPr>
        <p:spPr>
          <a:xfrm>
            <a:off x="7488107" y="2731305"/>
            <a:ext cx="3899495" cy="2692891"/>
          </a:xfrm>
        </p:spPr>
        <p:txBody>
          <a:bodyPr>
            <a:normAutofit/>
          </a:bodyPr>
          <a:lstStyle/>
          <a:p>
            <a:pPr>
              <a:lnSpc>
                <a:spcPct val="90000"/>
              </a:lnSpc>
            </a:pPr>
            <a:r>
              <a:rPr lang="da-DK" sz="1800" u="sng" dirty="0"/>
              <a:t>Tøvende billeder</a:t>
            </a:r>
            <a:r>
              <a:rPr lang="da-DK" sz="1800" dirty="0"/>
              <a:t>: Særligt detaljerede billeder, som læseren kan gå på opdagelse i. Det kan fx være helsidebilleder med et indholdsmæssigt overdrev, der ikke nødvendigvis har en funktion andet end at det er spændende at gå på opdagelse i.</a:t>
            </a:r>
          </a:p>
          <a:p>
            <a:pPr>
              <a:lnSpc>
                <a:spcPct val="90000"/>
              </a:lnSpc>
            </a:pPr>
            <a:endParaRPr lang="da-DK" sz="1800" dirty="0"/>
          </a:p>
          <a:p>
            <a:pPr>
              <a:lnSpc>
                <a:spcPct val="90000"/>
              </a:lnSpc>
            </a:pPr>
            <a:r>
              <a:rPr lang="da-DK" sz="1800" u="sng" dirty="0"/>
              <a:t>Tankebilleder</a:t>
            </a:r>
            <a:r>
              <a:rPr lang="da-DK" sz="1800" dirty="0"/>
              <a:t>: Nedsætter læsetempoet og tilfører handlingen en symbolsk karakter. De frakobler sig ikke handlingen, men understreger et vigtigt element i tematikken.</a:t>
            </a:r>
          </a:p>
        </p:txBody>
      </p:sp>
    </p:spTree>
    <p:extLst>
      <p:ext uri="{BB962C8B-B14F-4D97-AF65-F5344CB8AC3E}">
        <p14:creationId xmlns:p14="http://schemas.microsoft.com/office/powerpoint/2010/main" val="215096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A2EE1E2D-ECFB-49DE-A025-1F56F4BF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530" y="650821"/>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id="{427C4D60-1F39-2516-649D-1471341670A3}"/>
              </a:ext>
            </a:extLst>
          </p:cNvPr>
          <p:cNvSpPr>
            <a:spLocks noGrp="1"/>
          </p:cNvSpPr>
          <p:nvPr>
            <p:ph type="title"/>
          </p:nvPr>
        </p:nvSpPr>
        <p:spPr>
          <a:xfrm>
            <a:off x="6758082" y="1242646"/>
            <a:ext cx="4299123" cy="1528689"/>
          </a:xfrm>
        </p:spPr>
        <p:txBody>
          <a:bodyPr>
            <a:normAutofit/>
          </a:bodyPr>
          <a:lstStyle/>
          <a:p>
            <a:pPr algn="ctr">
              <a:lnSpc>
                <a:spcPct val="90000"/>
              </a:lnSpc>
            </a:pPr>
            <a:r>
              <a:rPr lang="da-DK" dirty="0"/>
              <a:t>Tøvende billeder og </a:t>
            </a:r>
            <a:r>
              <a:rPr lang="da-DK" dirty="0">
                <a:solidFill>
                  <a:schemeClr val="accent4">
                    <a:lumMod val="75000"/>
                  </a:schemeClr>
                </a:solidFill>
              </a:rPr>
              <a:t>tankebilleder</a:t>
            </a:r>
          </a:p>
        </p:txBody>
      </p:sp>
      <p:pic>
        <p:nvPicPr>
          <p:cNvPr id="4098" name="Picture 2" descr="Peter Madsen Vingeslag">
            <a:extLst>
              <a:ext uri="{FF2B5EF4-FFF2-40B4-BE49-F238E27FC236}">
                <a16:creationId xmlns:a16="http://schemas.microsoft.com/office/drawing/2014/main" id="{73AD20DF-17D6-3A4B-4EA2-A49C9B92B2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607" y="436806"/>
            <a:ext cx="5055688" cy="5878707"/>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indhold 5">
            <a:extLst>
              <a:ext uri="{FF2B5EF4-FFF2-40B4-BE49-F238E27FC236}">
                <a16:creationId xmlns:a16="http://schemas.microsoft.com/office/drawing/2014/main" id="{02A7D31A-9C96-7F95-87E5-2E706D8CF7CE}"/>
              </a:ext>
            </a:extLst>
          </p:cNvPr>
          <p:cNvSpPr>
            <a:spLocks noGrp="1"/>
          </p:cNvSpPr>
          <p:nvPr>
            <p:ph idx="1"/>
          </p:nvPr>
        </p:nvSpPr>
        <p:spPr>
          <a:xfrm>
            <a:off x="7024529" y="2818229"/>
            <a:ext cx="4032676" cy="2977008"/>
          </a:xfrm>
        </p:spPr>
        <p:txBody>
          <a:bodyPr>
            <a:normAutofit/>
          </a:bodyPr>
          <a:lstStyle/>
          <a:p>
            <a:pPr>
              <a:lnSpc>
                <a:spcPct val="90000"/>
              </a:lnSpc>
            </a:pPr>
            <a:r>
              <a:rPr lang="da-DK" sz="1800" u="sng" dirty="0"/>
              <a:t>Tøvende billeder</a:t>
            </a:r>
            <a:r>
              <a:rPr lang="da-DK" sz="1800" dirty="0"/>
              <a:t>: Særligt detaljerede billeder, som læseren kan gå på opdagelse i. Det kan fx være helsidebilleder med et indholdsmæssigt overdrev, der ikke nødvendigvis har en funktion andet end at det er spændende at gå på opdagelse i.</a:t>
            </a:r>
          </a:p>
          <a:p>
            <a:pPr>
              <a:lnSpc>
                <a:spcPct val="90000"/>
              </a:lnSpc>
            </a:pPr>
            <a:endParaRPr lang="da-DK" sz="1800" dirty="0"/>
          </a:p>
          <a:p>
            <a:pPr>
              <a:lnSpc>
                <a:spcPct val="90000"/>
              </a:lnSpc>
            </a:pPr>
            <a:r>
              <a:rPr lang="da-DK" sz="1800" u="sng" dirty="0"/>
              <a:t>Tankebilleder</a:t>
            </a:r>
            <a:r>
              <a:rPr lang="da-DK" sz="1800" dirty="0"/>
              <a:t>: Nedsætter læsetempoet og tilfører handlingen en symbolsk karakter. De frakobler sig ikke handlingen, men understreger et vigtigt element i tematikken.</a:t>
            </a:r>
          </a:p>
        </p:txBody>
      </p:sp>
      <p:sp>
        <p:nvSpPr>
          <p:cNvPr id="4107" name="Freeform: Shape 4106">
            <a:extLst>
              <a:ext uri="{FF2B5EF4-FFF2-40B4-BE49-F238E27FC236}">
                <a16:creationId xmlns:a16="http://schemas.microsoft.com/office/drawing/2014/main" id="{D79121EC-981A-4EB2-B42E-58FA5B2F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2704" y="694112"/>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203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Nærbillede af en åben bog mod en sløret bogreol i baggrunden">
            <a:extLst>
              <a:ext uri="{FF2B5EF4-FFF2-40B4-BE49-F238E27FC236}">
                <a16:creationId xmlns:a16="http://schemas.microsoft.com/office/drawing/2014/main" id="{BB8348C8-0C14-FA7C-7548-BA9308A674C9}"/>
              </a:ext>
            </a:extLst>
          </p:cNvPr>
          <p:cNvPicPr>
            <a:picLocks noChangeAspect="1"/>
          </p:cNvPicPr>
          <p:nvPr/>
        </p:nvPicPr>
        <p:blipFill rotWithShape="1">
          <a:blip r:embed="rId2"/>
          <a:srcRect t="15730"/>
          <a:stretch/>
        </p:blipFill>
        <p:spPr>
          <a:xfrm>
            <a:off x="19" y="0"/>
            <a:ext cx="12191981" cy="6857990"/>
          </a:xfrm>
          <a:prstGeom prst="rect">
            <a:avLst/>
          </a:prstGeom>
        </p:spPr>
      </p:pic>
      <p:sp>
        <p:nvSpPr>
          <p:cNvPr id="26" name="Freeform: Shape 25">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Titel 1">
            <a:extLst>
              <a:ext uri="{FF2B5EF4-FFF2-40B4-BE49-F238E27FC236}">
                <a16:creationId xmlns:a16="http://schemas.microsoft.com/office/drawing/2014/main" id="{25E34032-B688-E8C0-5337-C856D19E3C2B}"/>
              </a:ext>
            </a:extLst>
          </p:cNvPr>
          <p:cNvSpPr>
            <a:spLocks noGrp="1"/>
          </p:cNvSpPr>
          <p:nvPr>
            <p:ph type="title"/>
          </p:nvPr>
        </p:nvSpPr>
        <p:spPr>
          <a:xfrm>
            <a:off x="4272282" y="860609"/>
            <a:ext cx="4621687" cy="1258293"/>
          </a:xfrm>
        </p:spPr>
        <p:txBody>
          <a:bodyPr vert="horz" lIns="91440" tIns="45720" rIns="91440" bIns="45720" rtlCol="0">
            <a:normAutofit/>
          </a:bodyPr>
          <a:lstStyle/>
          <a:p>
            <a:pPr algn="ctr"/>
            <a:r>
              <a:rPr lang="en-US" dirty="0" err="1"/>
              <a:t>Stil</a:t>
            </a:r>
            <a:r>
              <a:rPr lang="en-US" dirty="0"/>
              <a:t> </a:t>
            </a:r>
            <a:r>
              <a:rPr lang="en-US" dirty="0" err="1"/>
              <a:t>og</a:t>
            </a:r>
            <a:r>
              <a:rPr lang="en-US" dirty="0"/>
              <a:t> </a:t>
            </a:r>
            <a:r>
              <a:rPr lang="en-US" dirty="0" err="1"/>
              <a:t>virkemidler</a:t>
            </a:r>
            <a:endParaRPr lang="en-US" dirty="0"/>
          </a:p>
        </p:txBody>
      </p:sp>
      <p:sp>
        <p:nvSpPr>
          <p:cNvPr id="4" name="Pladsholder til tekst 3">
            <a:extLst>
              <a:ext uri="{FF2B5EF4-FFF2-40B4-BE49-F238E27FC236}">
                <a16:creationId xmlns:a16="http://schemas.microsoft.com/office/drawing/2014/main" id="{49B987BA-EFAE-9C5D-26BD-F75080EAFDB7}"/>
              </a:ext>
            </a:extLst>
          </p:cNvPr>
          <p:cNvSpPr>
            <a:spLocks noGrp="1"/>
          </p:cNvSpPr>
          <p:nvPr>
            <p:ph idx="1"/>
          </p:nvPr>
        </p:nvSpPr>
        <p:spPr>
          <a:xfrm>
            <a:off x="7078947" y="2481118"/>
            <a:ext cx="5113033" cy="3501011"/>
          </a:xfrm>
        </p:spPr>
        <p:txBody>
          <a:bodyPr vert="horz" lIns="91440" tIns="45720" rIns="91440" bIns="45720" rtlCol="0" anchor="ctr">
            <a:normAutofit fontScale="92500"/>
          </a:bodyPr>
          <a:lstStyle/>
          <a:p>
            <a:pPr>
              <a:lnSpc>
                <a:spcPct val="90000"/>
              </a:lnSpc>
            </a:pPr>
            <a:r>
              <a:rPr lang="da-DK" sz="2400" dirty="0"/>
              <a:t>Læs s. 20-33. Tag noter og hjælp hinanden til at forstå begreberne, så I kan forklare brugen af:</a:t>
            </a:r>
          </a:p>
          <a:p>
            <a:pPr marL="457200" indent="-457200">
              <a:lnSpc>
                <a:spcPct val="90000"/>
              </a:lnSpc>
              <a:buFont typeface="Arial" panose="020B0604020202020204" pitchFamily="34" charset="0"/>
              <a:buChar char="•"/>
            </a:pPr>
            <a:r>
              <a:rPr lang="da-DK" sz="2400" dirty="0"/>
              <a:t>Det enkelte billede (beskæring, synsvinkel og komposition)</a:t>
            </a:r>
          </a:p>
          <a:p>
            <a:pPr marL="457200" indent="-457200">
              <a:lnSpc>
                <a:spcPct val="90000"/>
              </a:lnSpc>
              <a:buFont typeface="Arial" panose="020B0604020202020204" pitchFamily="34" charset="0"/>
              <a:buChar char="•"/>
            </a:pPr>
            <a:r>
              <a:rPr lang="da-DK" sz="2400" dirty="0"/>
              <a:t>Farver</a:t>
            </a:r>
          </a:p>
          <a:p>
            <a:pPr marL="457200" indent="-457200">
              <a:lnSpc>
                <a:spcPct val="90000"/>
              </a:lnSpc>
              <a:buFont typeface="Arial" panose="020B0604020202020204" pitchFamily="34" charset="0"/>
              <a:buChar char="•"/>
            </a:pPr>
            <a:r>
              <a:rPr lang="da-DK" sz="2400" dirty="0"/>
              <a:t>Rammen</a:t>
            </a:r>
          </a:p>
          <a:p>
            <a:pPr marL="457200" indent="-457200">
              <a:lnSpc>
                <a:spcPct val="90000"/>
              </a:lnSpc>
              <a:buFont typeface="Arial" panose="020B0604020202020204" pitchFamily="34" charset="0"/>
              <a:buChar char="•"/>
            </a:pPr>
            <a:r>
              <a:rPr lang="da-DK" sz="2400" dirty="0"/>
              <a:t>Helsiden og sidelayout (statisk, dekorativ, motiveret, oplevet</a:t>
            </a:r>
          </a:p>
          <a:p>
            <a:pPr marL="457200" indent="-457200">
              <a:lnSpc>
                <a:spcPct val="90000"/>
              </a:lnSpc>
              <a:buFont typeface="Arial" panose="020B0604020202020204" pitchFamily="34" charset="0"/>
              <a:buChar char="•"/>
            </a:pPr>
            <a:r>
              <a:rPr lang="da-DK" sz="2400" dirty="0"/>
              <a:t>Montage: sammensætningen af billeder (handlings-, analytisk, sekventiel, symbolsk deskriptiv og absurd)</a:t>
            </a:r>
          </a:p>
        </p:txBody>
      </p:sp>
    </p:spTree>
    <p:extLst>
      <p:ext uri="{BB962C8B-B14F-4D97-AF65-F5344CB8AC3E}">
        <p14:creationId xmlns:p14="http://schemas.microsoft.com/office/powerpoint/2010/main" val="194709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3B3DB5-1BB7-F3C7-A39F-8B16272DED63}"/>
              </a:ext>
            </a:extLst>
          </p:cNvPr>
          <p:cNvPicPr>
            <a:picLocks noChangeAspect="1"/>
          </p:cNvPicPr>
          <p:nvPr/>
        </p:nvPicPr>
        <p:blipFill rotWithShape="1">
          <a:blip r:embed="rId2"/>
          <a:srcRect b="15730"/>
          <a:stretch/>
        </p:blipFill>
        <p:spPr>
          <a:xfrm>
            <a:off x="20" y="10"/>
            <a:ext cx="12191981" cy="6857990"/>
          </a:xfrm>
          <a:prstGeom prst="rect">
            <a:avLst/>
          </a:prstGeom>
        </p:spPr>
      </p:pic>
      <p:sp>
        <p:nvSpPr>
          <p:cNvPr id="11" name="Freeform: Shape 10">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Titel 1">
            <a:extLst>
              <a:ext uri="{FF2B5EF4-FFF2-40B4-BE49-F238E27FC236}">
                <a16:creationId xmlns:a16="http://schemas.microsoft.com/office/drawing/2014/main" id="{54DBB8AB-AF00-961E-16B0-B15B72BDA4D4}"/>
              </a:ext>
            </a:extLst>
          </p:cNvPr>
          <p:cNvSpPr>
            <a:spLocks noGrp="1"/>
          </p:cNvSpPr>
          <p:nvPr>
            <p:ph type="title"/>
          </p:nvPr>
        </p:nvSpPr>
        <p:spPr>
          <a:xfrm>
            <a:off x="4272282" y="860609"/>
            <a:ext cx="4621687" cy="1258293"/>
          </a:xfrm>
        </p:spPr>
        <p:txBody>
          <a:bodyPr>
            <a:normAutofit/>
          </a:bodyPr>
          <a:lstStyle/>
          <a:p>
            <a:pPr algn="ctr"/>
            <a:r>
              <a:rPr lang="da-DK" dirty="0"/>
              <a:t>farver</a:t>
            </a:r>
            <a:endParaRPr lang="da-DK"/>
          </a:p>
        </p:txBody>
      </p:sp>
      <p:sp>
        <p:nvSpPr>
          <p:cNvPr id="3" name="Pladsholder til indhold 2">
            <a:extLst>
              <a:ext uri="{FF2B5EF4-FFF2-40B4-BE49-F238E27FC236}">
                <a16:creationId xmlns:a16="http://schemas.microsoft.com/office/drawing/2014/main" id="{E5A90167-FB8A-260C-B5AF-21C2676A18E4}"/>
              </a:ext>
            </a:extLst>
          </p:cNvPr>
          <p:cNvSpPr>
            <a:spLocks noGrp="1"/>
          </p:cNvSpPr>
          <p:nvPr>
            <p:ph idx="1"/>
          </p:nvPr>
        </p:nvSpPr>
        <p:spPr>
          <a:xfrm>
            <a:off x="7457702" y="2265829"/>
            <a:ext cx="4236001" cy="3501011"/>
          </a:xfrm>
        </p:spPr>
        <p:txBody>
          <a:bodyPr anchor="ctr">
            <a:normAutofit fontScale="70000" lnSpcReduction="20000"/>
          </a:bodyPr>
          <a:lstStyle/>
          <a:p>
            <a:r>
              <a:rPr lang="da-DK" dirty="0"/>
              <a:t>Farverne har både nogle </a:t>
            </a:r>
            <a:r>
              <a:rPr lang="da-DK" i="1" dirty="0"/>
              <a:t>objektive</a:t>
            </a:r>
            <a:r>
              <a:rPr lang="da-DK" dirty="0"/>
              <a:t> og nogle </a:t>
            </a:r>
            <a:r>
              <a:rPr lang="da-DK" i="1" dirty="0"/>
              <a:t>subjektive</a:t>
            </a:r>
            <a:r>
              <a:rPr lang="da-DK" dirty="0"/>
              <a:t> kvaliteter. </a:t>
            </a:r>
          </a:p>
          <a:p>
            <a:r>
              <a:rPr lang="da-DK" dirty="0"/>
              <a:t>Farvekontraster (lys/mørke, varme/kulde mm) kan bruges til at fremhæve elementer.</a:t>
            </a:r>
          </a:p>
          <a:p>
            <a:r>
              <a:rPr lang="da-DK" dirty="0"/>
              <a:t>Symbolsk brug af farer er kulturelt bestemt og kan ikke fastlægges entydigt – vær derfor altid varsom med at inddrage det i din analyse. </a:t>
            </a:r>
          </a:p>
          <a:p>
            <a:r>
              <a:rPr lang="da-DK" dirty="0"/>
              <a:t>Mange grafiske romaner er sort/hvide – ofte fordi forfatteren vil have os til at forbinde handlingen med noget realistisk. </a:t>
            </a:r>
          </a:p>
        </p:txBody>
      </p:sp>
    </p:spTree>
    <p:extLst>
      <p:ext uri="{BB962C8B-B14F-4D97-AF65-F5344CB8AC3E}">
        <p14:creationId xmlns:p14="http://schemas.microsoft.com/office/powerpoint/2010/main" val="379018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Freeform: Shape 2054">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057" name="Freeform: Shape 2056">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059" name="Rectangle 2058">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F646C6CE-72A6-48A2-BAA1-A9BD9AE02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F6AFF5CE-B67C-4572-A244-872A4D90E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91907" y="958118"/>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61C5E85D-5DE1-BC53-E022-53E32A7FD30E}"/>
              </a:ext>
            </a:extLst>
          </p:cNvPr>
          <p:cNvSpPr>
            <a:spLocks noGrp="1"/>
          </p:cNvSpPr>
          <p:nvPr>
            <p:ph type="title"/>
          </p:nvPr>
        </p:nvSpPr>
        <p:spPr>
          <a:xfrm>
            <a:off x="1198095" y="1589343"/>
            <a:ext cx="3065958" cy="2628672"/>
          </a:xfrm>
        </p:spPr>
        <p:txBody>
          <a:bodyPr vert="horz" lIns="91440" tIns="45720" rIns="91440" bIns="45720" rtlCol="0" anchor="ctr">
            <a:normAutofit/>
          </a:bodyPr>
          <a:lstStyle/>
          <a:p>
            <a:pPr algn="ctr"/>
            <a:r>
              <a:rPr lang="en-US" dirty="0" err="1"/>
              <a:t>Rammen</a:t>
            </a:r>
            <a:r>
              <a:rPr lang="en-US" dirty="0"/>
              <a:t> </a:t>
            </a:r>
            <a:r>
              <a:rPr lang="en-US" dirty="0" err="1"/>
              <a:t>og</a:t>
            </a:r>
            <a:r>
              <a:rPr lang="en-US" dirty="0"/>
              <a:t> </a:t>
            </a:r>
            <a:r>
              <a:rPr lang="en-US" dirty="0" err="1"/>
              <a:t>rækken</a:t>
            </a:r>
            <a:r>
              <a:rPr lang="en-US" dirty="0"/>
              <a:t>/</a:t>
            </a:r>
            <a:r>
              <a:rPr lang="en-US" dirty="0" err="1"/>
              <a:t>etagen</a:t>
            </a:r>
            <a:endParaRPr lang="en-US" dirty="0"/>
          </a:p>
        </p:txBody>
      </p:sp>
      <p:sp>
        <p:nvSpPr>
          <p:cNvPr id="2065" name="Freeform: Shape 2064">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365ECCD1-CF5E-4EE6-837B-F9A6958B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7159" y="912857"/>
            <a:ext cx="4266483"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p>
        </p:txBody>
      </p:sp>
      <p:pic>
        <p:nvPicPr>
          <p:cNvPr id="2050" name="Picture 2">
            <a:extLst>
              <a:ext uri="{FF2B5EF4-FFF2-40B4-BE49-F238E27FC236}">
                <a16:creationId xmlns:a16="http://schemas.microsoft.com/office/drawing/2014/main" id="{8D74721A-85FA-B9F3-A370-EC38FBA206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31332" y="548672"/>
            <a:ext cx="3992717" cy="5765657"/>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A9F8C386-DBC4-CC39-DC06-F274D80BF24C}"/>
              </a:ext>
            </a:extLst>
          </p:cNvPr>
          <p:cNvSpPr txBox="1"/>
          <p:nvPr/>
        </p:nvSpPr>
        <p:spPr>
          <a:xfrm>
            <a:off x="10753559" y="2095071"/>
            <a:ext cx="1196020" cy="1200329"/>
          </a:xfrm>
          <a:prstGeom prst="rect">
            <a:avLst/>
          </a:prstGeom>
          <a:noFill/>
        </p:spPr>
        <p:txBody>
          <a:bodyPr wrap="square">
            <a:spAutoFit/>
          </a:bodyPr>
          <a:lstStyle/>
          <a:p>
            <a:r>
              <a:rPr lang="da-DK" dirty="0"/>
              <a:t>Teoribogen kalder rækken for </a:t>
            </a:r>
            <a:r>
              <a:rPr lang="da-DK" dirty="0">
                <a:solidFill>
                  <a:schemeClr val="accent2">
                    <a:lumMod val="75000"/>
                  </a:schemeClr>
                </a:solidFill>
              </a:rPr>
              <a:t>etage</a:t>
            </a:r>
            <a:r>
              <a:rPr lang="da-DK" dirty="0"/>
              <a:t> – I kan bruge begge begreber.</a:t>
            </a:r>
          </a:p>
        </p:txBody>
      </p:sp>
    </p:spTree>
    <p:extLst>
      <p:ext uri="{BB962C8B-B14F-4D97-AF65-F5344CB8AC3E}">
        <p14:creationId xmlns:p14="http://schemas.microsoft.com/office/powerpoint/2010/main" val="3452502471"/>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1237</TotalTime>
  <Words>793</Words>
  <Application>Microsoft Macintosh PowerPoint</Application>
  <PresentationFormat>Widescreen</PresentationFormat>
  <Paragraphs>82</Paragraphs>
  <Slides>22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22</vt:i4>
      </vt:variant>
    </vt:vector>
  </HeadingPairs>
  <TitlesOfParts>
    <vt:vector size="26" baseType="lpstr">
      <vt:lpstr>Arial</vt:lpstr>
      <vt:lpstr>The Hand</vt:lpstr>
      <vt:lpstr>The Serif Hand</vt:lpstr>
      <vt:lpstr>ChitchatVTI</vt:lpstr>
      <vt:lpstr>Forløb om tegneserie-fortællinger</vt:lpstr>
      <vt:lpstr>Tegneseriens Formater og genrer</vt:lpstr>
      <vt:lpstr>Tegneseriens grundelementer</vt:lpstr>
      <vt:lpstr>Husk!</vt:lpstr>
      <vt:lpstr>Tøvende billeder og tankebilleder</vt:lpstr>
      <vt:lpstr>Tøvende billeder og tankebilleder</vt:lpstr>
      <vt:lpstr>Stil og virkemidler</vt:lpstr>
      <vt:lpstr>farver</vt:lpstr>
      <vt:lpstr>Rammen og rækken/etagen</vt:lpstr>
      <vt:lpstr>Helsiden og sidelayout</vt:lpstr>
      <vt:lpstr>Samspillet mellem ord og billeder</vt:lpstr>
      <vt:lpstr>Den grafiske stil s. 34-37</vt:lpstr>
      <vt:lpstr>Den transparente </vt:lpstr>
      <vt:lpstr>Den ekspressive</vt:lpstr>
      <vt:lpstr>Realistisk stil</vt:lpstr>
      <vt:lpstr>Den ikonografiske</vt:lpstr>
      <vt:lpstr>Den grafiske romans form: Opbygningen</vt:lpstr>
      <vt:lpstr>fortællerforhold</vt:lpstr>
      <vt:lpstr>Visuelle synsvinkler</vt:lpstr>
      <vt:lpstr>Skriftlig aflevering</vt:lpstr>
      <vt:lpstr>Værklæsning i grupper</vt:lpstr>
      <vt:lpstr>Tematiske værklæsninger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Forløb om tegneserie-fortællinger</dc:title>
  <dc:creator>Ditte Bang Skovgård-Hansen</dc:creator>
  <cp:lastModifiedBy>Ditte Bang Skovgård-Hansen</cp:lastModifiedBy>
  <cp:revision>17</cp:revision>
  <dcterms:created xsi:type="dcterms:W3CDTF">2024-04-15T19:07:58Z</dcterms:created>
  <dcterms:modified xsi:type="dcterms:W3CDTF">2024-05-02T08:37:42Z</dcterms:modified>
</cp:coreProperties>
</file>