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5" r:id="rId8"/>
    <p:sldId id="260" r:id="rId9"/>
    <p:sldId id="261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104D34-B166-43DE-8AB3-556F8CFE0C39}" v="103" dt="2025-11-03T11:54:39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Tang Christensen" userId="c108b385-35c2-421a-8a6b-7f3d081380af" providerId="ADAL" clId="{456C42E2-CF7B-4E08-966A-9B70DC57DB18}"/>
    <pc:docChg chg="undo custSel addSld delSld modSld">
      <pc:chgData name="Cecilie Tang Christensen" userId="c108b385-35c2-421a-8a6b-7f3d081380af" providerId="ADAL" clId="{456C42E2-CF7B-4E08-966A-9B70DC57DB18}" dt="2025-11-03T19:34:53.262" v="836" actId="2696"/>
      <pc:docMkLst>
        <pc:docMk/>
      </pc:docMkLst>
      <pc:sldChg chg="modSp mod modAnim">
        <pc:chgData name="Cecilie Tang Christensen" userId="c108b385-35c2-421a-8a6b-7f3d081380af" providerId="ADAL" clId="{456C42E2-CF7B-4E08-966A-9B70DC57DB18}" dt="2025-11-03T11:54:39.098" v="782" actId="20577"/>
        <pc:sldMkLst>
          <pc:docMk/>
          <pc:sldMk cId="3633766993" sldId="256"/>
        </pc:sldMkLst>
        <pc:spChg chg="mod">
          <ac:chgData name="Cecilie Tang Christensen" userId="c108b385-35c2-421a-8a6b-7f3d081380af" providerId="ADAL" clId="{456C42E2-CF7B-4E08-966A-9B70DC57DB18}" dt="2025-11-03T11:54:39.098" v="782" actId="20577"/>
          <ac:spMkLst>
            <pc:docMk/>
            <pc:sldMk cId="3633766993" sldId="256"/>
            <ac:spMk id="3" creationId="{ECEBB7A8-7AF1-7519-3DDC-31A53398CEE5}"/>
          </ac:spMkLst>
        </pc:spChg>
      </pc:sldChg>
      <pc:sldChg chg="modSp mod">
        <pc:chgData name="Cecilie Tang Christensen" userId="c108b385-35c2-421a-8a6b-7f3d081380af" providerId="ADAL" clId="{456C42E2-CF7B-4E08-966A-9B70DC57DB18}" dt="2025-11-03T09:44:34.601" v="452" actId="20577"/>
        <pc:sldMkLst>
          <pc:docMk/>
          <pc:sldMk cId="974714351" sldId="257"/>
        </pc:sldMkLst>
        <pc:spChg chg="mod">
          <ac:chgData name="Cecilie Tang Christensen" userId="c108b385-35c2-421a-8a6b-7f3d081380af" providerId="ADAL" clId="{456C42E2-CF7B-4E08-966A-9B70DC57DB18}" dt="2025-11-03T09:44:34.601" v="452" actId="20577"/>
          <ac:spMkLst>
            <pc:docMk/>
            <pc:sldMk cId="974714351" sldId="257"/>
            <ac:spMk id="2" creationId="{EA84A6F9-ECF7-2977-6E84-1634F975EB6F}"/>
          </ac:spMkLst>
        </pc:spChg>
        <pc:spChg chg="mod">
          <ac:chgData name="Cecilie Tang Christensen" userId="c108b385-35c2-421a-8a6b-7f3d081380af" providerId="ADAL" clId="{456C42E2-CF7B-4E08-966A-9B70DC57DB18}" dt="2025-11-01T12:44:23.697" v="316" actId="20577"/>
          <ac:spMkLst>
            <pc:docMk/>
            <pc:sldMk cId="974714351" sldId="257"/>
            <ac:spMk id="3" creationId="{8AA9698F-1155-04B1-1DFA-D24548FD9557}"/>
          </ac:spMkLst>
        </pc:spChg>
      </pc:sldChg>
      <pc:sldChg chg="addSp delSp modSp mod">
        <pc:chgData name="Cecilie Tang Christensen" userId="c108b385-35c2-421a-8a6b-7f3d081380af" providerId="ADAL" clId="{456C42E2-CF7B-4E08-966A-9B70DC57DB18}" dt="2025-11-01T12:45:03.019" v="317" actId="21"/>
        <pc:sldMkLst>
          <pc:docMk/>
          <pc:sldMk cId="162743305" sldId="259"/>
        </pc:sldMkLst>
        <pc:spChg chg="add mod">
          <ac:chgData name="Cecilie Tang Christensen" userId="c108b385-35c2-421a-8a6b-7f3d081380af" providerId="ADAL" clId="{456C42E2-CF7B-4E08-966A-9B70DC57DB18}" dt="2025-11-01T12:45:03.019" v="317" actId="21"/>
          <ac:spMkLst>
            <pc:docMk/>
            <pc:sldMk cId="162743305" sldId="259"/>
            <ac:spMk id="4" creationId="{D0BDDD0E-C147-46CF-BEFF-AEDD197B275D}"/>
          </ac:spMkLst>
        </pc:spChg>
      </pc:sldChg>
      <pc:sldChg chg="addSp delSp modSp mod addAnim">
        <pc:chgData name="Cecilie Tang Christensen" userId="c108b385-35c2-421a-8a6b-7f3d081380af" providerId="ADAL" clId="{456C42E2-CF7B-4E08-966A-9B70DC57DB18}" dt="2025-11-03T11:53:24.744" v="684"/>
        <pc:sldMkLst>
          <pc:docMk/>
          <pc:sldMk cId="3890734990" sldId="261"/>
        </pc:sldMkLst>
        <pc:spChg chg="mod">
          <ac:chgData name="Cecilie Tang Christensen" userId="c108b385-35c2-421a-8a6b-7f3d081380af" providerId="ADAL" clId="{456C42E2-CF7B-4E08-966A-9B70DC57DB18}" dt="2025-11-03T11:53:24.744" v="683" actId="26606"/>
          <ac:spMkLst>
            <pc:docMk/>
            <pc:sldMk cId="3890734990" sldId="261"/>
            <ac:spMk id="2" creationId="{AFE4BA9F-4CAB-07F5-F876-18F2D7A7C44B}"/>
          </ac:spMkLst>
        </pc:spChg>
        <pc:spChg chg="mod">
          <ac:chgData name="Cecilie Tang Christensen" userId="c108b385-35c2-421a-8a6b-7f3d081380af" providerId="ADAL" clId="{456C42E2-CF7B-4E08-966A-9B70DC57DB18}" dt="2025-11-03T11:53:24.744" v="683" actId="26606"/>
          <ac:spMkLst>
            <pc:docMk/>
            <pc:sldMk cId="3890734990" sldId="261"/>
            <ac:spMk id="3" creationId="{6B375FDB-2D05-B4FE-4CE5-07838CF0F22B}"/>
          </ac:spMkLst>
        </pc:spChg>
        <pc:spChg chg="del">
          <ac:chgData name="Cecilie Tang Christensen" userId="c108b385-35c2-421a-8a6b-7f3d081380af" providerId="ADAL" clId="{456C42E2-CF7B-4E08-966A-9B70DC57DB18}" dt="2025-11-03T11:53:24.744" v="683" actId="26606"/>
          <ac:spMkLst>
            <pc:docMk/>
            <pc:sldMk cId="3890734990" sldId="261"/>
            <ac:spMk id="4103" creationId="{ECC07320-C2CA-4E29-8481-9D9E143C7788}"/>
          </ac:spMkLst>
        </pc:spChg>
        <pc:spChg chg="add">
          <ac:chgData name="Cecilie Tang Christensen" userId="c108b385-35c2-421a-8a6b-7f3d081380af" providerId="ADAL" clId="{456C42E2-CF7B-4E08-966A-9B70DC57DB18}" dt="2025-11-03T11:53:24.744" v="683" actId="26606"/>
          <ac:spMkLst>
            <pc:docMk/>
            <pc:sldMk cId="3890734990" sldId="261"/>
            <ac:spMk id="4108" creationId="{ECC07320-C2CA-4E29-8481-9D9E143C7788}"/>
          </ac:spMkLst>
        </pc:spChg>
        <pc:picChg chg="add mod">
          <ac:chgData name="Cecilie Tang Christensen" userId="c108b385-35c2-421a-8a6b-7f3d081380af" providerId="ADAL" clId="{456C42E2-CF7B-4E08-966A-9B70DC57DB18}" dt="2025-11-03T11:53:24.744" v="683" actId="26606"/>
          <ac:picMkLst>
            <pc:docMk/>
            <pc:sldMk cId="3890734990" sldId="261"/>
            <ac:picMk id="4" creationId="{47D2CB96-145B-293C-8FD2-D4382CA1499E}"/>
          </ac:picMkLst>
        </pc:picChg>
        <pc:picChg chg="del">
          <ac:chgData name="Cecilie Tang Christensen" userId="c108b385-35c2-421a-8a6b-7f3d081380af" providerId="ADAL" clId="{456C42E2-CF7B-4E08-966A-9B70DC57DB18}" dt="2025-11-03T11:52:54.487" v="680" actId="478"/>
          <ac:picMkLst>
            <pc:docMk/>
            <pc:sldMk cId="3890734990" sldId="261"/>
            <ac:picMk id="4098" creationId="{9C50F683-2552-F65C-0126-54B8694BB1E6}"/>
          </ac:picMkLst>
        </pc:picChg>
      </pc:sldChg>
      <pc:sldChg chg="del">
        <pc:chgData name="Cecilie Tang Christensen" userId="c108b385-35c2-421a-8a6b-7f3d081380af" providerId="ADAL" clId="{456C42E2-CF7B-4E08-966A-9B70DC57DB18}" dt="2025-11-03T11:53:31.891" v="685" actId="2696"/>
        <pc:sldMkLst>
          <pc:docMk/>
          <pc:sldMk cId="247290930" sldId="262"/>
        </pc:sldMkLst>
      </pc:sldChg>
      <pc:sldChg chg="addSp modSp new mod">
        <pc:chgData name="Cecilie Tang Christensen" userId="c108b385-35c2-421a-8a6b-7f3d081380af" providerId="ADAL" clId="{456C42E2-CF7B-4E08-966A-9B70DC57DB18}" dt="2025-11-01T13:16:09.523" v="438" actId="20577"/>
        <pc:sldMkLst>
          <pc:docMk/>
          <pc:sldMk cId="3060075390" sldId="263"/>
        </pc:sldMkLst>
        <pc:spChg chg="mod">
          <ac:chgData name="Cecilie Tang Christensen" userId="c108b385-35c2-421a-8a6b-7f3d081380af" providerId="ADAL" clId="{456C42E2-CF7B-4E08-966A-9B70DC57DB18}" dt="2025-11-01T13:12:56.514" v="387" actId="20577"/>
          <ac:spMkLst>
            <pc:docMk/>
            <pc:sldMk cId="3060075390" sldId="263"/>
            <ac:spMk id="2" creationId="{F3B55B5B-5CCD-A52F-5BF0-CC3FF5EF8E6F}"/>
          </ac:spMkLst>
        </pc:spChg>
        <pc:spChg chg="mod">
          <ac:chgData name="Cecilie Tang Christensen" userId="c108b385-35c2-421a-8a6b-7f3d081380af" providerId="ADAL" clId="{456C42E2-CF7B-4E08-966A-9B70DC57DB18}" dt="2025-11-01T13:16:09.523" v="438" actId="20577"/>
          <ac:spMkLst>
            <pc:docMk/>
            <pc:sldMk cId="3060075390" sldId="263"/>
            <ac:spMk id="3" creationId="{1D771A5B-4CBE-0E21-12C7-788170886774}"/>
          </ac:spMkLst>
        </pc:spChg>
        <pc:spChg chg="add mod">
          <ac:chgData name="Cecilie Tang Christensen" userId="c108b385-35c2-421a-8a6b-7f3d081380af" providerId="ADAL" clId="{456C42E2-CF7B-4E08-966A-9B70DC57DB18}" dt="2025-11-01T13:12:50.539" v="368" actId="1076"/>
          <ac:spMkLst>
            <pc:docMk/>
            <pc:sldMk cId="3060075390" sldId="263"/>
            <ac:spMk id="4" creationId="{D7B2369C-9E52-AD28-B4BB-766BA171046A}"/>
          </ac:spMkLst>
        </pc:spChg>
      </pc:sldChg>
      <pc:sldChg chg="modSp new mod">
        <pc:chgData name="Cecilie Tang Christensen" userId="c108b385-35c2-421a-8a6b-7f3d081380af" providerId="ADAL" clId="{456C42E2-CF7B-4E08-966A-9B70DC57DB18}" dt="2025-11-03T19:33:56.569" v="834" actId="20577"/>
        <pc:sldMkLst>
          <pc:docMk/>
          <pc:sldMk cId="2795668702" sldId="264"/>
        </pc:sldMkLst>
        <pc:spChg chg="mod">
          <ac:chgData name="Cecilie Tang Christensen" userId="c108b385-35c2-421a-8a6b-7f3d081380af" providerId="ADAL" clId="{456C42E2-CF7B-4E08-966A-9B70DC57DB18}" dt="2025-11-03T11:05:42.946" v="582" actId="20577"/>
          <ac:spMkLst>
            <pc:docMk/>
            <pc:sldMk cId="2795668702" sldId="264"/>
            <ac:spMk id="2" creationId="{27AA2155-C749-3E09-2A95-D60280EE73F6}"/>
          </ac:spMkLst>
        </pc:spChg>
        <pc:spChg chg="mod">
          <ac:chgData name="Cecilie Tang Christensen" userId="c108b385-35c2-421a-8a6b-7f3d081380af" providerId="ADAL" clId="{456C42E2-CF7B-4E08-966A-9B70DC57DB18}" dt="2025-11-03T19:33:56.569" v="834" actId="20577"/>
          <ac:spMkLst>
            <pc:docMk/>
            <pc:sldMk cId="2795668702" sldId="264"/>
            <ac:spMk id="3" creationId="{DF64DB5C-FDCA-8D14-34BF-A4AB890A83DE}"/>
          </ac:spMkLst>
        </pc:spChg>
      </pc:sldChg>
      <pc:sldChg chg="addSp delSp modSp new mod setBg">
        <pc:chgData name="Cecilie Tang Christensen" userId="c108b385-35c2-421a-8a6b-7f3d081380af" providerId="ADAL" clId="{456C42E2-CF7B-4E08-966A-9B70DC57DB18}" dt="2025-11-03T11:45:41.240" v="679" actId="113"/>
        <pc:sldMkLst>
          <pc:docMk/>
          <pc:sldMk cId="900942423" sldId="265"/>
        </pc:sldMkLst>
        <pc:spChg chg="mod">
          <ac:chgData name="Cecilie Tang Christensen" userId="c108b385-35c2-421a-8a6b-7f3d081380af" providerId="ADAL" clId="{456C42E2-CF7B-4E08-966A-9B70DC57DB18}" dt="2025-11-03T11:45:41.240" v="679" actId="113"/>
          <ac:spMkLst>
            <pc:docMk/>
            <pc:sldMk cId="900942423" sldId="265"/>
            <ac:spMk id="2" creationId="{6E5DE856-E351-8168-E1A3-19AA35FBB967}"/>
          </ac:spMkLst>
        </pc:spChg>
        <pc:spChg chg="del">
          <ac:chgData name="Cecilie Tang Christensen" userId="c108b385-35c2-421a-8a6b-7f3d081380af" providerId="ADAL" clId="{456C42E2-CF7B-4E08-966A-9B70DC57DB18}" dt="2025-11-03T11:44:45.300" v="586"/>
          <ac:spMkLst>
            <pc:docMk/>
            <pc:sldMk cId="900942423" sldId="265"/>
            <ac:spMk id="3" creationId="{5434EEDF-29D7-C366-ABB1-7B78B9E1E17C}"/>
          </ac:spMkLst>
        </pc:spChg>
        <pc:spChg chg="add">
          <ac:chgData name="Cecilie Tang Christensen" userId="c108b385-35c2-421a-8a6b-7f3d081380af" providerId="ADAL" clId="{456C42E2-CF7B-4E08-966A-9B70DC57DB18}" dt="2025-11-03T11:45:08.495" v="618" actId="26606"/>
          <ac:spMkLst>
            <pc:docMk/>
            <pc:sldMk cId="900942423" sldId="265"/>
            <ac:spMk id="10" creationId="{6753252F-4873-4F63-801D-CC719279A7D5}"/>
          </ac:spMkLst>
        </pc:spChg>
        <pc:spChg chg="add">
          <ac:chgData name="Cecilie Tang Christensen" userId="c108b385-35c2-421a-8a6b-7f3d081380af" providerId="ADAL" clId="{456C42E2-CF7B-4E08-966A-9B70DC57DB18}" dt="2025-11-03T11:45:08.495" v="618" actId="26606"/>
          <ac:spMkLst>
            <pc:docMk/>
            <pc:sldMk cId="900942423" sldId="265"/>
            <ac:spMk id="12" creationId="{047C8CCB-F95D-4249-92DD-651249D3535A}"/>
          </ac:spMkLst>
        </pc:spChg>
        <pc:picChg chg="add mod">
          <ac:chgData name="Cecilie Tang Christensen" userId="c108b385-35c2-421a-8a6b-7f3d081380af" providerId="ADAL" clId="{456C42E2-CF7B-4E08-966A-9B70DC57DB18}" dt="2025-11-03T11:45:16.950" v="621" actId="1076"/>
          <ac:picMkLst>
            <pc:docMk/>
            <pc:sldMk cId="900942423" sldId="265"/>
            <ac:picMk id="5" creationId="{85CDC861-1F47-AB75-CA9F-C316E63C8FA1}"/>
          </ac:picMkLst>
        </pc:picChg>
      </pc:sldChg>
      <pc:sldChg chg="new del">
        <pc:chgData name="Cecilie Tang Christensen" userId="c108b385-35c2-421a-8a6b-7f3d081380af" providerId="ADAL" clId="{456C42E2-CF7B-4E08-966A-9B70DC57DB18}" dt="2025-11-03T19:34:53.262" v="836" actId="2696"/>
        <pc:sldMkLst>
          <pc:docMk/>
          <pc:sldMk cId="2635390384" sldId="266"/>
        </pc:sldMkLst>
      </pc:sldChg>
    </pc:docChg>
  </pc:docChgLst>
  <pc:docChgLst>
    <pc:chgData name="Hanna Bysted" userId="5577a1ee-08f5-4b9e-b83e-9f9d31aeb8a3" providerId="ADAL" clId="{A831E682-0CCC-466B-9AF1-0004B034E1F4}"/>
    <pc:docChg chg="undo custSel addSld modSld">
      <pc:chgData name="Hanna Bysted" userId="5577a1ee-08f5-4b9e-b83e-9f9d31aeb8a3" providerId="ADAL" clId="{A831E682-0CCC-466B-9AF1-0004B034E1F4}" dt="2024-03-04T10:08:15.561" v="637" actId="26606"/>
      <pc:docMkLst>
        <pc:docMk/>
      </pc:docMkLst>
      <pc:sldChg chg="addSp modSp new mod setBg">
        <pc:chgData name="Hanna Bysted" userId="5577a1ee-08f5-4b9e-b83e-9f9d31aeb8a3" providerId="ADAL" clId="{A831E682-0CCC-466B-9AF1-0004B034E1F4}" dt="2024-03-04T09:50:32.005" v="238" actId="255"/>
        <pc:sldMkLst>
          <pc:docMk/>
          <pc:sldMk cId="974714351" sldId="257"/>
        </pc:sldMkLst>
      </pc:sldChg>
      <pc:sldChg chg="addSp delSp modSp new mod setBg">
        <pc:chgData name="Hanna Bysted" userId="5577a1ee-08f5-4b9e-b83e-9f9d31aeb8a3" providerId="ADAL" clId="{A831E682-0CCC-466B-9AF1-0004B034E1F4}" dt="2024-03-04T10:06:42.837" v="602" actId="113"/>
        <pc:sldMkLst>
          <pc:docMk/>
          <pc:sldMk cId="1979413951" sldId="258"/>
        </pc:sldMkLst>
      </pc:sldChg>
      <pc:sldChg chg="addSp delSp modSp new mod setBg">
        <pc:chgData name="Hanna Bysted" userId="5577a1ee-08f5-4b9e-b83e-9f9d31aeb8a3" providerId="ADAL" clId="{A831E682-0CCC-466B-9AF1-0004B034E1F4}" dt="2024-03-04T10:06:19.930" v="599" actId="14100"/>
        <pc:sldMkLst>
          <pc:docMk/>
          <pc:sldMk cId="162743305" sldId="259"/>
        </pc:sldMkLst>
      </pc:sldChg>
      <pc:sldChg chg="addSp delSp modSp new mod">
        <pc:chgData name="Hanna Bysted" userId="5577a1ee-08f5-4b9e-b83e-9f9d31aeb8a3" providerId="ADAL" clId="{A831E682-0CCC-466B-9AF1-0004B034E1F4}" dt="2024-03-04T10:02:01.905" v="524" actId="14100"/>
        <pc:sldMkLst>
          <pc:docMk/>
          <pc:sldMk cId="1617184417" sldId="260"/>
        </pc:sldMkLst>
      </pc:sldChg>
      <pc:sldChg chg="addSp modSp new mod setBg">
        <pc:chgData name="Hanna Bysted" userId="5577a1ee-08f5-4b9e-b83e-9f9d31aeb8a3" providerId="ADAL" clId="{A831E682-0CCC-466B-9AF1-0004B034E1F4}" dt="2024-03-04T10:05:23.810" v="595" actId="26606"/>
        <pc:sldMkLst>
          <pc:docMk/>
          <pc:sldMk cId="3890734990" sldId="261"/>
        </pc:sldMkLst>
      </pc:sldChg>
      <pc:sldChg chg="addSp delSp modSp new mod setBg">
        <pc:chgData name="Hanna Bysted" userId="5577a1ee-08f5-4b9e-b83e-9f9d31aeb8a3" providerId="ADAL" clId="{A831E682-0CCC-466B-9AF1-0004B034E1F4}" dt="2024-03-04T10:08:15.561" v="637" actId="26606"/>
        <pc:sldMkLst>
          <pc:docMk/>
          <pc:sldMk cId="24729093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BB482-75EE-9B6E-60FF-431F0E6F6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1F65F70-D767-D608-AC02-E851B53F6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47A524-D3E3-CD18-1241-39A4A381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7D79-8B23-4C18-B55F-7F93888F1412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975850-2F8A-D5E5-06D0-E434859D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E777980-2752-8BB1-CC19-A2371D36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CFF5-818F-4833-9A79-C0C56F691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951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2955F-CFA5-5999-9C5F-7E33E557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EB2D5FF-DC37-2E36-6861-12022B999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ECBEB39-B43E-A063-B3B6-B48E89EE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7D79-8B23-4C18-B55F-7F93888F1412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769454-24D3-2B22-52E6-C2BA72A6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444FF9-1013-A5ED-B0CC-C17F11B1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CFF5-818F-4833-9A79-C0C56F691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637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0679C7B-5C11-1B59-FBF1-F13A4C906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3FE6897-502C-7594-19D5-5AB55FA66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0EE275-0BD8-8DE7-2836-D58A40DE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7D79-8B23-4C18-B55F-7F93888F1412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CE00BD-D879-725D-F60C-74335FFC9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DA141C-1D76-48A0-2FD8-EB2B5368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CFF5-818F-4833-9A79-C0C56F691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9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BD52C-E2A6-9F1C-4B86-10C7006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2FED29-7FC7-7803-5F42-34D02A87A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963E95-8172-1FEE-549A-F118FE3B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7D79-8B23-4C18-B55F-7F93888F1412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D2CDA8-B8CF-0CE4-F5C9-783C1E4E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0289E3-C743-6098-A784-35981CB6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CFF5-818F-4833-9A79-C0C56F691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29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03AE9-A33C-B478-3963-C3120192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538153A-4A3C-130F-6066-187B48B00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63B6FB-C1E4-84D8-C0B4-3067D118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7D79-8B23-4C18-B55F-7F93888F1412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146170-C890-FA4D-F365-A99F8145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C261C4-9081-142E-7D03-F36F5BB8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CFF5-818F-4833-9A79-C0C56F691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144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353F1-A743-2E87-3625-8F78F4D7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9BCA01-2F7A-76FC-6074-A6A3B6324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EDA19D-A755-F136-8A94-B3E471554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B14ABEA-10AF-0171-5249-31DAF4CB2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7D79-8B23-4C18-B55F-7F93888F1412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1283935-FA41-5CF5-7090-B2608464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B966DB6-1507-5091-458A-45D49172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CFF5-818F-4833-9A79-C0C56F691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19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3B583-62CD-645E-1DBC-27B372A9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E1DD2DB-B78E-EDD8-E0B8-EC3B99E52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FA885CB-86DC-0125-1187-40354EE73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9CF0AFC-CAD1-C81F-D913-27E5E6CE1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24863EA-3010-FFDE-34C7-B2020BDF1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916D8F6-7289-4C3B-3094-88C8A76E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7D79-8B23-4C18-B55F-7F93888F1412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91127B1-4128-FF81-2E04-4307D645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1F540E3-25CB-B03D-BD50-ED73C9EB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CFF5-818F-4833-9A79-C0C56F691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40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8DE6B-A2B9-BE1E-EE8E-784B9D50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1CE63E6-864C-60B9-2BD5-4F5D5491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7D79-8B23-4C18-B55F-7F93888F1412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403378-C94A-5CAD-4300-DDAF9758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1A1DFC3-C029-4DC7-94AF-D644191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CFF5-818F-4833-9A79-C0C56F691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627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AD68A19-5727-BA4C-AD22-79A36A6E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7D79-8B23-4C18-B55F-7F93888F1412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E21048A-22E1-511D-C834-3F3CF6D5B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5CBE4B0-26E8-E93C-8315-1D931097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CFF5-818F-4833-9A79-C0C56F691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998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546DB-CE0F-5CD5-B3B9-4A4446569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08F29E-991C-7F44-1829-43E052C87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38D9C24-4BF7-2661-3D92-DB26C9A91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463E9C8-2D07-23A1-52CB-86F32E0C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7D79-8B23-4C18-B55F-7F93888F1412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901B424-0372-85BE-F6E3-D20B91C5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DD6BF1C-383A-80B7-0E5D-D168B7C6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CFF5-818F-4833-9A79-C0C56F691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845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17EC3-5259-B5CB-46C1-C00E2726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16B65E6-4F06-DC6F-7D2B-F088A1900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CB73CBE-797C-C7FA-352E-85114A11D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C179CDC-ECB0-DED4-AF49-0F080F60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7D79-8B23-4C18-B55F-7F93888F1412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4A232E7-E172-0DA0-4A6D-B2E72860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D709DD0-3902-0014-B785-C5A61334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CFF5-818F-4833-9A79-C0C56F691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11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123ECE4-1B85-2516-20EA-71FC7D3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D7DB8E9-6C06-4966-76B2-E843DC5C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C71BCA-669F-2D2C-32B2-966049C00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57D79-8B23-4C18-B55F-7F93888F1412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798B7D-AF12-9EEF-C328-26914ED83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673426-BFDC-A8C7-BCAF-BD6D4514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BDCFF5-818F-4833-9A79-C0C56F691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73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nares-talen">
            <a:extLst>
              <a:ext uri="{FF2B5EF4-FFF2-40B4-BE49-F238E27FC236}">
                <a16:creationId xmlns:a16="http://schemas.microsoft.com/office/drawing/2014/main" id="{B4EE0B9C-3F28-5F57-251F-4C8D5BF99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r="9241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DDA419-DC98-B621-9513-28CE065B0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BENARESTALEN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CEBB7A8-7AF1-7519-3DDC-31A53398C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2546196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RELIGIØSE FORESTILLINGER I BUDDHISMEN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da-DK" dirty="0">
                <a:solidFill>
                  <a:srgbClr val="FFFFFF"/>
                </a:solidFill>
              </a:rPr>
              <a:t>Opsamling på Buddhalegenden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da-DK" dirty="0">
                <a:solidFill>
                  <a:srgbClr val="FFFFFF"/>
                </a:solidFill>
              </a:rPr>
              <a:t>Arbejde med </a:t>
            </a:r>
            <a:r>
              <a:rPr lang="da-DK" dirty="0" err="1">
                <a:solidFill>
                  <a:srgbClr val="FFFFFF"/>
                </a:solidFill>
              </a:rPr>
              <a:t>Benarestalen</a:t>
            </a:r>
            <a:endParaRPr lang="da-DK" dirty="0">
              <a:solidFill>
                <a:srgbClr val="FFFFF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a-DK" dirty="0">
                <a:solidFill>
                  <a:srgbClr val="FFFFFF"/>
                </a:solidFill>
              </a:rPr>
              <a:t>Begrebsøvelse</a:t>
            </a:r>
          </a:p>
          <a:p>
            <a:pPr marL="457200" indent="-457200" algn="l">
              <a:buFont typeface="+mj-lt"/>
              <a:buAutoNum type="arabicPeriod"/>
            </a:pPr>
            <a:r>
              <a:rPr lang="da-DK" dirty="0" err="1">
                <a:solidFill>
                  <a:srgbClr val="FFFFFF"/>
                </a:solidFill>
              </a:rPr>
              <a:t>Kahoot</a:t>
            </a:r>
            <a:r>
              <a:rPr lang="da-DK" dirty="0">
                <a:solidFill>
                  <a:srgbClr val="FFFFFF"/>
                </a:solidFill>
              </a:rPr>
              <a:t>!</a:t>
            </a:r>
          </a:p>
          <a:p>
            <a:endParaRPr lang="da-D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66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84A6F9-ECF7-2977-6E84-1634F975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da-DK" sz="4800" dirty="0"/>
              <a:t>OPSAMLING FRA SIDST 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A9698F-1155-04B1-1DFA-D24548FD9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da-DK" sz="2400" dirty="0"/>
              <a:t>Hvordan Buddha blev oplyst og opnåede nirvana</a:t>
            </a:r>
          </a:p>
          <a:p>
            <a:r>
              <a:rPr lang="da-DK" sz="2400" dirty="0"/>
              <a:t>Middelvejen</a:t>
            </a:r>
          </a:p>
          <a:p>
            <a:r>
              <a:rPr lang="da-DK" sz="2400" dirty="0"/>
              <a:t>Perspektiveringer til islam og kristendommen:</a:t>
            </a:r>
          </a:p>
          <a:p>
            <a:pPr lvl="1"/>
            <a:r>
              <a:rPr lang="da-DK" sz="2000" dirty="0"/>
              <a:t>Lærer/elev-forhold (buddhisme og kristendommen)</a:t>
            </a:r>
          </a:p>
          <a:p>
            <a:pPr lvl="1"/>
            <a:r>
              <a:rPr lang="da-DK" sz="2000" dirty="0"/>
              <a:t>Herrer/tjener-forhold (islam)</a:t>
            </a:r>
          </a:p>
          <a:p>
            <a:pPr lvl="1"/>
            <a:r>
              <a:rPr lang="da-DK" sz="2000" dirty="0"/>
              <a:t>Far/barn-forhold (kristendommen</a:t>
            </a:r>
          </a:p>
          <a:p>
            <a:endParaRPr lang="da-DK" sz="2400" dirty="0"/>
          </a:p>
        </p:txBody>
      </p:sp>
      <p:pic>
        <p:nvPicPr>
          <p:cNvPr id="2050" name="Picture 2" descr="The Physical &amp; Spiritual Dimensions of Fasting | by Jeff Krasno | Medium">
            <a:extLst>
              <a:ext uri="{FF2B5EF4-FFF2-40B4-BE49-F238E27FC236}">
                <a16:creationId xmlns:a16="http://schemas.microsoft.com/office/drawing/2014/main" id="{E0EE636B-E853-E76C-92D3-043347A13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1" r="10752" b="2"/>
          <a:stretch/>
        </p:blipFill>
        <p:spPr bwMode="auto">
          <a:xfrm>
            <a:off x="5953760" y="2484255"/>
            <a:ext cx="5108049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B55B5B-5CCD-A52F-5BF0-CC3FF5EF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Buddhalegenden – hvilken type?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771A5B-4CBE-0E21-12C7-788170886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6449" cy="4351338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  <a:defRPr/>
            </a:pPr>
            <a:r>
              <a:rPr lang="da-DK" b="1" dirty="0">
                <a:solidFill>
                  <a:prstClr val="black"/>
                </a:solidFill>
                <a:cs typeface="Aldhabi" panose="01000000000000000000" pitchFamily="2" charset="-78"/>
              </a:rPr>
              <a:t>1. Kosmogoniske myter</a:t>
            </a:r>
          </a:p>
          <a:p>
            <a:pPr lvl="0">
              <a:defRPr/>
            </a:pPr>
            <a:r>
              <a:rPr lang="da-DK" b="1" dirty="0">
                <a:solidFill>
                  <a:prstClr val="black"/>
                </a:solidFill>
                <a:cs typeface="Aldhabi" panose="01000000000000000000" pitchFamily="2" charset="-78"/>
              </a:rPr>
              <a:t>Forklarer verdens oprindelse</a:t>
            </a:r>
            <a:endParaRPr lang="da-DK" dirty="0">
              <a:solidFill>
                <a:prstClr val="black"/>
              </a:solidFill>
              <a:cs typeface="Aldhabi" panose="01000000000000000000" pitchFamily="2" charset="-78"/>
            </a:endParaRPr>
          </a:p>
          <a:p>
            <a:pPr lvl="0">
              <a:defRPr/>
            </a:pPr>
            <a:r>
              <a:rPr lang="da-DK" dirty="0">
                <a:solidFill>
                  <a:prstClr val="black"/>
                </a:solidFill>
                <a:cs typeface="Aldhabi" panose="01000000000000000000" pitchFamily="2" charset="-78"/>
              </a:rPr>
              <a:t>Fx: Skabelsesberetningen i Bibelen</a:t>
            </a:r>
          </a:p>
          <a:p>
            <a:pPr marL="0" lvl="0" indent="0">
              <a:buNone/>
              <a:defRPr/>
            </a:pPr>
            <a:endParaRPr lang="da-DK" dirty="0">
              <a:solidFill>
                <a:prstClr val="black"/>
              </a:solidFill>
              <a:cs typeface="Aldhabi" panose="01000000000000000000" pitchFamily="2" charset="-78"/>
            </a:endParaRPr>
          </a:p>
          <a:p>
            <a:pPr lvl="0">
              <a:buNone/>
              <a:defRPr/>
            </a:pPr>
            <a:r>
              <a:rPr lang="da-DK" b="1" dirty="0">
                <a:solidFill>
                  <a:prstClr val="black"/>
                </a:solidFill>
                <a:cs typeface="Aldhabi" panose="01000000000000000000" pitchFamily="2" charset="-78"/>
              </a:rPr>
              <a:t>2. </a:t>
            </a:r>
            <a:r>
              <a:rPr lang="da-DK" b="1" dirty="0" err="1">
                <a:solidFill>
                  <a:prstClr val="black"/>
                </a:solidFill>
                <a:cs typeface="Aldhabi" panose="01000000000000000000" pitchFamily="2" charset="-78"/>
              </a:rPr>
              <a:t>Antropogoniske</a:t>
            </a:r>
            <a:r>
              <a:rPr lang="da-DK" b="1" dirty="0">
                <a:solidFill>
                  <a:prstClr val="black"/>
                </a:solidFill>
                <a:cs typeface="Aldhabi" panose="01000000000000000000" pitchFamily="2" charset="-78"/>
              </a:rPr>
              <a:t> myter</a:t>
            </a:r>
          </a:p>
          <a:p>
            <a:pPr lvl="0">
              <a:defRPr/>
            </a:pPr>
            <a:r>
              <a:rPr lang="da-DK" b="1" dirty="0">
                <a:solidFill>
                  <a:prstClr val="black"/>
                </a:solidFill>
                <a:cs typeface="Aldhabi" panose="01000000000000000000" pitchFamily="2" charset="-78"/>
              </a:rPr>
              <a:t>Forklarer menneskets oprindelse</a:t>
            </a:r>
            <a:endParaRPr lang="da-DK" dirty="0">
              <a:solidFill>
                <a:prstClr val="black"/>
              </a:solidFill>
              <a:cs typeface="Aldhabi" panose="01000000000000000000" pitchFamily="2" charset="-78"/>
            </a:endParaRPr>
          </a:p>
          <a:p>
            <a:pPr lvl="0">
              <a:defRPr/>
            </a:pPr>
            <a:r>
              <a:rPr lang="da-DK" dirty="0">
                <a:solidFill>
                  <a:prstClr val="black"/>
                </a:solidFill>
                <a:cs typeface="Aldhabi" panose="01000000000000000000" pitchFamily="2" charset="-78"/>
              </a:rPr>
              <a:t>Fx: Adam og Eva i Bibelen</a:t>
            </a:r>
          </a:p>
          <a:p>
            <a:pPr marL="0" lvl="0" indent="0">
              <a:buNone/>
              <a:defRPr/>
            </a:pPr>
            <a:endParaRPr lang="da-DK" dirty="0">
              <a:solidFill>
                <a:prstClr val="black"/>
              </a:solidFill>
              <a:cs typeface="Aldhabi" panose="01000000000000000000" pitchFamily="2" charset="-78"/>
            </a:endParaRPr>
          </a:p>
          <a:p>
            <a:pPr lvl="0">
              <a:buNone/>
              <a:defRPr/>
            </a:pPr>
            <a:r>
              <a:rPr lang="da-DK" b="1" dirty="0">
                <a:solidFill>
                  <a:prstClr val="black"/>
                </a:solidFill>
                <a:cs typeface="Aldhabi" panose="01000000000000000000" pitchFamily="2" charset="-78"/>
              </a:rPr>
              <a:t>3. Ætiologiske myter</a:t>
            </a:r>
          </a:p>
          <a:p>
            <a:pPr lvl="0">
              <a:defRPr/>
            </a:pPr>
            <a:r>
              <a:rPr lang="da-DK" dirty="0"/>
              <a:t>Forklarer oprindelsen eller årsagen til et fænomen, fx et naturfænomen, et kulturelt ritual, et stednavn, en social skik</a:t>
            </a:r>
            <a:endParaRPr lang="da-DK" dirty="0">
              <a:solidFill>
                <a:prstClr val="black"/>
              </a:solidFill>
              <a:cs typeface="Aldhabi" panose="01000000000000000000" pitchFamily="2" charset="-78"/>
            </a:endParaRPr>
          </a:p>
          <a:p>
            <a:pPr lvl="0">
              <a:defRPr/>
            </a:pPr>
            <a:r>
              <a:rPr lang="da-DK" dirty="0">
                <a:solidFill>
                  <a:prstClr val="black"/>
                </a:solidFill>
                <a:cs typeface="Aldhabi" panose="01000000000000000000" pitchFamily="2" charset="-78"/>
              </a:rPr>
              <a:t>Fx: Hvorfor man holder sabbat eller hvordan et helligt sted blev til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7B2369C-9E52-AD28-B4BB-766BA171046A}"/>
              </a:ext>
            </a:extLst>
          </p:cNvPr>
          <p:cNvSpPr txBox="1"/>
          <p:nvPr/>
        </p:nvSpPr>
        <p:spPr>
          <a:xfrm>
            <a:off x="7263441" y="1751162"/>
            <a:ext cx="4235570" cy="385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da-DK" b="1">
                <a:solidFill>
                  <a:prstClr val="black"/>
                </a:solidFill>
                <a:cs typeface="Aldhabi" panose="01000000000000000000" pitchFamily="2" charset="-78"/>
              </a:rPr>
              <a:t>4. Teogoniske myter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a-DK" b="1">
                <a:solidFill>
                  <a:prstClr val="black"/>
                </a:solidFill>
                <a:cs typeface="Aldhabi" panose="01000000000000000000" pitchFamily="2" charset="-78"/>
              </a:rPr>
              <a:t>Forklarer gudernes oprindelse og slægtskab</a:t>
            </a:r>
            <a:endParaRPr lang="da-DK">
              <a:solidFill>
                <a:prstClr val="black"/>
              </a:solidFill>
              <a:cs typeface="Aldhabi" panose="01000000000000000000" pitchFamily="2" charset="-78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a-DK">
                <a:solidFill>
                  <a:prstClr val="black"/>
                </a:solidFill>
                <a:cs typeface="Aldhabi" panose="01000000000000000000" pitchFamily="2" charset="-78"/>
              </a:rPr>
              <a:t>Fx: Den græske teogoni (Hesiod), hvor Kaos, Gaia, Uranos, osv. opstår.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da-DK">
              <a:solidFill>
                <a:prstClr val="black"/>
              </a:solidFill>
              <a:cs typeface="Aldhabi" panose="01000000000000000000" pitchFamily="2" charset="-78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da-DK" b="1">
                <a:solidFill>
                  <a:prstClr val="black"/>
                </a:solidFill>
                <a:cs typeface="Aldhabi" panose="01000000000000000000" pitchFamily="2" charset="-78"/>
              </a:rPr>
              <a:t>5. Eskatologiske myter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a-DK" b="1">
                <a:solidFill>
                  <a:prstClr val="black"/>
                </a:solidFill>
                <a:cs typeface="Aldhabi" panose="01000000000000000000" pitchFamily="2" charset="-78"/>
              </a:rPr>
              <a:t>Handler om verdens ende eller dens fremtidige forandring.</a:t>
            </a:r>
            <a:endParaRPr lang="da-DK">
              <a:solidFill>
                <a:prstClr val="black"/>
              </a:solidFill>
              <a:cs typeface="Aldhabi" panose="01000000000000000000" pitchFamily="2" charset="-78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a-DK">
                <a:solidFill>
                  <a:prstClr val="black"/>
                </a:solidFill>
                <a:cs typeface="Aldhabi" panose="01000000000000000000" pitchFamily="2" charset="-78"/>
              </a:rPr>
              <a:t>Fx: Ragnarok i nordisk mytologi, eller Johannes’ Åbenbaring i kristendommen</a:t>
            </a:r>
            <a:endParaRPr lang="da-DK" dirty="0">
              <a:solidFill>
                <a:prstClr val="black"/>
              </a:solidFill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007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7F3142-6AF3-CB3A-E035-AE9A428C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da-DK" sz="4800"/>
              <a:t>Buddhismens trosbekendelse</a:t>
            </a: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3F9CD0A9-7636-C1F5-A0C9-760713B76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JEG TAGER MIN TILFLUGT TIL </a:t>
            </a:r>
            <a:r>
              <a:rPr lang="en-US" sz="3200" b="1" dirty="0"/>
              <a:t>BUDDHA</a:t>
            </a:r>
            <a:r>
              <a:rPr lang="en-US" sz="3200" dirty="0"/>
              <a:t>, </a:t>
            </a:r>
            <a:r>
              <a:rPr lang="en-US" sz="3200" b="1" dirty="0"/>
              <a:t>DHARMA</a:t>
            </a:r>
            <a:r>
              <a:rPr lang="en-US" sz="3200" dirty="0"/>
              <a:t> OG </a:t>
            </a:r>
            <a:r>
              <a:rPr lang="en-US" sz="3200" b="1" dirty="0"/>
              <a:t>SANGHA</a:t>
            </a:r>
          </a:p>
        </p:txBody>
      </p:sp>
      <p:pic>
        <p:nvPicPr>
          <p:cNvPr id="3074" name="Picture 2" descr="Three Jewels | Three jewels, Jewels, Magical decor">
            <a:extLst>
              <a:ext uri="{FF2B5EF4-FFF2-40B4-BE49-F238E27FC236}">
                <a16:creationId xmlns:a16="http://schemas.microsoft.com/office/drawing/2014/main" id="{F77B5646-36D7-B931-8A4F-1080552DD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" r="2" b="2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1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122" name="Picture 2" descr="Benares-talen">
            <a:extLst>
              <a:ext uri="{FF2B5EF4-FFF2-40B4-BE49-F238E27FC236}">
                <a16:creationId xmlns:a16="http://schemas.microsoft.com/office/drawing/2014/main" id="{70EB7F3E-1194-3B36-FEFB-F0FA269E8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0" r="17343" b="-1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5131" name="Freeform: Shape 5130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9BCF30-CD4D-84FD-6713-1F513A1F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da-DK" sz="3600"/>
              <a:t>GRUPPEARBEJDE MED BENARESTALEN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0BDDD0E-C147-46CF-BEFF-AEDD197B2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74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A2155-C749-3E09-2A95-D60280EE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64DB5C-FDCA-8D14-34BF-A4AB890A8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da-DK" dirty="0"/>
              <a:t>Hvordan relaterer ”de to yderligheder” sig til Buddhas liv, som vi lærte sidste gang i Buddhalegenden? </a:t>
            </a:r>
          </a:p>
          <a:p>
            <a:pPr marL="514350" lvl="0" indent="-514350">
              <a:buFont typeface="+mj-lt"/>
              <a:buAutoNum type="alphaUcPeriod"/>
            </a:pPr>
            <a:r>
              <a:rPr lang="da-DK" dirty="0"/>
              <a:t>Hvad er middelvejen nærmere specifikt? (den ædle ottedelte vej)</a:t>
            </a:r>
          </a:p>
          <a:p>
            <a:pPr marL="514350" lvl="0" indent="-514350">
              <a:buFont typeface="+mj-lt"/>
              <a:buAutoNum type="alphaUcPeriod"/>
            </a:pPr>
            <a:r>
              <a:rPr lang="da-DK" dirty="0"/>
              <a:t>Hvad fører middelvejen og den ottedelte vej til?</a:t>
            </a:r>
          </a:p>
          <a:p>
            <a:pPr marL="514350" lvl="0" indent="-514350">
              <a:buFont typeface="+mj-lt"/>
              <a:buAutoNum type="alphaUcPeriod"/>
            </a:pPr>
            <a:r>
              <a:rPr lang="da-DK" dirty="0"/>
              <a:t>Redegør for de 4 ædle sandheder: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/>
              <a:t>Lidelse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/>
              <a:t>Lidelsens oprindelse/årsag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/>
              <a:t>Lidelsens ophør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/>
              <a:t>Vejen til lidelsens ophør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566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5DE856-E351-8168-E1A3-19AA35FBB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Den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otteledede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vej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tanke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visdom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handling/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etik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meditation)</a:t>
            </a:r>
          </a:p>
        </p:txBody>
      </p:sp>
      <p:pic>
        <p:nvPicPr>
          <p:cNvPr id="5" name="Pladsholder til indhold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85CDC861-1F47-AB75-CA9F-C316E63C8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83" y="595206"/>
            <a:ext cx="8096555" cy="56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4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F592D-8ECC-8F2B-751B-E7A75D19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IKKE-JEG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216CA0F-2888-5A7F-7A13-BD01CAD3B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80" y="1452652"/>
            <a:ext cx="7342558" cy="5232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18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E4BA9F-4CAB-07F5-F876-18F2D7A7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Begrebsøvelse og Kahoot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375FDB-2D05-B4FE-4CE5-07838CF0F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408" y="4629234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Besvar</a:t>
            </a:r>
            <a:r>
              <a:rPr lang="en-US" sz="2400" dirty="0"/>
              <a:t> </a:t>
            </a:r>
            <a:r>
              <a:rPr lang="en-US" sz="2400"/>
              <a:t>begrebsøvelsen</a:t>
            </a:r>
            <a:r>
              <a:rPr lang="en-US" sz="2400" dirty="0"/>
              <a:t> </a:t>
            </a:r>
            <a:r>
              <a:rPr lang="en-US" sz="2400"/>
              <a:t>på</a:t>
            </a:r>
            <a:r>
              <a:rPr lang="en-US" sz="2400" dirty="0"/>
              <a:t> </a:t>
            </a:r>
            <a:r>
              <a:rPr lang="en-US" sz="2400"/>
              <a:t>på</a:t>
            </a:r>
            <a:r>
              <a:rPr lang="en-US" sz="2400" dirty="0"/>
              <a:t> Lectio </a:t>
            </a:r>
            <a:r>
              <a:rPr lang="en-US" sz="2400"/>
              <a:t>som</a:t>
            </a:r>
            <a:r>
              <a:rPr lang="en-US" sz="2400" dirty="0"/>
              <a:t> </a:t>
            </a:r>
            <a:r>
              <a:rPr lang="en-US" sz="2400"/>
              <a:t>forberedelse</a:t>
            </a:r>
            <a:r>
              <a:rPr lang="en-US" sz="2400" dirty="0"/>
              <a:t> </a:t>
            </a:r>
            <a:r>
              <a:rPr lang="en-US" sz="2400"/>
              <a:t>til</a:t>
            </a:r>
            <a:r>
              <a:rPr lang="en-US" sz="2400" dirty="0"/>
              <a:t> </a:t>
            </a:r>
            <a:r>
              <a:rPr lang="en-US" sz="2400"/>
              <a:t>Kahooten</a:t>
            </a:r>
            <a:endParaRPr lang="en-US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7D2CB96-145B-293C-8FD2-D4382CA149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3" r="18631"/>
          <a:stretch>
            <a:fillRect/>
          </a:stretch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3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276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Meiryo</vt:lpstr>
      <vt:lpstr>Aldhabi</vt:lpstr>
      <vt:lpstr>Aptos</vt:lpstr>
      <vt:lpstr>Aptos Display</vt:lpstr>
      <vt:lpstr>Arial</vt:lpstr>
      <vt:lpstr>Office-tema</vt:lpstr>
      <vt:lpstr>BENARESTALEN</vt:lpstr>
      <vt:lpstr>OPSAMLING FRA SIDST </vt:lpstr>
      <vt:lpstr>Buddhalegenden – hvilken type?</vt:lpstr>
      <vt:lpstr>Buddhismens trosbekendelse</vt:lpstr>
      <vt:lpstr>GRUPPEARBEJDE MED BENARESTALEN</vt:lpstr>
      <vt:lpstr>Arbejdsspørgsmål</vt:lpstr>
      <vt:lpstr>Den otteledede vej (tanke/visdom, handling/etik og meditation)</vt:lpstr>
      <vt:lpstr>IKKE-JEG</vt:lpstr>
      <vt:lpstr>Begrebsøvelse og Kahoot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BENARESTALEN</dc:title>
  <dc:creator>Hanna Bysted</dc:creator>
  <cp:lastModifiedBy>Cecilie Tang Christensen</cp:lastModifiedBy>
  <cp:revision>1</cp:revision>
  <dcterms:created xsi:type="dcterms:W3CDTF">2024-03-04T09:40:57Z</dcterms:created>
  <dcterms:modified xsi:type="dcterms:W3CDTF">2025-11-03T19:34:55Z</dcterms:modified>
</cp:coreProperties>
</file>