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5" r:id="rId6"/>
    <p:sldId id="262" r:id="rId7"/>
    <p:sldId id="263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A7D168E2-A416-4771-B949-E0EF34C95FCB}">
          <p14:sldIdLst>
            <p14:sldId id="257"/>
            <p14:sldId id="258"/>
            <p14:sldId id="260"/>
            <p14:sldId id="261"/>
            <p14:sldId id="265"/>
            <p14:sldId id="262"/>
            <p14:sldId id="263"/>
            <p14:sldId id="266"/>
            <p14:sldId id="267"/>
            <p14:sldId id="268"/>
            <p14:sldId id="269"/>
          </p14:sldIdLst>
        </p14:section>
        <p14:section name="Ikke-navngivet sektion" id="{BC226CFC-4E93-4189-B22E-4BDE57FD50B9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62" autoAdjust="0"/>
    <p:restoredTop sz="94660"/>
  </p:normalViewPr>
  <p:slideViewPr>
    <p:cSldViewPr snapToGrid="0">
      <p:cViewPr varScale="1">
        <p:scale>
          <a:sx n="74" d="100"/>
          <a:sy n="74" d="100"/>
        </p:scale>
        <p:origin x="207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D69A02-B28F-44A6-8643-1E509B505965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15B34C3-471B-47BA-973E-76F2F0FBA98F}">
      <dgm:prSet/>
      <dgm:spPr/>
      <dgm:t>
        <a:bodyPr/>
        <a:lstStyle/>
        <a:p>
          <a:r>
            <a:rPr lang="da-DK" b="0" i="0" dirty="0"/>
            <a:t>Hvordan ville I reagere?</a:t>
          </a:r>
          <a:endParaRPr lang="en-US" dirty="0"/>
        </a:p>
      </dgm:t>
    </dgm:pt>
    <dgm:pt modelId="{AD270497-EF23-4D77-93DD-DD35C85FA454}" type="parTrans" cxnId="{7FDB4D53-2839-468D-8CC6-8A4352A358EC}">
      <dgm:prSet/>
      <dgm:spPr/>
      <dgm:t>
        <a:bodyPr/>
        <a:lstStyle/>
        <a:p>
          <a:endParaRPr lang="en-US"/>
        </a:p>
      </dgm:t>
    </dgm:pt>
    <dgm:pt modelId="{17B67CD9-CAFC-4F83-8D77-AC7BB19C54E2}" type="sibTrans" cxnId="{7FDB4D53-2839-468D-8CC6-8A4352A358EC}">
      <dgm:prSet/>
      <dgm:spPr/>
      <dgm:t>
        <a:bodyPr/>
        <a:lstStyle/>
        <a:p>
          <a:endParaRPr lang="en-US"/>
        </a:p>
      </dgm:t>
    </dgm:pt>
    <dgm:pt modelId="{4CABB93C-442C-4F35-8BE3-79BA7E88914E}">
      <dgm:prSet/>
      <dgm:spPr/>
      <dgm:t>
        <a:bodyPr/>
        <a:lstStyle/>
        <a:p>
          <a:r>
            <a:rPr lang="da-DK" b="0" i="0" dirty="0"/>
            <a:t>Hvordan ville omverdenen reagere?  (forældre, andre borgere, politikere)</a:t>
          </a:r>
          <a:endParaRPr lang="en-US" dirty="0"/>
        </a:p>
      </dgm:t>
    </dgm:pt>
    <dgm:pt modelId="{5BACCF23-A83E-4BE3-81B4-A5939B8C2DC5}" type="parTrans" cxnId="{28A08F49-C2A9-4F8D-955B-9E99978E69A8}">
      <dgm:prSet/>
      <dgm:spPr/>
      <dgm:t>
        <a:bodyPr/>
        <a:lstStyle/>
        <a:p>
          <a:endParaRPr lang="en-US"/>
        </a:p>
      </dgm:t>
    </dgm:pt>
    <dgm:pt modelId="{67DBE589-076E-44B9-AEB4-0CF030AEFBCA}" type="sibTrans" cxnId="{28A08F49-C2A9-4F8D-955B-9E99978E69A8}">
      <dgm:prSet/>
      <dgm:spPr/>
      <dgm:t>
        <a:bodyPr/>
        <a:lstStyle/>
        <a:p>
          <a:endParaRPr lang="en-US"/>
        </a:p>
      </dgm:t>
    </dgm:pt>
    <dgm:pt modelId="{E39ACB06-5C56-4C41-B513-7ED74FDB1F7D}">
      <dgm:prSet/>
      <dgm:spPr/>
      <dgm:t>
        <a:bodyPr/>
        <a:lstStyle/>
        <a:p>
          <a:r>
            <a:rPr lang="da-DK" b="0" i="0" dirty="0"/>
            <a:t>Hvorfor ville reaktionen være sådan?</a:t>
          </a:r>
          <a:endParaRPr lang="en-US" dirty="0"/>
        </a:p>
      </dgm:t>
    </dgm:pt>
    <dgm:pt modelId="{0C105584-DA55-44F5-81A5-688EB64EB763}" type="parTrans" cxnId="{0364B547-B6C3-4608-9B57-904802E77645}">
      <dgm:prSet/>
      <dgm:spPr/>
      <dgm:t>
        <a:bodyPr/>
        <a:lstStyle/>
        <a:p>
          <a:endParaRPr lang="en-US"/>
        </a:p>
      </dgm:t>
    </dgm:pt>
    <dgm:pt modelId="{64DD1574-27D8-4B5D-B591-599636CA0682}" type="sibTrans" cxnId="{0364B547-B6C3-4608-9B57-904802E77645}">
      <dgm:prSet/>
      <dgm:spPr/>
      <dgm:t>
        <a:bodyPr/>
        <a:lstStyle/>
        <a:p>
          <a:endParaRPr lang="en-US"/>
        </a:p>
      </dgm:t>
    </dgm:pt>
    <dgm:pt modelId="{078D6034-150C-4A6E-8219-07768C174A28}" type="pres">
      <dgm:prSet presAssocID="{EDD69A02-B28F-44A6-8643-1E509B505965}" presName="linear" presStyleCnt="0">
        <dgm:presLayoutVars>
          <dgm:animLvl val="lvl"/>
          <dgm:resizeHandles val="exact"/>
        </dgm:presLayoutVars>
      </dgm:prSet>
      <dgm:spPr/>
    </dgm:pt>
    <dgm:pt modelId="{75905C58-1085-48BF-AE52-82843D271206}" type="pres">
      <dgm:prSet presAssocID="{F15B34C3-471B-47BA-973E-76F2F0FBA98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37A4DFD-DF89-4ECA-8BE4-2E9ADDC4321C}" type="pres">
      <dgm:prSet presAssocID="{17B67CD9-CAFC-4F83-8D77-AC7BB19C54E2}" presName="spacer" presStyleCnt="0"/>
      <dgm:spPr/>
    </dgm:pt>
    <dgm:pt modelId="{5BAC1851-DA2D-4C5C-AA4E-E9BB76023C1B}" type="pres">
      <dgm:prSet presAssocID="{4CABB93C-442C-4F35-8BE3-79BA7E88914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55B6D51-0AC2-431A-9482-8A5193C93C32}" type="pres">
      <dgm:prSet presAssocID="{67DBE589-076E-44B9-AEB4-0CF030AEFBCA}" presName="spacer" presStyleCnt="0"/>
      <dgm:spPr/>
    </dgm:pt>
    <dgm:pt modelId="{462D36FD-3B2B-4349-A15A-9BF318A8ABAD}" type="pres">
      <dgm:prSet presAssocID="{E39ACB06-5C56-4C41-B513-7ED74FDB1F7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518D701-13C8-4BB0-9A69-795836B03AAD}" type="presOf" srcId="{4CABB93C-442C-4F35-8BE3-79BA7E88914E}" destId="{5BAC1851-DA2D-4C5C-AA4E-E9BB76023C1B}" srcOrd="0" destOrd="0" presId="urn:microsoft.com/office/officeart/2005/8/layout/vList2"/>
    <dgm:cxn modelId="{B91A9A05-AD14-443C-B43A-9B89D80F4068}" type="presOf" srcId="{F15B34C3-471B-47BA-973E-76F2F0FBA98F}" destId="{75905C58-1085-48BF-AE52-82843D271206}" srcOrd="0" destOrd="0" presId="urn:microsoft.com/office/officeart/2005/8/layout/vList2"/>
    <dgm:cxn modelId="{FB3DFD23-EABC-4FB6-9CBD-96F4EA7B00E6}" type="presOf" srcId="{E39ACB06-5C56-4C41-B513-7ED74FDB1F7D}" destId="{462D36FD-3B2B-4349-A15A-9BF318A8ABAD}" srcOrd="0" destOrd="0" presId="urn:microsoft.com/office/officeart/2005/8/layout/vList2"/>
    <dgm:cxn modelId="{0364B547-B6C3-4608-9B57-904802E77645}" srcId="{EDD69A02-B28F-44A6-8643-1E509B505965}" destId="{E39ACB06-5C56-4C41-B513-7ED74FDB1F7D}" srcOrd="2" destOrd="0" parTransId="{0C105584-DA55-44F5-81A5-688EB64EB763}" sibTransId="{64DD1574-27D8-4B5D-B591-599636CA0682}"/>
    <dgm:cxn modelId="{28A08F49-C2A9-4F8D-955B-9E99978E69A8}" srcId="{EDD69A02-B28F-44A6-8643-1E509B505965}" destId="{4CABB93C-442C-4F35-8BE3-79BA7E88914E}" srcOrd="1" destOrd="0" parTransId="{5BACCF23-A83E-4BE3-81B4-A5939B8C2DC5}" sibTransId="{67DBE589-076E-44B9-AEB4-0CF030AEFBCA}"/>
    <dgm:cxn modelId="{7FDB4D53-2839-468D-8CC6-8A4352A358EC}" srcId="{EDD69A02-B28F-44A6-8643-1E509B505965}" destId="{F15B34C3-471B-47BA-973E-76F2F0FBA98F}" srcOrd="0" destOrd="0" parTransId="{AD270497-EF23-4D77-93DD-DD35C85FA454}" sibTransId="{17B67CD9-CAFC-4F83-8D77-AC7BB19C54E2}"/>
    <dgm:cxn modelId="{0DD6EFDC-EAC3-4FE8-8C01-39035BAC3960}" type="presOf" srcId="{EDD69A02-B28F-44A6-8643-1E509B505965}" destId="{078D6034-150C-4A6E-8219-07768C174A28}" srcOrd="0" destOrd="0" presId="urn:microsoft.com/office/officeart/2005/8/layout/vList2"/>
    <dgm:cxn modelId="{C9A5BD01-EF3C-47C5-A31B-CDE8C40ABAC5}" type="presParOf" srcId="{078D6034-150C-4A6E-8219-07768C174A28}" destId="{75905C58-1085-48BF-AE52-82843D271206}" srcOrd="0" destOrd="0" presId="urn:microsoft.com/office/officeart/2005/8/layout/vList2"/>
    <dgm:cxn modelId="{29047638-8E36-4888-AF6F-8AF0F9751CC9}" type="presParOf" srcId="{078D6034-150C-4A6E-8219-07768C174A28}" destId="{F37A4DFD-DF89-4ECA-8BE4-2E9ADDC4321C}" srcOrd="1" destOrd="0" presId="urn:microsoft.com/office/officeart/2005/8/layout/vList2"/>
    <dgm:cxn modelId="{31A14F5B-5F44-4812-8D76-01C91E741A23}" type="presParOf" srcId="{078D6034-150C-4A6E-8219-07768C174A28}" destId="{5BAC1851-DA2D-4C5C-AA4E-E9BB76023C1B}" srcOrd="2" destOrd="0" presId="urn:microsoft.com/office/officeart/2005/8/layout/vList2"/>
    <dgm:cxn modelId="{4941A3FF-4252-42F5-9991-A5E7C87D0421}" type="presParOf" srcId="{078D6034-150C-4A6E-8219-07768C174A28}" destId="{E55B6D51-0AC2-431A-9482-8A5193C93C32}" srcOrd="3" destOrd="0" presId="urn:microsoft.com/office/officeart/2005/8/layout/vList2"/>
    <dgm:cxn modelId="{52F7AF2E-C078-4CF4-B19B-C64F4D9B0F55}" type="presParOf" srcId="{078D6034-150C-4A6E-8219-07768C174A28}" destId="{462D36FD-3B2B-4349-A15A-9BF318A8ABA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D69A02-B28F-44A6-8643-1E509B505965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15B34C3-471B-47BA-973E-76F2F0FBA98F}">
      <dgm:prSet/>
      <dgm:spPr/>
      <dgm:t>
        <a:bodyPr/>
        <a:lstStyle/>
        <a:p>
          <a:r>
            <a:rPr lang="da-DK" b="0" i="0" dirty="0"/>
            <a:t>Hvordan ville I reagere?</a:t>
          </a:r>
          <a:endParaRPr lang="en-US" dirty="0"/>
        </a:p>
      </dgm:t>
    </dgm:pt>
    <dgm:pt modelId="{AD270497-EF23-4D77-93DD-DD35C85FA454}" type="parTrans" cxnId="{7FDB4D53-2839-468D-8CC6-8A4352A358EC}">
      <dgm:prSet/>
      <dgm:spPr/>
      <dgm:t>
        <a:bodyPr/>
        <a:lstStyle/>
        <a:p>
          <a:endParaRPr lang="en-US"/>
        </a:p>
      </dgm:t>
    </dgm:pt>
    <dgm:pt modelId="{17B67CD9-CAFC-4F83-8D77-AC7BB19C54E2}" type="sibTrans" cxnId="{7FDB4D53-2839-468D-8CC6-8A4352A358EC}">
      <dgm:prSet/>
      <dgm:spPr/>
      <dgm:t>
        <a:bodyPr/>
        <a:lstStyle/>
        <a:p>
          <a:endParaRPr lang="en-US"/>
        </a:p>
      </dgm:t>
    </dgm:pt>
    <dgm:pt modelId="{4CABB93C-442C-4F35-8BE3-79BA7E88914E}">
      <dgm:prSet/>
      <dgm:spPr/>
      <dgm:t>
        <a:bodyPr/>
        <a:lstStyle/>
        <a:p>
          <a:r>
            <a:rPr lang="da-DK" b="0" i="0" dirty="0"/>
            <a:t>Hvordan ville andre partier og befolkningen i øvrigt reagere?</a:t>
          </a:r>
          <a:endParaRPr lang="en-US" dirty="0"/>
        </a:p>
      </dgm:t>
    </dgm:pt>
    <dgm:pt modelId="{5BACCF23-A83E-4BE3-81B4-A5939B8C2DC5}" type="parTrans" cxnId="{28A08F49-C2A9-4F8D-955B-9E99978E69A8}">
      <dgm:prSet/>
      <dgm:spPr/>
      <dgm:t>
        <a:bodyPr/>
        <a:lstStyle/>
        <a:p>
          <a:endParaRPr lang="en-US"/>
        </a:p>
      </dgm:t>
    </dgm:pt>
    <dgm:pt modelId="{67DBE589-076E-44B9-AEB4-0CF030AEFBCA}" type="sibTrans" cxnId="{28A08F49-C2A9-4F8D-955B-9E99978E69A8}">
      <dgm:prSet/>
      <dgm:spPr/>
      <dgm:t>
        <a:bodyPr/>
        <a:lstStyle/>
        <a:p>
          <a:endParaRPr lang="en-US"/>
        </a:p>
      </dgm:t>
    </dgm:pt>
    <dgm:pt modelId="{E39ACB06-5C56-4C41-B513-7ED74FDB1F7D}">
      <dgm:prSet/>
      <dgm:spPr/>
      <dgm:t>
        <a:bodyPr/>
        <a:lstStyle/>
        <a:p>
          <a:r>
            <a:rPr lang="da-DK" b="0" i="0" dirty="0"/>
            <a:t>Hvorfor ville reaktionen være sådan?</a:t>
          </a:r>
          <a:endParaRPr lang="en-US" dirty="0"/>
        </a:p>
      </dgm:t>
    </dgm:pt>
    <dgm:pt modelId="{0C105584-DA55-44F5-81A5-688EB64EB763}" type="parTrans" cxnId="{0364B547-B6C3-4608-9B57-904802E77645}">
      <dgm:prSet/>
      <dgm:spPr/>
      <dgm:t>
        <a:bodyPr/>
        <a:lstStyle/>
        <a:p>
          <a:endParaRPr lang="en-US"/>
        </a:p>
      </dgm:t>
    </dgm:pt>
    <dgm:pt modelId="{64DD1574-27D8-4B5D-B591-599636CA0682}" type="sibTrans" cxnId="{0364B547-B6C3-4608-9B57-904802E77645}">
      <dgm:prSet/>
      <dgm:spPr/>
      <dgm:t>
        <a:bodyPr/>
        <a:lstStyle/>
        <a:p>
          <a:endParaRPr lang="en-US"/>
        </a:p>
      </dgm:t>
    </dgm:pt>
    <dgm:pt modelId="{02120E8E-5D07-4ACA-B232-8A48630CC1F3}" type="pres">
      <dgm:prSet presAssocID="{EDD69A02-B28F-44A6-8643-1E509B505965}" presName="linear" presStyleCnt="0">
        <dgm:presLayoutVars>
          <dgm:animLvl val="lvl"/>
          <dgm:resizeHandles val="exact"/>
        </dgm:presLayoutVars>
      </dgm:prSet>
      <dgm:spPr/>
    </dgm:pt>
    <dgm:pt modelId="{907B8037-8925-49B6-B02E-181EBE10F987}" type="pres">
      <dgm:prSet presAssocID="{F15B34C3-471B-47BA-973E-76F2F0FBA98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FBC7E1E-1B61-4344-BB77-C028FFBC6C10}" type="pres">
      <dgm:prSet presAssocID="{17B67CD9-CAFC-4F83-8D77-AC7BB19C54E2}" presName="spacer" presStyleCnt="0"/>
      <dgm:spPr/>
    </dgm:pt>
    <dgm:pt modelId="{A9B6A964-B5A1-413E-B1CE-2C9AD4A46044}" type="pres">
      <dgm:prSet presAssocID="{4CABB93C-442C-4F35-8BE3-79BA7E88914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968D0E3-33F2-4921-ABA3-A817D52F6358}" type="pres">
      <dgm:prSet presAssocID="{67DBE589-076E-44B9-AEB4-0CF030AEFBCA}" presName="spacer" presStyleCnt="0"/>
      <dgm:spPr/>
    </dgm:pt>
    <dgm:pt modelId="{563F2F78-65DD-4904-A94D-DDBF5642DC61}" type="pres">
      <dgm:prSet presAssocID="{E39ACB06-5C56-4C41-B513-7ED74FDB1F7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F06A814-B5E6-4E57-BE17-2BB615A4409A}" type="presOf" srcId="{4CABB93C-442C-4F35-8BE3-79BA7E88914E}" destId="{A9B6A964-B5A1-413E-B1CE-2C9AD4A46044}" srcOrd="0" destOrd="0" presId="urn:microsoft.com/office/officeart/2005/8/layout/vList2"/>
    <dgm:cxn modelId="{FE1B4162-D6B7-4AD2-AF14-A0F12724DB5E}" type="presOf" srcId="{F15B34C3-471B-47BA-973E-76F2F0FBA98F}" destId="{907B8037-8925-49B6-B02E-181EBE10F987}" srcOrd="0" destOrd="0" presId="urn:microsoft.com/office/officeart/2005/8/layout/vList2"/>
    <dgm:cxn modelId="{0364B547-B6C3-4608-9B57-904802E77645}" srcId="{EDD69A02-B28F-44A6-8643-1E509B505965}" destId="{E39ACB06-5C56-4C41-B513-7ED74FDB1F7D}" srcOrd="2" destOrd="0" parTransId="{0C105584-DA55-44F5-81A5-688EB64EB763}" sibTransId="{64DD1574-27D8-4B5D-B591-599636CA0682}"/>
    <dgm:cxn modelId="{28A08F49-C2A9-4F8D-955B-9E99978E69A8}" srcId="{EDD69A02-B28F-44A6-8643-1E509B505965}" destId="{4CABB93C-442C-4F35-8BE3-79BA7E88914E}" srcOrd="1" destOrd="0" parTransId="{5BACCF23-A83E-4BE3-81B4-A5939B8C2DC5}" sibTransId="{67DBE589-076E-44B9-AEB4-0CF030AEFBCA}"/>
    <dgm:cxn modelId="{1383736D-BA24-422B-9135-A5B49995FD2A}" type="presOf" srcId="{EDD69A02-B28F-44A6-8643-1E509B505965}" destId="{02120E8E-5D07-4ACA-B232-8A48630CC1F3}" srcOrd="0" destOrd="0" presId="urn:microsoft.com/office/officeart/2005/8/layout/vList2"/>
    <dgm:cxn modelId="{7FDB4D53-2839-468D-8CC6-8A4352A358EC}" srcId="{EDD69A02-B28F-44A6-8643-1E509B505965}" destId="{F15B34C3-471B-47BA-973E-76F2F0FBA98F}" srcOrd="0" destOrd="0" parTransId="{AD270497-EF23-4D77-93DD-DD35C85FA454}" sibTransId="{17B67CD9-CAFC-4F83-8D77-AC7BB19C54E2}"/>
    <dgm:cxn modelId="{6F251CA2-8AD2-4D40-91FA-743302B3E53F}" type="presOf" srcId="{E39ACB06-5C56-4C41-B513-7ED74FDB1F7D}" destId="{563F2F78-65DD-4904-A94D-DDBF5642DC61}" srcOrd="0" destOrd="0" presId="urn:microsoft.com/office/officeart/2005/8/layout/vList2"/>
    <dgm:cxn modelId="{417E9DA9-FE29-4865-9699-4BCB7ECB17A9}" type="presParOf" srcId="{02120E8E-5D07-4ACA-B232-8A48630CC1F3}" destId="{907B8037-8925-49B6-B02E-181EBE10F987}" srcOrd="0" destOrd="0" presId="urn:microsoft.com/office/officeart/2005/8/layout/vList2"/>
    <dgm:cxn modelId="{192E2A4B-0C24-47D2-AE79-A13B4BD92875}" type="presParOf" srcId="{02120E8E-5D07-4ACA-B232-8A48630CC1F3}" destId="{CFBC7E1E-1B61-4344-BB77-C028FFBC6C10}" srcOrd="1" destOrd="0" presId="urn:microsoft.com/office/officeart/2005/8/layout/vList2"/>
    <dgm:cxn modelId="{8F92D454-AED9-4A96-8AE2-7F047C4129DA}" type="presParOf" srcId="{02120E8E-5D07-4ACA-B232-8A48630CC1F3}" destId="{A9B6A964-B5A1-413E-B1CE-2C9AD4A46044}" srcOrd="2" destOrd="0" presId="urn:microsoft.com/office/officeart/2005/8/layout/vList2"/>
    <dgm:cxn modelId="{D672AFBE-7CE3-4AEF-B11B-13B8164255AA}" type="presParOf" srcId="{02120E8E-5D07-4ACA-B232-8A48630CC1F3}" destId="{0968D0E3-33F2-4921-ABA3-A817D52F6358}" srcOrd="3" destOrd="0" presId="urn:microsoft.com/office/officeart/2005/8/layout/vList2"/>
    <dgm:cxn modelId="{652D666B-9767-435C-8B06-E3BB9F6D21FA}" type="presParOf" srcId="{02120E8E-5D07-4ACA-B232-8A48630CC1F3}" destId="{563F2F78-65DD-4904-A94D-DDBF5642DC6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D69A02-B28F-44A6-8643-1E509B505965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15B34C3-471B-47BA-973E-76F2F0FBA98F}">
      <dgm:prSet/>
      <dgm:spPr/>
      <dgm:t>
        <a:bodyPr/>
        <a:lstStyle/>
        <a:p>
          <a:r>
            <a:rPr lang="da-DK" b="0" i="0" dirty="0"/>
            <a:t>Hvordan ville universiteterne reagere?</a:t>
          </a:r>
          <a:endParaRPr lang="en-US" dirty="0"/>
        </a:p>
      </dgm:t>
    </dgm:pt>
    <dgm:pt modelId="{AD270497-EF23-4D77-93DD-DD35C85FA454}" type="parTrans" cxnId="{7FDB4D53-2839-468D-8CC6-8A4352A358EC}">
      <dgm:prSet/>
      <dgm:spPr/>
      <dgm:t>
        <a:bodyPr/>
        <a:lstStyle/>
        <a:p>
          <a:endParaRPr lang="en-US"/>
        </a:p>
      </dgm:t>
    </dgm:pt>
    <dgm:pt modelId="{17B67CD9-CAFC-4F83-8D77-AC7BB19C54E2}" type="sibTrans" cxnId="{7FDB4D53-2839-468D-8CC6-8A4352A358EC}">
      <dgm:prSet/>
      <dgm:spPr/>
      <dgm:t>
        <a:bodyPr/>
        <a:lstStyle/>
        <a:p>
          <a:endParaRPr lang="en-US"/>
        </a:p>
      </dgm:t>
    </dgm:pt>
    <dgm:pt modelId="{4CABB93C-442C-4F35-8BE3-79BA7E88914E}">
      <dgm:prSet/>
      <dgm:spPr/>
      <dgm:t>
        <a:bodyPr/>
        <a:lstStyle/>
        <a:p>
          <a:r>
            <a:rPr lang="da-DK" b="0" i="0" dirty="0"/>
            <a:t>Hvordan ville politikerne og befolkningen i øvrigt reagere?</a:t>
          </a:r>
          <a:endParaRPr lang="en-US" dirty="0"/>
        </a:p>
      </dgm:t>
    </dgm:pt>
    <dgm:pt modelId="{5BACCF23-A83E-4BE3-81B4-A5939B8C2DC5}" type="parTrans" cxnId="{28A08F49-C2A9-4F8D-955B-9E99978E69A8}">
      <dgm:prSet/>
      <dgm:spPr/>
      <dgm:t>
        <a:bodyPr/>
        <a:lstStyle/>
        <a:p>
          <a:endParaRPr lang="en-US"/>
        </a:p>
      </dgm:t>
    </dgm:pt>
    <dgm:pt modelId="{67DBE589-076E-44B9-AEB4-0CF030AEFBCA}" type="sibTrans" cxnId="{28A08F49-C2A9-4F8D-955B-9E99978E69A8}">
      <dgm:prSet/>
      <dgm:spPr/>
      <dgm:t>
        <a:bodyPr/>
        <a:lstStyle/>
        <a:p>
          <a:endParaRPr lang="en-US"/>
        </a:p>
      </dgm:t>
    </dgm:pt>
    <dgm:pt modelId="{E39ACB06-5C56-4C41-B513-7ED74FDB1F7D}">
      <dgm:prSet/>
      <dgm:spPr/>
      <dgm:t>
        <a:bodyPr/>
        <a:lstStyle/>
        <a:p>
          <a:r>
            <a:rPr lang="da-DK" b="0" i="0" dirty="0"/>
            <a:t>Hvorfor ville reaktionen være sådan?</a:t>
          </a:r>
          <a:endParaRPr lang="en-US" dirty="0"/>
        </a:p>
      </dgm:t>
    </dgm:pt>
    <dgm:pt modelId="{0C105584-DA55-44F5-81A5-688EB64EB763}" type="parTrans" cxnId="{0364B547-B6C3-4608-9B57-904802E77645}">
      <dgm:prSet/>
      <dgm:spPr/>
      <dgm:t>
        <a:bodyPr/>
        <a:lstStyle/>
        <a:p>
          <a:endParaRPr lang="en-US"/>
        </a:p>
      </dgm:t>
    </dgm:pt>
    <dgm:pt modelId="{64DD1574-27D8-4B5D-B591-599636CA0682}" type="sibTrans" cxnId="{0364B547-B6C3-4608-9B57-904802E77645}">
      <dgm:prSet/>
      <dgm:spPr/>
      <dgm:t>
        <a:bodyPr/>
        <a:lstStyle/>
        <a:p>
          <a:endParaRPr lang="en-US"/>
        </a:p>
      </dgm:t>
    </dgm:pt>
    <dgm:pt modelId="{02120E8E-5D07-4ACA-B232-8A48630CC1F3}" type="pres">
      <dgm:prSet presAssocID="{EDD69A02-B28F-44A6-8643-1E509B505965}" presName="linear" presStyleCnt="0">
        <dgm:presLayoutVars>
          <dgm:animLvl val="lvl"/>
          <dgm:resizeHandles val="exact"/>
        </dgm:presLayoutVars>
      </dgm:prSet>
      <dgm:spPr/>
    </dgm:pt>
    <dgm:pt modelId="{907B8037-8925-49B6-B02E-181EBE10F987}" type="pres">
      <dgm:prSet presAssocID="{F15B34C3-471B-47BA-973E-76F2F0FBA98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FBC7E1E-1B61-4344-BB77-C028FFBC6C10}" type="pres">
      <dgm:prSet presAssocID="{17B67CD9-CAFC-4F83-8D77-AC7BB19C54E2}" presName="spacer" presStyleCnt="0"/>
      <dgm:spPr/>
    </dgm:pt>
    <dgm:pt modelId="{A9B6A964-B5A1-413E-B1CE-2C9AD4A46044}" type="pres">
      <dgm:prSet presAssocID="{4CABB93C-442C-4F35-8BE3-79BA7E88914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968D0E3-33F2-4921-ABA3-A817D52F6358}" type="pres">
      <dgm:prSet presAssocID="{67DBE589-076E-44B9-AEB4-0CF030AEFBCA}" presName="spacer" presStyleCnt="0"/>
      <dgm:spPr/>
    </dgm:pt>
    <dgm:pt modelId="{563F2F78-65DD-4904-A94D-DDBF5642DC61}" type="pres">
      <dgm:prSet presAssocID="{E39ACB06-5C56-4C41-B513-7ED74FDB1F7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F06A814-B5E6-4E57-BE17-2BB615A4409A}" type="presOf" srcId="{4CABB93C-442C-4F35-8BE3-79BA7E88914E}" destId="{A9B6A964-B5A1-413E-B1CE-2C9AD4A46044}" srcOrd="0" destOrd="0" presId="urn:microsoft.com/office/officeart/2005/8/layout/vList2"/>
    <dgm:cxn modelId="{FE1B4162-D6B7-4AD2-AF14-A0F12724DB5E}" type="presOf" srcId="{F15B34C3-471B-47BA-973E-76F2F0FBA98F}" destId="{907B8037-8925-49B6-B02E-181EBE10F987}" srcOrd="0" destOrd="0" presId="urn:microsoft.com/office/officeart/2005/8/layout/vList2"/>
    <dgm:cxn modelId="{0364B547-B6C3-4608-9B57-904802E77645}" srcId="{EDD69A02-B28F-44A6-8643-1E509B505965}" destId="{E39ACB06-5C56-4C41-B513-7ED74FDB1F7D}" srcOrd="2" destOrd="0" parTransId="{0C105584-DA55-44F5-81A5-688EB64EB763}" sibTransId="{64DD1574-27D8-4B5D-B591-599636CA0682}"/>
    <dgm:cxn modelId="{28A08F49-C2A9-4F8D-955B-9E99978E69A8}" srcId="{EDD69A02-B28F-44A6-8643-1E509B505965}" destId="{4CABB93C-442C-4F35-8BE3-79BA7E88914E}" srcOrd="1" destOrd="0" parTransId="{5BACCF23-A83E-4BE3-81B4-A5939B8C2DC5}" sibTransId="{67DBE589-076E-44B9-AEB4-0CF030AEFBCA}"/>
    <dgm:cxn modelId="{1383736D-BA24-422B-9135-A5B49995FD2A}" type="presOf" srcId="{EDD69A02-B28F-44A6-8643-1E509B505965}" destId="{02120E8E-5D07-4ACA-B232-8A48630CC1F3}" srcOrd="0" destOrd="0" presId="urn:microsoft.com/office/officeart/2005/8/layout/vList2"/>
    <dgm:cxn modelId="{7FDB4D53-2839-468D-8CC6-8A4352A358EC}" srcId="{EDD69A02-B28F-44A6-8643-1E509B505965}" destId="{F15B34C3-471B-47BA-973E-76F2F0FBA98F}" srcOrd="0" destOrd="0" parTransId="{AD270497-EF23-4D77-93DD-DD35C85FA454}" sibTransId="{17B67CD9-CAFC-4F83-8D77-AC7BB19C54E2}"/>
    <dgm:cxn modelId="{6F251CA2-8AD2-4D40-91FA-743302B3E53F}" type="presOf" srcId="{E39ACB06-5C56-4C41-B513-7ED74FDB1F7D}" destId="{563F2F78-65DD-4904-A94D-DDBF5642DC61}" srcOrd="0" destOrd="0" presId="urn:microsoft.com/office/officeart/2005/8/layout/vList2"/>
    <dgm:cxn modelId="{417E9DA9-FE29-4865-9699-4BCB7ECB17A9}" type="presParOf" srcId="{02120E8E-5D07-4ACA-B232-8A48630CC1F3}" destId="{907B8037-8925-49B6-B02E-181EBE10F987}" srcOrd="0" destOrd="0" presId="urn:microsoft.com/office/officeart/2005/8/layout/vList2"/>
    <dgm:cxn modelId="{192E2A4B-0C24-47D2-AE79-A13B4BD92875}" type="presParOf" srcId="{02120E8E-5D07-4ACA-B232-8A48630CC1F3}" destId="{CFBC7E1E-1B61-4344-BB77-C028FFBC6C10}" srcOrd="1" destOrd="0" presId="urn:microsoft.com/office/officeart/2005/8/layout/vList2"/>
    <dgm:cxn modelId="{8F92D454-AED9-4A96-8AE2-7F047C4129DA}" type="presParOf" srcId="{02120E8E-5D07-4ACA-B232-8A48630CC1F3}" destId="{A9B6A964-B5A1-413E-B1CE-2C9AD4A46044}" srcOrd="2" destOrd="0" presId="urn:microsoft.com/office/officeart/2005/8/layout/vList2"/>
    <dgm:cxn modelId="{D672AFBE-7CE3-4AEF-B11B-13B8164255AA}" type="presParOf" srcId="{02120E8E-5D07-4ACA-B232-8A48630CC1F3}" destId="{0968D0E3-33F2-4921-ABA3-A817D52F6358}" srcOrd="3" destOrd="0" presId="urn:microsoft.com/office/officeart/2005/8/layout/vList2"/>
    <dgm:cxn modelId="{652D666B-9767-435C-8B06-E3BB9F6D21FA}" type="presParOf" srcId="{02120E8E-5D07-4ACA-B232-8A48630CC1F3}" destId="{563F2F78-65DD-4904-A94D-DDBF5642DC6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1E0070-D09B-4701-A0D4-091EF982CAF7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F25400B-A57A-4500-816A-E2CE58FBDAFE}">
      <dgm:prSet/>
      <dgm:spPr/>
      <dgm:t>
        <a:bodyPr/>
        <a:lstStyle/>
        <a:p>
          <a:r>
            <a:rPr lang="en-US"/>
            <a:t>Sekularisme – et princip eller en filosofi hvor religion og stat er formelt adskilt.</a:t>
          </a:r>
        </a:p>
      </dgm:t>
    </dgm:pt>
    <dgm:pt modelId="{9862C58C-BA42-4D7F-9AAB-1CA7ED2EF6DB}" type="parTrans" cxnId="{FD17936D-087B-4583-98B6-3963CB0DAD82}">
      <dgm:prSet/>
      <dgm:spPr/>
      <dgm:t>
        <a:bodyPr/>
        <a:lstStyle/>
        <a:p>
          <a:endParaRPr lang="en-US"/>
        </a:p>
      </dgm:t>
    </dgm:pt>
    <dgm:pt modelId="{FEE25DCE-20BD-4B08-BAE4-7264C31B28B5}" type="sibTrans" cxnId="{FD17936D-087B-4583-98B6-3963CB0DAD82}">
      <dgm:prSet/>
      <dgm:spPr/>
      <dgm:t>
        <a:bodyPr/>
        <a:lstStyle/>
        <a:p>
          <a:endParaRPr lang="en-US"/>
        </a:p>
      </dgm:t>
    </dgm:pt>
    <dgm:pt modelId="{3D882C90-4FB0-4A7D-99E6-F6A552B85DDD}">
      <dgm:prSet/>
      <dgm:spPr/>
      <dgm:t>
        <a:bodyPr/>
        <a:lstStyle/>
        <a:p>
          <a:r>
            <a:rPr lang="en-US"/>
            <a:t>Ifølge grundloven skal staten understøtte den evangelisk lutherske folkekirke</a:t>
          </a:r>
        </a:p>
      </dgm:t>
    </dgm:pt>
    <dgm:pt modelId="{0285B917-D87D-444F-A11A-B55A232800CA}" type="parTrans" cxnId="{4BB87B38-1E73-4FF9-9324-002BC4BA1754}">
      <dgm:prSet/>
      <dgm:spPr/>
      <dgm:t>
        <a:bodyPr/>
        <a:lstStyle/>
        <a:p>
          <a:endParaRPr lang="en-US"/>
        </a:p>
      </dgm:t>
    </dgm:pt>
    <dgm:pt modelId="{869A9015-5A8B-4643-98C7-FE8B46F40E7D}" type="sibTrans" cxnId="{4BB87B38-1E73-4FF9-9324-002BC4BA1754}">
      <dgm:prSet/>
      <dgm:spPr/>
      <dgm:t>
        <a:bodyPr/>
        <a:lstStyle/>
        <a:p>
          <a:endParaRPr lang="en-US"/>
        </a:p>
      </dgm:t>
    </dgm:pt>
    <dgm:pt modelId="{05841F60-BC9F-45B7-8011-3F9AAFF86B30}">
      <dgm:prSet/>
      <dgm:spPr/>
      <dgm:t>
        <a:bodyPr/>
        <a:lstStyle/>
        <a:p>
          <a:r>
            <a:rPr lang="en-US" dirty="0"/>
            <a:t>Vi </a:t>
          </a:r>
          <a:r>
            <a:rPr lang="en-US" dirty="0" err="1"/>
            <a:t>har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</a:t>
          </a:r>
          <a:r>
            <a:rPr lang="en-US" dirty="0" err="1"/>
            <a:t>kirkeminister</a:t>
          </a:r>
          <a:r>
            <a:rPr lang="en-US" dirty="0"/>
            <a:t>, </a:t>
          </a:r>
          <a:r>
            <a:rPr lang="en-US" dirty="0" err="1"/>
            <a:t>kristne</a:t>
          </a:r>
          <a:r>
            <a:rPr lang="en-US" dirty="0"/>
            <a:t> </a:t>
          </a:r>
          <a:r>
            <a:rPr lang="en-US" dirty="0" err="1"/>
            <a:t>helligdage</a:t>
          </a:r>
          <a:r>
            <a:rPr lang="en-US" dirty="0"/>
            <a:t> </a:t>
          </a:r>
          <a:r>
            <a:rPr lang="en-US" dirty="0" err="1"/>
            <a:t>og</a:t>
          </a:r>
          <a:r>
            <a:rPr lang="en-US" dirty="0"/>
            <a:t> </a:t>
          </a:r>
          <a:r>
            <a:rPr lang="en-US" dirty="0" err="1"/>
            <a:t>kristendommen</a:t>
          </a:r>
          <a:r>
            <a:rPr lang="en-US" dirty="0"/>
            <a:t> </a:t>
          </a:r>
          <a:r>
            <a:rPr lang="en-US" dirty="0" err="1"/>
            <a:t>har</a:t>
          </a:r>
          <a:r>
            <a:rPr lang="en-US" dirty="0"/>
            <a:t> </a:t>
          </a:r>
          <a:r>
            <a:rPr lang="en-US" dirty="0" err="1"/>
            <a:t>særstatus</a:t>
          </a:r>
          <a:r>
            <a:rPr lang="en-US" dirty="0"/>
            <a:t>. </a:t>
          </a:r>
          <a:r>
            <a:rPr lang="en-US" dirty="0" err="1"/>
            <a:t>Kirken</a:t>
          </a:r>
          <a:r>
            <a:rPr lang="en-US" dirty="0"/>
            <a:t> er under </a:t>
          </a:r>
          <a:r>
            <a:rPr lang="en-US" dirty="0" err="1"/>
            <a:t>staten</a:t>
          </a:r>
          <a:r>
            <a:rPr lang="en-US" dirty="0"/>
            <a:t>.</a:t>
          </a:r>
        </a:p>
      </dgm:t>
    </dgm:pt>
    <dgm:pt modelId="{5113FB09-5C31-4CFA-AA1B-72C4A9B5EE6F}" type="parTrans" cxnId="{F0010D90-4B0B-4A21-8F3B-15290F1039B8}">
      <dgm:prSet/>
      <dgm:spPr/>
      <dgm:t>
        <a:bodyPr/>
        <a:lstStyle/>
        <a:p>
          <a:endParaRPr lang="en-US"/>
        </a:p>
      </dgm:t>
    </dgm:pt>
    <dgm:pt modelId="{B6E6C1E2-9E3D-43BD-9378-82B7E54F96FB}" type="sibTrans" cxnId="{F0010D90-4B0B-4A21-8F3B-15290F1039B8}">
      <dgm:prSet/>
      <dgm:spPr/>
      <dgm:t>
        <a:bodyPr/>
        <a:lstStyle/>
        <a:p>
          <a:endParaRPr lang="en-US"/>
        </a:p>
      </dgm:t>
    </dgm:pt>
    <dgm:pt modelId="{A3A309B4-E9F9-475D-8958-D260D7A5FD90}" type="pres">
      <dgm:prSet presAssocID="{A81E0070-D09B-4701-A0D4-091EF982CAF7}" presName="linear" presStyleCnt="0">
        <dgm:presLayoutVars>
          <dgm:animLvl val="lvl"/>
          <dgm:resizeHandles val="exact"/>
        </dgm:presLayoutVars>
      </dgm:prSet>
      <dgm:spPr/>
    </dgm:pt>
    <dgm:pt modelId="{E2F29390-4574-4D4D-9EAB-1FBE2B76A107}" type="pres">
      <dgm:prSet presAssocID="{6F25400B-A57A-4500-816A-E2CE58FBDAF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EB0B402-DA55-4713-853B-7AF991CC0A5A}" type="pres">
      <dgm:prSet presAssocID="{FEE25DCE-20BD-4B08-BAE4-7264C31B28B5}" presName="spacer" presStyleCnt="0"/>
      <dgm:spPr/>
    </dgm:pt>
    <dgm:pt modelId="{6243EFCF-924C-4E70-B8FC-9D6BFABDB9FB}" type="pres">
      <dgm:prSet presAssocID="{3D882C90-4FB0-4A7D-99E6-F6A552B85DD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E0C0FF9-B94F-4BBA-BDE6-27577E578169}" type="pres">
      <dgm:prSet presAssocID="{869A9015-5A8B-4643-98C7-FE8B46F40E7D}" presName="spacer" presStyleCnt="0"/>
      <dgm:spPr/>
    </dgm:pt>
    <dgm:pt modelId="{FB9A937E-0AFD-4A68-AF93-7494FA53072B}" type="pres">
      <dgm:prSet presAssocID="{05841F60-BC9F-45B7-8011-3F9AAFF86B3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BB87B38-1E73-4FF9-9324-002BC4BA1754}" srcId="{A81E0070-D09B-4701-A0D4-091EF982CAF7}" destId="{3D882C90-4FB0-4A7D-99E6-F6A552B85DDD}" srcOrd="1" destOrd="0" parTransId="{0285B917-D87D-444F-A11A-B55A232800CA}" sibTransId="{869A9015-5A8B-4643-98C7-FE8B46F40E7D}"/>
    <dgm:cxn modelId="{FD17936D-087B-4583-98B6-3963CB0DAD82}" srcId="{A81E0070-D09B-4701-A0D4-091EF982CAF7}" destId="{6F25400B-A57A-4500-816A-E2CE58FBDAFE}" srcOrd="0" destOrd="0" parTransId="{9862C58C-BA42-4D7F-9AAB-1CA7ED2EF6DB}" sibTransId="{FEE25DCE-20BD-4B08-BAE4-7264C31B28B5}"/>
    <dgm:cxn modelId="{2149F170-B550-4A7D-AAE6-EBE51626A095}" type="presOf" srcId="{05841F60-BC9F-45B7-8011-3F9AAFF86B30}" destId="{FB9A937E-0AFD-4A68-AF93-7494FA53072B}" srcOrd="0" destOrd="0" presId="urn:microsoft.com/office/officeart/2005/8/layout/vList2"/>
    <dgm:cxn modelId="{F0010D90-4B0B-4A21-8F3B-15290F1039B8}" srcId="{A81E0070-D09B-4701-A0D4-091EF982CAF7}" destId="{05841F60-BC9F-45B7-8011-3F9AAFF86B30}" srcOrd="2" destOrd="0" parTransId="{5113FB09-5C31-4CFA-AA1B-72C4A9B5EE6F}" sibTransId="{B6E6C1E2-9E3D-43BD-9378-82B7E54F96FB}"/>
    <dgm:cxn modelId="{3E626BCB-C5C6-46AB-83FD-7E60AAFA9324}" type="presOf" srcId="{3D882C90-4FB0-4A7D-99E6-F6A552B85DDD}" destId="{6243EFCF-924C-4E70-B8FC-9D6BFABDB9FB}" srcOrd="0" destOrd="0" presId="urn:microsoft.com/office/officeart/2005/8/layout/vList2"/>
    <dgm:cxn modelId="{709C70D1-005C-4466-B2A5-0C0480AAE278}" type="presOf" srcId="{A81E0070-D09B-4701-A0D4-091EF982CAF7}" destId="{A3A309B4-E9F9-475D-8958-D260D7A5FD90}" srcOrd="0" destOrd="0" presId="urn:microsoft.com/office/officeart/2005/8/layout/vList2"/>
    <dgm:cxn modelId="{61CD72D1-3FFB-4241-AAE0-5942A96BB234}" type="presOf" srcId="{6F25400B-A57A-4500-816A-E2CE58FBDAFE}" destId="{E2F29390-4574-4D4D-9EAB-1FBE2B76A107}" srcOrd="0" destOrd="0" presId="urn:microsoft.com/office/officeart/2005/8/layout/vList2"/>
    <dgm:cxn modelId="{6B51581A-5C3A-48BE-A97C-D1EF30FD407E}" type="presParOf" srcId="{A3A309B4-E9F9-475D-8958-D260D7A5FD90}" destId="{E2F29390-4574-4D4D-9EAB-1FBE2B76A107}" srcOrd="0" destOrd="0" presId="urn:microsoft.com/office/officeart/2005/8/layout/vList2"/>
    <dgm:cxn modelId="{E55B96FB-5171-4BD1-BFBF-AB1623EE617C}" type="presParOf" srcId="{A3A309B4-E9F9-475D-8958-D260D7A5FD90}" destId="{5EB0B402-DA55-4713-853B-7AF991CC0A5A}" srcOrd="1" destOrd="0" presId="urn:microsoft.com/office/officeart/2005/8/layout/vList2"/>
    <dgm:cxn modelId="{6A355FA7-E8E3-43A0-BC5A-2F696DA1E5A5}" type="presParOf" srcId="{A3A309B4-E9F9-475D-8958-D260D7A5FD90}" destId="{6243EFCF-924C-4E70-B8FC-9D6BFABDB9FB}" srcOrd="2" destOrd="0" presId="urn:microsoft.com/office/officeart/2005/8/layout/vList2"/>
    <dgm:cxn modelId="{2191BF2B-E84C-46EF-807E-2BD779F31B8B}" type="presParOf" srcId="{A3A309B4-E9F9-475D-8958-D260D7A5FD90}" destId="{EE0C0FF9-B94F-4BBA-BDE6-27577E578169}" srcOrd="3" destOrd="0" presId="urn:microsoft.com/office/officeart/2005/8/layout/vList2"/>
    <dgm:cxn modelId="{C23EFE63-D6B4-4032-9F39-2CBD004349D2}" type="presParOf" srcId="{A3A309B4-E9F9-475D-8958-D260D7A5FD90}" destId="{FB9A937E-0AFD-4A68-AF93-7494FA53072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B0036F-75BA-4042-AA81-0F4F5D352586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1049522-ACE6-45AD-B231-C24C244BDF1F}">
      <dgm:prSet/>
      <dgm:spPr/>
      <dgm:t>
        <a:bodyPr/>
        <a:lstStyle/>
        <a:p>
          <a:r>
            <a:rPr lang="da-DK" b="0" i="0" dirty="0"/>
            <a:t>Der er sekularisme i USA. Der er formel adskillelse af religion og politik siden The First </a:t>
          </a:r>
          <a:r>
            <a:rPr lang="da-DK" b="0" i="0" dirty="0" err="1"/>
            <a:t>Amendment</a:t>
          </a:r>
          <a:r>
            <a:rPr lang="da-DK" b="0" i="0" dirty="0"/>
            <a:t> i 1791</a:t>
          </a:r>
          <a:endParaRPr lang="en-US" dirty="0"/>
        </a:p>
      </dgm:t>
    </dgm:pt>
    <dgm:pt modelId="{A063B0CC-53E6-4A1B-9CF9-42B75D256C12}" type="parTrans" cxnId="{9841C532-E926-4822-93D3-28D7B6E192DA}">
      <dgm:prSet/>
      <dgm:spPr/>
      <dgm:t>
        <a:bodyPr/>
        <a:lstStyle/>
        <a:p>
          <a:endParaRPr lang="en-US"/>
        </a:p>
      </dgm:t>
    </dgm:pt>
    <dgm:pt modelId="{B0903C37-4BD0-402B-9EA1-9F528F130826}" type="sibTrans" cxnId="{9841C532-E926-4822-93D3-28D7B6E192DA}">
      <dgm:prSet/>
      <dgm:spPr/>
      <dgm:t>
        <a:bodyPr/>
        <a:lstStyle/>
        <a:p>
          <a:endParaRPr lang="en-US"/>
        </a:p>
      </dgm:t>
    </dgm:pt>
    <dgm:pt modelId="{A2FD6622-EC60-4DF6-88EE-2C8FE0F0102D}">
      <dgm:prSet/>
      <dgm:spPr/>
      <dgm:t>
        <a:bodyPr/>
        <a:lstStyle/>
        <a:p>
          <a:r>
            <a:rPr lang="da-DK" b="0" i="0"/>
            <a:t>Kirker og andre trossamfund er selvstændige og støttes ikke af staten</a:t>
          </a:r>
          <a:endParaRPr lang="en-US"/>
        </a:p>
      </dgm:t>
    </dgm:pt>
    <dgm:pt modelId="{66A9133B-264E-423E-A502-1A9EE98B8A93}" type="parTrans" cxnId="{F7ED4BA0-EED7-4FA2-9BB3-F69E9E6B2C29}">
      <dgm:prSet/>
      <dgm:spPr/>
      <dgm:t>
        <a:bodyPr/>
        <a:lstStyle/>
        <a:p>
          <a:endParaRPr lang="en-US"/>
        </a:p>
      </dgm:t>
    </dgm:pt>
    <dgm:pt modelId="{61638570-EF2B-4F88-9875-533DD9F24D78}" type="sibTrans" cxnId="{F7ED4BA0-EED7-4FA2-9BB3-F69E9E6B2C29}">
      <dgm:prSet/>
      <dgm:spPr/>
      <dgm:t>
        <a:bodyPr/>
        <a:lstStyle/>
        <a:p>
          <a:endParaRPr lang="en-US"/>
        </a:p>
      </dgm:t>
    </dgm:pt>
    <dgm:pt modelId="{456D8799-C733-4979-B4FE-651406D8E1BF}">
      <dgm:prSet/>
      <dgm:spPr/>
      <dgm:t>
        <a:bodyPr/>
        <a:lstStyle/>
        <a:p>
          <a:r>
            <a:rPr lang="da-DK" b="0" i="0" dirty="0"/>
            <a:t>Kirker og andre trossamfund påtager sig opgaver med uddannelse, sygepleje, social hjælp mm i langt højere grad end i Danmark</a:t>
          </a:r>
          <a:endParaRPr lang="en-US" dirty="0"/>
        </a:p>
      </dgm:t>
    </dgm:pt>
    <dgm:pt modelId="{12C928DF-0F34-43F6-802E-E015083CA989}" type="parTrans" cxnId="{0C4D1845-7EE4-4317-A32D-F469EE59D53D}">
      <dgm:prSet/>
      <dgm:spPr/>
      <dgm:t>
        <a:bodyPr/>
        <a:lstStyle/>
        <a:p>
          <a:endParaRPr lang="en-US"/>
        </a:p>
      </dgm:t>
    </dgm:pt>
    <dgm:pt modelId="{9830CE40-2638-4CE8-8DBE-7B36EF0A5C6F}" type="sibTrans" cxnId="{0C4D1845-7EE4-4317-A32D-F469EE59D53D}">
      <dgm:prSet/>
      <dgm:spPr/>
      <dgm:t>
        <a:bodyPr/>
        <a:lstStyle/>
        <a:p>
          <a:endParaRPr lang="en-US"/>
        </a:p>
      </dgm:t>
    </dgm:pt>
    <dgm:pt modelId="{5B1F5BC1-10AB-41BA-9595-A51A707D2AE6}">
      <dgm:prSet/>
      <dgm:spPr/>
      <dgm:t>
        <a:bodyPr/>
        <a:lstStyle/>
        <a:p>
          <a:r>
            <a:rPr lang="da-DK" b="0" i="0" dirty="0"/>
            <a:t>Der er begrænset sekularisering i USA. Religion fylder meget både i det private og i det offentlige rum og i den politiske debat.</a:t>
          </a:r>
          <a:endParaRPr lang="en-US" dirty="0"/>
        </a:p>
      </dgm:t>
    </dgm:pt>
    <dgm:pt modelId="{B999318C-389C-4B68-99D5-00C13060AA40}" type="parTrans" cxnId="{783C9F88-77FD-47AE-8532-059C1A90F4E9}">
      <dgm:prSet/>
      <dgm:spPr/>
      <dgm:t>
        <a:bodyPr/>
        <a:lstStyle/>
        <a:p>
          <a:endParaRPr lang="en-US"/>
        </a:p>
      </dgm:t>
    </dgm:pt>
    <dgm:pt modelId="{B2D38C42-EE34-4D48-BE1A-6317AF5F3B81}" type="sibTrans" cxnId="{783C9F88-77FD-47AE-8532-059C1A90F4E9}">
      <dgm:prSet/>
      <dgm:spPr/>
      <dgm:t>
        <a:bodyPr/>
        <a:lstStyle/>
        <a:p>
          <a:endParaRPr lang="en-US"/>
        </a:p>
      </dgm:t>
    </dgm:pt>
    <dgm:pt modelId="{28A715E0-B559-4C3F-B7F5-32488255DB8B}" type="pres">
      <dgm:prSet presAssocID="{AFB0036F-75BA-4042-AA81-0F4F5D352586}" presName="linear" presStyleCnt="0">
        <dgm:presLayoutVars>
          <dgm:animLvl val="lvl"/>
          <dgm:resizeHandles val="exact"/>
        </dgm:presLayoutVars>
      </dgm:prSet>
      <dgm:spPr/>
    </dgm:pt>
    <dgm:pt modelId="{61A0FDFF-BC7E-42F6-AE02-051899BB5FD1}" type="pres">
      <dgm:prSet presAssocID="{81049522-ACE6-45AD-B231-C24C244BDF1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EA8A405-33AA-4CD1-B52C-E16E90810A84}" type="pres">
      <dgm:prSet presAssocID="{B0903C37-4BD0-402B-9EA1-9F528F130826}" presName="spacer" presStyleCnt="0"/>
      <dgm:spPr/>
    </dgm:pt>
    <dgm:pt modelId="{7466056B-3D26-4953-A9C0-6A160261E4D5}" type="pres">
      <dgm:prSet presAssocID="{A2FD6622-EC60-4DF6-88EE-2C8FE0F0102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EFCD458-FAB7-49AA-BCD9-75CD45895599}" type="pres">
      <dgm:prSet presAssocID="{61638570-EF2B-4F88-9875-533DD9F24D78}" presName="spacer" presStyleCnt="0"/>
      <dgm:spPr/>
    </dgm:pt>
    <dgm:pt modelId="{499CEA42-107C-4DEE-A351-91A7A3B16B9A}" type="pres">
      <dgm:prSet presAssocID="{456D8799-C733-4979-B4FE-651406D8E1B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0A92220-6907-4BE1-873D-8F4BB16EB920}" type="pres">
      <dgm:prSet presAssocID="{9830CE40-2638-4CE8-8DBE-7B36EF0A5C6F}" presName="spacer" presStyleCnt="0"/>
      <dgm:spPr/>
    </dgm:pt>
    <dgm:pt modelId="{507044BE-87E5-47FB-A75F-89F0BBDA461B}" type="pres">
      <dgm:prSet presAssocID="{5B1F5BC1-10AB-41BA-9595-A51A707D2AE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E0C2700-8B6B-4568-8EAA-FFCD8E657B40}" type="presOf" srcId="{AFB0036F-75BA-4042-AA81-0F4F5D352586}" destId="{28A715E0-B559-4C3F-B7F5-32488255DB8B}" srcOrd="0" destOrd="0" presId="urn:microsoft.com/office/officeart/2005/8/layout/vList2"/>
    <dgm:cxn modelId="{E722FA2E-633D-4DDA-B1B0-B64F262A59A7}" type="presOf" srcId="{5B1F5BC1-10AB-41BA-9595-A51A707D2AE6}" destId="{507044BE-87E5-47FB-A75F-89F0BBDA461B}" srcOrd="0" destOrd="0" presId="urn:microsoft.com/office/officeart/2005/8/layout/vList2"/>
    <dgm:cxn modelId="{9841C532-E926-4822-93D3-28D7B6E192DA}" srcId="{AFB0036F-75BA-4042-AA81-0F4F5D352586}" destId="{81049522-ACE6-45AD-B231-C24C244BDF1F}" srcOrd="0" destOrd="0" parTransId="{A063B0CC-53E6-4A1B-9CF9-42B75D256C12}" sibTransId="{B0903C37-4BD0-402B-9EA1-9F528F130826}"/>
    <dgm:cxn modelId="{E1886341-764F-4D3E-9FDC-595094A13759}" type="presOf" srcId="{456D8799-C733-4979-B4FE-651406D8E1BF}" destId="{499CEA42-107C-4DEE-A351-91A7A3B16B9A}" srcOrd="0" destOrd="0" presId="urn:microsoft.com/office/officeart/2005/8/layout/vList2"/>
    <dgm:cxn modelId="{0C4D1845-7EE4-4317-A32D-F469EE59D53D}" srcId="{AFB0036F-75BA-4042-AA81-0F4F5D352586}" destId="{456D8799-C733-4979-B4FE-651406D8E1BF}" srcOrd="2" destOrd="0" parTransId="{12C928DF-0F34-43F6-802E-E015083CA989}" sibTransId="{9830CE40-2638-4CE8-8DBE-7B36EF0A5C6F}"/>
    <dgm:cxn modelId="{0C02E64C-6ECF-4949-9A27-2EF71F88551B}" type="presOf" srcId="{81049522-ACE6-45AD-B231-C24C244BDF1F}" destId="{61A0FDFF-BC7E-42F6-AE02-051899BB5FD1}" srcOrd="0" destOrd="0" presId="urn:microsoft.com/office/officeart/2005/8/layout/vList2"/>
    <dgm:cxn modelId="{783C9F88-77FD-47AE-8532-059C1A90F4E9}" srcId="{AFB0036F-75BA-4042-AA81-0F4F5D352586}" destId="{5B1F5BC1-10AB-41BA-9595-A51A707D2AE6}" srcOrd="3" destOrd="0" parTransId="{B999318C-389C-4B68-99D5-00C13060AA40}" sibTransId="{B2D38C42-EE34-4D48-BE1A-6317AF5F3B81}"/>
    <dgm:cxn modelId="{F7ED4BA0-EED7-4FA2-9BB3-F69E9E6B2C29}" srcId="{AFB0036F-75BA-4042-AA81-0F4F5D352586}" destId="{A2FD6622-EC60-4DF6-88EE-2C8FE0F0102D}" srcOrd="1" destOrd="0" parTransId="{66A9133B-264E-423E-A502-1A9EE98B8A93}" sibTransId="{61638570-EF2B-4F88-9875-533DD9F24D78}"/>
    <dgm:cxn modelId="{BC12CAD8-E0DF-48BC-919D-F69E132958E5}" type="presOf" srcId="{A2FD6622-EC60-4DF6-88EE-2C8FE0F0102D}" destId="{7466056B-3D26-4953-A9C0-6A160261E4D5}" srcOrd="0" destOrd="0" presId="urn:microsoft.com/office/officeart/2005/8/layout/vList2"/>
    <dgm:cxn modelId="{E814C15B-54D7-4AEF-8B5E-0513DB058335}" type="presParOf" srcId="{28A715E0-B559-4C3F-B7F5-32488255DB8B}" destId="{61A0FDFF-BC7E-42F6-AE02-051899BB5FD1}" srcOrd="0" destOrd="0" presId="urn:microsoft.com/office/officeart/2005/8/layout/vList2"/>
    <dgm:cxn modelId="{54219B11-7B26-42F1-B931-64DD68475276}" type="presParOf" srcId="{28A715E0-B559-4C3F-B7F5-32488255DB8B}" destId="{DEA8A405-33AA-4CD1-B52C-E16E90810A84}" srcOrd="1" destOrd="0" presId="urn:microsoft.com/office/officeart/2005/8/layout/vList2"/>
    <dgm:cxn modelId="{71FF6639-9A0A-488A-927E-C8F9504B7315}" type="presParOf" srcId="{28A715E0-B559-4C3F-B7F5-32488255DB8B}" destId="{7466056B-3D26-4953-A9C0-6A160261E4D5}" srcOrd="2" destOrd="0" presId="urn:microsoft.com/office/officeart/2005/8/layout/vList2"/>
    <dgm:cxn modelId="{8998262D-2CCB-4624-B777-8453DB425CD4}" type="presParOf" srcId="{28A715E0-B559-4C3F-B7F5-32488255DB8B}" destId="{2EFCD458-FAB7-49AA-BCD9-75CD45895599}" srcOrd="3" destOrd="0" presId="urn:microsoft.com/office/officeart/2005/8/layout/vList2"/>
    <dgm:cxn modelId="{C37FEB64-F305-4C27-B5FD-F7451FDEFFC2}" type="presParOf" srcId="{28A715E0-B559-4C3F-B7F5-32488255DB8B}" destId="{499CEA42-107C-4DEE-A351-91A7A3B16B9A}" srcOrd="4" destOrd="0" presId="urn:microsoft.com/office/officeart/2005/8/layout/vList2"/>
    <dgm:cxn modelId="{C4CD19F5-45DE-45D2-9C70-D9D077B37416}" type="presParOf" srcId="{28A715E0-B559-4C3F-B7F5-32488255DB8B}" destId="{40A92220-6907-4BE1-873D-8F4BB16EB920}" srcOrd="5" destOrd="0" presId="urn:microsoft.com/office/officeart/2005/8/layout/vList2"/>
    <dgm:cxn modelId="{A043FDB5-2AB2-40CF-9004-E0F15B3C2A27}" type="presParOf" srcId="{28A715E0-B559-4C3F-B7F5-32488255DB8B}" destId="{507044BE-87E5-47FB-A75F-89F0BBDA461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38EE0D8-AB1C-402B-A7EE-C5D0FF34811D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DE705BE-6FDF-4923-AE4C-5C3C8588B7B4}">
      <dgm:prSet/>
      <dgm:spPr/>
      <dgm:t>
        <a:bodyPr/>
        <a:lstStyle/>
        <a:p>
          <a:r>
            <a:rPr lang="da-DK" b="0" i="0" dirty="0"/>
            <a:t>Religion har begrænset magt og indflydelse på samfundsniveau</a:t>
          </a:r>
          <a:endParaRPr lang="en-US" dirty="0"/>
        </a:p>
      </dgm:t>
    </dgm:pt>
    <dgm:pt modelId="{B598A7A7-73A9-4685-A557-8934E9E02109}" type="parTrans" cxnId="{27781AD0-732F-4050-B5E9-16E7E33BAE35}">
      <dgm:prSet/>
      <dgm:spPr/>
      <dgm:t>
        <a:bodyPr/>
        <a:lstStyle/>
        <a:p>
          <a:endParaRPr lang="en-US"/>
        </a:p>
      </dgm:t>
    </dgm:pt>
    <dgm:pt modelId="{17EA248D-C2BD-4C64-9D99-214109910BFF}" type="sibTrans" cxnId="{27781AD0-732F-4050-B5E9-16E7E33BAE35}">
      <dgm:prSet/>
      <dgm:spPr/>
      <dgm:t>
        <a:bodyPr/>
        <a:lstStyle/>
        <a:p>
          <a:endParaRPr lang="en-US"/>
        </a:p>
      </dgm:t>
    </dgm:pt>
    <dgm:pt modelId="{F2B0FF82-8DBD-434B-A955-EABE8C53AC34}">
      <dgm:prSet/>
      <dgm:spPr/>
      <dgm:t>
        <a:bodyPr/>
        <a:lstStyle/>
        <a:p>
          <a:r>
            <a:rPr lang="da-DK" b="0" i="0" dirty="0"/>
            <a:t>Skel mellem religion og politik</a:t>
          </a:r>
          <a:endParaRPr lang="en-US" dirty="0"/>
        </a:p>
      </dgm:t>
    </dgm:pt>
    <dgm:pt modelId="{B5F516CE-26B8-4AB7-B58B-CD92F98E3E19}" type="parTrans" cxnId="{DDF4A055-243E-45EA-B680-F6D0DC947C58}">
      <dgm:prSet/>
      <dgm:spPr/>
      <dgm:t>
        <a:bodyPr/>
        <a:lstStyle/>
        <a:p>
          <a:endParaRPr lang="en-US"/>
        </a:p>
      </dgm:t>
    </dgm:pt>
    <dgm:pt modelId="{82FC1264-A94A-4967-B4D2-EC058AFF9E03}" type="sibTrans" cxnId="{DDF4A055-243E-45EA-B680-F6D0DC947C58}">
      <dgm:prSet/>
      <dgm:spPr/>
      <dgm:t>
        <a:bodyPr/>
        <a:lstStyle/>
        <a:p>
          <a:endParaRPr lang="en-US"/>
        </a:p>
      </dgm:t>
    </dgm:pt>
    <dgm:pt modelId="{5CAB649D-BC04-457F-B9C1-D5F714E0A16E}">
      <dgm:prSet/>
      <dgm:spPr/>
      <dgm:t>
        <a:bodyPr/>
        <a:lstStyle/>
        <a:p>
          <a:r>
            <a:rPr lang="da-DK" b="0" i="0" dirty="0"/>
            <a:t>Skel mellem religion og videnskab</a:t>
          </a:r>
          <a:endParaRPr lang="en-US" dirty="0"/>
        </a:p>
      </dgm:t>
    </dgm:pt>
    <dgm:pt modelId="{FA5061DC-10BB-4C17-B77A-6C2363016640}" type="parTrans" cxnId="{FE25FF26-5ED1-48CA-9C95-A61AC5CAC744}">
      <dgm:prSet/>
      <dgm:spPr/>
      <dgm:t>
        <a:bodyPr/>
        <a:lstStyle/>
        <a:p>
          <a:endParaRPr lang="en-US"/>
        </a:p>
      </dgm:t>
    </dgm:pt>
    <dgm:pt modelId="{3440D020-B905-42EF-A171-2048B9CC1158}" type="sibTrans" cxnId="{FE25FF26-5ED1-48CA-9C95-A61AC5CAC744}">
      <dgm:prSet/>
      <dgm:spPr/>
      <dgm:t>
        <a:bodyPr/>
        <a:lstStyle/>
        <a:p>
          <a:endParaRPr lang="en-US"/>
        </a:p>
      </dgm:t>
    </dgm:pt>
    <dgm:pt modelId="{8E5F679C-304B-4191-9CEE-5BEA604C6858}">
      <dgm:prSet/>
      <dgm:spPr/>
      <dgm:t>
        <a:bodyPr/>
        <a:lstStyle/>
        <a:p>
          <a:r>
            <a:rPr lang="da-DK" b="0" i="0" dirty="0"/>
            <a:t>Skel mellem religion og kultur</a:t>
          </a:r>
        </a:p>
        <a:p>
          <a:r>
            <a:rPr lang="da-DK" b="0" i="0" dirty="0"/>
            <a:t>https://www.youtube.com/watch?v=jeyHYlUXAUM</a:t>
          </a:r>
        </a:p>
      </dgm:t>
    </dgm:pt>
    <dgm:pt modelId="{48F70BE9-83F1-4D4A-9B8D-14BB090E1EBE}" type="parTrans" cxnId="{ABDC280D-A888-4A92-A490-F3E0D6A71BC1}">
      <dgm:prSet/>
      <dgm:spPr/>
      <dgm:t>
        <a:bodyPr/>
        <a:lstStyle/>
        <a:p>
          <a:endParaRPr lang="en-US"/>
        </a:p>
      </dgm:t>
    </dgm:pt>
    <dgm:pt modelId="{F5B3FA5A-CC43-4C66-B667-97B0128506A9}" type="sibTrans" cxnId="{ABDC280D-A888-4A92-A490-F3E0D6A71BC1}">
      <dgm:prSet/>
      <dgm:spPr/>
      <dgm:t>
        <a:bodyPr/>
        <a:lstStyle/>
        <a:p>
          <a:endParaRPr lang="en-US"/>
        </a:p>
      </dgm:t>
    </dgm:pt>
    <dgm:pt modelId="{EC94A440-1F7E-4D0E-9AEB-AEA451BE2175}" type="pres">
      <dgm:prSet presAssocID="{438EE0D8-AB1C-402B-A7EE-C5D0FF34811D}" presName="linear" presStyleCnt="0">
        <dgm:presLayoutVars>
          <dgm:animLvl val="lvl"/>
          <dgm:resizeHandles val="exact"/>
        </dgm:presLayoutVars>
      </dgm:prSet>
      <dgm:spPr/>
    </dgm:pt>
    <dgm:pt modelId="{8029A192-F58E-47EF-888F-A18B4CF27490}" type="pres">
      <dgm:prSet presAssocID="{2DE705BE-6FDF-4923-AE4C-5C3C8588B7B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59B2A26-35D3-4BF6-B778-119D04273BD5}" type="pres">
      <dgm:prSet presAssocID="{17EA248D-C2BD-4C64-9D99-214109910BFF}" presName="spacer" presStyleCnt="0"/>
      <dgm:spPr/>
    </dgm:pt>
    <dgm:pt modelId="{596F68A4-6A24-48BF-BA9B-4CB2C21CCB5B}" type="pres">
      <dgm:prSet presAssocID="{F2B0FF82-8DBD-434B-A955-EABE8C53AC3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0537E34-D32B-41E0-B53C-C0239F695DB3}" type="pres">
      <dgm:prSet presAssocID="{82FC1264-A94A-4967-B4D2-EC058AFF9E03}" presName="spacer" presStyleCnt="0"/>
      <dgm:spPr/>
    </dgm:pt>
    <dgm:pt modelId="{AF949443-0CC7-4481-93C2-0F0AF5A90C89}" type="pres">
      <dgm:prSet presAssocID="{5CAB649D-BC04-457F-B9C1-D5F714E0A16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1435BFD-DAF3-4D0E-8193-FA0372FD9EE9}" type="pres">
      <dgm:prSet presAssocID="{3440D020-B905-42EF-A171-2048B9CC1158}" presName="spacer" presStyleCnt="0"/>
      <dgm:spPr/>
    </dgm:pt>
    <dgm:pt modelId="{528F4223-8C4C-4FAC-B5D5-B85DA972FB05}" type="pres">
      <dgm:prSet presAssocID="{8E5F679C-304B-4191-9CEE-5BEA604C685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BDC280D-A888-4A92-A490-F3E0D6A71BC1}" srcId="{438EE0D8-AB1C-402B-A7EE-C5D0FF34811D}" destId="{8E5F679C-304B-4191-9CEE-5BEA604C6858}" srcOrd="3" destOrd="0" parTransId="{48F70BE9-83F1-4D4A-9B8D-14BB090E1EBE}" sibTransId="{F5B3FA5A-CC43-4C66-B667-97B0128506A9}"/>
    <dgm:cxn modelId="{FE25FF26-5ED1-48CA-9C95-A61AC5CAC744}" srcId="{438EE0D8-AB1C-402B-A7EE-C5D0FF34811D}" destId="{5CAB649D-BC04-457F-B9C1-D5F714E0A16E}" srcOrd="2" destOrd="0" parTransId="{FA5061DC-10BB-4C17-B77A-6C2363016640}" sibTransId="{3440D020-B905-42EF-A171-2048B9CC1158}"/>
    <dgm:cxn modelId="{DDF4A055-243E-45EA-B680-F6D0DC947C58}" srcId="{438EE0D8-AB1C-402B-A7EE-C5D0FF34811D}" destId="{F2B0FF82-8DBD-434B-A955-EABE8C53AC34}" srcOrd="1" destOrd="0" parTransId="{B5F516CE-26B8-4AB7-B58B-CD92F98E3E19}" sibTransId="{82FC1264-A94A-4967-B4D2-EC058AFF9E03}"/>
    <dgm:cxn modelId="{56914288-29F0-4370-947B-56D536F3C506}" type="presOf" srcId="{438EE0D8-AB1C-402B-A7EE-C5D0FF34811D}" destId="{EC94A440-1F7E-4D0E-9AEB-AEA451BE2175}" srcOrd="0" destOrd="0" presId="urn:microsoft.com/office/officeart/2005/8/layout/vList2"/>
    <dgm:cxn modelId="{3E499FA1-54DC-46FF-BC58-B2847F1646EB}" type="presOf" srcId="{8E5F679C-304B-4191-9CEE-5BEA604C6858}" destId="{528F4223-8C4C-4FAC-B5D5-B85DA972FB05}" srcOrd="0" destOrd="0" presId="urn:microsoft.com/office/officeart/2005/8/layout/vList2"/>
    <dgm:cxn modelId="{88D761A4-D929-481D-8F3E-1E6D0B2BB880}" type="presOf" srcId="{2DE705BE-6FDF-4923-AE4C-5C3C8588B7B4}" destId="{8029A192-F58E-47EF-888F-A18B4CF27490}" srcOrd="0" destOrd="0" presId="urn:microsoft.com/office/officeart/2005/8/layout/vList2"/>
    <dgm:cxn modelId="{CF38CDC0-43D5-4F03-A0B3-D77E3836AD6D}" type="presOf" srcId="{5CAB649D-BC04-457F-B9C1-D5F714E0A16E}" destId="{AF949443-0CC7-4481-93C2-0F0AF5A90C89}" srcOrd="0" destOrd="0" presId="urn:microsoft.com/office/officeart/2005/8/layout/vList2"/>
    <dgm:cxn modelId="{27781AD0-732F-4050-B5E9-16E7E33BAE35}" srcId="{438EE0D8-AB1C-402B-A7EE-C5D0FF34811D}" destId="{2DE705BE-6FDF-4923-AE4C-5C3C8588B7B4}" srcOrd="0" destOrd="0" parTransId="{B598A7A7-73A9-4685-A557-8934E9E02109}" sibTransId="{17EA248D-C2BD-4C64-9D99-214109910BFF}"/>
    <dgm:cxn modelId="{E43F73E3-645A-46FE-9170-3101F7806EF9}" type="presOf" srcId="{F2B0FF82-8DBD-434B-A955-EABE8C53AC34}" destId="{596F68A4-6A24-48BF-BA9B-4CB2C21CCB5B}" srcOrd="0" destOrd="0" presId="urn:microsoft.com/office/officeart/2005/8/layout/vList2"/>
    <dgm:cxn modelId="{93A5B36C-40F9-4092-8485-42D785B22050}" type="presParOf" srcId="{EC94A440-1F7E-4D0E-9AEB-AEA451BE2175}" destId="{8029A192-F58E-47EF-888F-A18B4CF27490}" srcOrd="0" destOrd="0" presId="urn:microsoft.com/office/officeart/2005/8/layout/vList2"/>
    <dgm:cxn modelId="{1F04379C-6B01-4C3C-B95D-5529AD078757}" type="presParOf" srcId="{EC94A440-1F7E-4D0E-9AEB-AEA451BE2175}" destId="{E59B2A26-35D3-4BF6-B778-119D04273BD5}" srcOrd="1" destOrd="0" presId="urn:microsoft.com/office/officeart/2005/8/layout/vList2"/>
    <dgm:cxn modelId="{FA9DAD7D-3C9D-45A5-AD59-B779E04B1368}" type="presParOf" srcId="{EC94A440-1F7E-4D0E-9AEB-AEA451BE2175}" destId="{596F68A4-6A24-48BF-BA9B-4CB2C21CCB5B}" srcOrd="2" destOrd="0" presId="urn:microsoft.com/office/officeart/2005/8/layout/vList2"/>
    <dgm:cxn modelId="{E803EB75-3D25-42E1-AB32-97D21657B953}" type="presParOf" srcId="{EC94A440-1F7E-4D0E-9AEB-AEA451BE2175}" destId="{10537E34-D32B-41E0-B53C-C0239F695DB3}" srcOrd="3" destOrd="0" presId="urn:microsoft.com/office/officeart/2005/8/layout/vList2"/>
    <dgm:cxn modelId="{D9538DBD-29A2-4ACE-8003-776D602B0277}" type="presParOf" srcId="{EC94A440-1F7E-4D0E-9AEB-AEA451BE2175}" destId="{AF949443-0CC7-4481-93C2-0F0AF5A90C89}" srcOrd="4" destOrd="0" presId="urn:microsoft.com/office/officeart/2005/8/layout/vList2"/>
    <dgm:cxn modelId="{03E8270A-0D5F-4FED-BCD7-86388948B09B}" type="presParOf" srcId="{EC94A440-1F7E-4D0E-9AEB-AEA451BE2175}" destId="{C1435BFD-DAF3-4D0E-8193-FA0372FD9EE9}" srcOrd="5" destOrd="0" presId="urn:microsoft.com/office/officeart/2005/8/layout/vList2"/>
    <dgm:cxn modelId="{F0AA2FD9-E5D8-4B6D-912C-7369FDCE39F4}" type="presParOf" srcId="{EC94A440-1F7E-4D0E-9AEB-AEA451BE2175}" destId="{528F4223-8C4C-4FAC-B5D5-B85DA972FB0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9CA5FE5-576E-4698-9C35-61798B31360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34EDB09-FCC5-495F-9B50-4303859D81C2}">
      <dgm:prSet/>
      <dgm:spPr/>
      <dgm:t>
        <a:bodyPr/>
        <a:lstStyle/>
        <a:p>
          <a:r>
            <a:rPr lang="da-DK"/>
            <a:t>Religion henvises til privatsfæren</a:t>
          </a:r>
          <a:endParaRPr lang="en-US"/>
        </a:p>
      </dgm:t>
    </dgm:pt>
    <dgm:pt modelId="{2E3E2598-9194-4766-9289-CB14DBE3DC7E}" type="parTrans" cxnId="{1A2F0494-0761-463E-AE27-80283AB5B118}">
      <dgm:prSet/>
      <dgm:spPr/>
      <dgm:t>
        <a:bodyPr/>
        <a:lstStyle/>
        <a:p>
          <a:endParaRPr lang="en-US"/>
        </a:p>
      </dgm:t>
    </dgm:pt>
    <dgm:pt modelId="{C6B923A5-A30B-4CBA-853D-E3DF27EFCA1D}" type="sibTrans" cxnId="{1A2F0494-0761-463E-AE27-80283AB5B118}">
      <dgm:prSet/>
      <dgm:spPr/>
      <dgm:t>
        <a:bodyPr/>
        <a:lstStyle/>
        <a:p>
          <a:endParaRPr lang="en-US"/>
        </a:p>
      </dgm:t>
    </dgm:pt>
    <dgm:pt modelId="{88B2724C-991B-4407-BF62-41C855B44AF7}">
      <dgm:prSet/>
      <dgm:spPr/>
      <dgm:t>
        <a:bodyPr/>
        <a:lstStyle/>
        <a:p>
          <a:r>
            <a:rPr lang="da-DK"/>
            <a:t>Skepsis over for religion i det offentlige rum</a:t>
          </a:r>
          <a:endParaRPr lang="en-US"/>
        </a:p>
      </dgm:t>
    </dgm:pt>
    <dgm:pt modelId="{457ED4D5-1D5B-449A-8ABB-7F438452FF45}" type="parTrans" cxnId="{0F2B1A5D-451D-40FF-B1D7-1B0D5A62DFA5}">
      <dgm:prSet/>
      <dgm:spPr/>
      <dgm:t>
        <a:bodyPr/>
        <a:lstStyle/>
        <a:p>
          <a:endParaRPr lang="en-US"/>
        </a:p>
      </dgm:t>
    </dgm:pt>
    <dgm:pt modelId="{9128B077-2499-4D2E-BEF6-BEA6C27E8718}" type="sibTrans" cxnId="{0F2B1A5D-451D-40FF-B1D7-1B0D5A62DFA5}">
      <dgm:prSet/>
      <dgm:spPr/>
      <dgm:t>
        <a:bodyPr/>
        <a:lstStyle/>
        <a:p>
          <a:endParaRPr lang="en-US"/>
        </a:p>
      </dgm:t>
    </dgm:pt>
    <dgm:pt modelId="{8D88944D-F2B4-46B2-867D-384ECA247DAE}">
      <dgm:prSet/>
      <dgm:spPr/>
      <dgm:t>
        <a:bodyPr/>
        <a:lstStyle/>
        <a:p>
          <a:r>
            <a:rPr lang="da-DK"/>
            <a:t>Religion bliver for nogen et identitets-projekt</a:t>
          </a:r>
          <a:endParaRPr lang="en-US"/>
        </a:p>
      </dgm:t>
    </dgm:pt>
    <dgm:pt modelId="{26CDFF03-9402-4E79-BD82-FC280073BE77}" type="parTrans" cxnId="{E46A6066-4B94-4304-97BA-7591957A733E}">
      <dgm:prSet/>
      <dgm:spPr/>
      <dgm:t>
        <a:bodyPr/>
        <a:lstStyle/>
        <a:p>
          <a:endParaRPr lang="en-US"/>
        </a:p>
      </dgm:t>
    </dgm:pt>
    <dgm:pt modelId="{36A34DA4-13C7-42DA-9F70-12DE209B46A9}" type="sibTrans" cxnId="{E46A6066-4B94-4304-97BA-7591957A733E}">
      <dgm:prSet/>
      <dgm:spPr/>
      <dgm:t>
        <a:bodyPr/>
        <a:lstStyle/>
        <a:p>
          <a:endParaRPr lang="en-US"/>
        </a:p>
      </dgm:t>
    </dgm:pt>
    <dgm:pt modelId="{0B32E5DA-7FC3-43A9-AFC7-5F0C3200AD88}">
      <dgm:prSet/>
      <dgm:spPr/>
      <dgm:t>
        <a:bodyPr/>
        <a:lstStyle/>
        <a:p>
          <a:r>
            <a:rPr lang="da-DK"/>
            <a:t>Den institutionelle religion har begrænset autoritet</a:t>
          </a:r>
          <a:endParaRPr lang="en-US"/>
        </a:p>
      </dgm:t>
    </dgm:pt>
    <dgm:pt modelId="{AD09DBF6-D36A-4A33-AD0E-CEFCF523EE72}" type="parTrans" cxnId="{52831631-84A4-4FAC-8DED-6D4D1CBFD88F}">
      <dgm:prSet/>
      <dgm:spPr/>
      <dgm:t>
        <a:bodyPr/>
        <a:lstStyle/>
        <a:p>
          <a:endParaRPr lang="en-US"/>
        </a:p>
      </dgm:t>
    </dgm:pt>
    <dgm:pt modelId="{A86A7D13-FAF3-43C3-9C6C-11FA682123AD}" type="sibTrans" cxnId="{52831631-84A4-4FAC-8DED-6D4D1CBFD88F}">
      <dgm:prSet/>
      <dgm:spPr/>
      <dgm:t>
        <a:bodyPr/>
        <a:lstStyle/>
        <a:p>
          <a:endParaRPr lang="en-US"/>
        </a:p>
      </dgm:t>
    </dgm:pt>
    <dgm:pt modelId="{7D30B0A7-7E3E-48F1-8C13-936496FB7EA0}">
      <dgm:prSet/>
      <dgm:spPr/>
      <dgm:t>
        <a:bodyPr/>
        <a:lstStyle/>
        <a:p>
          <a:r>
            <a:rPr lang="da-DK"/>
            <a:t>Flertallet er kultur-religiøse og minimalistiske</a:t>
          </a:r>
          <a:endParaRPr lang="en-US"/>
        </a:p>
      </dgm:t>
    </dgm:pt>
    <dgm:pt modelId="{E1DBCC53-945D-4506-B5BB-3E3BE050E5D7}" type="parTrans" cxnId="{BBD38BCD-3153-4B15-8775-681A6906BE93}">
      <dgm:prSet/>
      <dgm:spPr/>
      <dgm:t>
        <a:bodyPr/>
        <a:lstStyle/>
        <a:p>
          <a:endParaRPr lang="en-US"/>
        </a:p>
      </dgm:t>
    </dgm:pt>
    <dgm:pt modelId="{15F5E8D3-83FB-4276-B8DB-EF54143CF806}" type="sibTrans" cxnId="{BBD38BCD-3153-4B15-8775-681A6906BE93}">
      <dgm:prSet/>
      <dgm:spPr/>
      <dgm:t>
        <a:bodyPr/>
        <a:lstStyle/>
        <a:p>
          <a:endParaRPr lang="en-US"/>
        </a:p>
      </dgm:t>
    </dgm:pt>
    <dgm:pt modelId="{43F8EC8F-F338-4C18-A14C-F4575F714EA5}" type="pres">
      <dgm:prSet presAssocID="{99CA5FE5-576E-4698-9C35-61798B31360A}" presName="linear" presStyleCnt="0">
        <dgm:presLayoutVars>
          <dgm:animLvl val="lvl"/>
          <dgm:resizeHandles val="exact"/>
        </dgm:presLayoutVars>
      </dgm:prSet>
      <dgm:spPr/>
    </dgm:pt>
    <dgm:pt modelId="{A373DA08-9A5A-4944-AD9A-8C5DBCE62942}" type="pres">
      <dgm:prSet presAssocID="{F34EDB09-FCC5-495F-9B50-4303859D81C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516C3B5-88A5-4735-86F5-32FC2A9E79A1}" type="pres">
      <dgm:prSet presAssocID="{C6B923A5-A30B-4CBA-853D-E3DF27EFCA1D}" presName="spacer" presStyleCnt="0"/>
      <dgm:spPr/>
    </dgm:pt>
    <dgm:pt modelId="{49EE3EAC-12E7-49FA-BF2D-8C5B8F5837A9}" type="pres">
      <dgm:prSet presAssocID="{88B2724C-991B-4407-BF62-41C855B44AF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BBEAF7F-E322-4C73-B6C2-E9C53C6BA50A}" type="pres">
      <dgm:prSet presAssocID="{9128B077-2499-4D2E-BEF6-BEA6C27E8718}" presName="spacer" presStyleCnt="0"/>
      <dgm:spPr/>
    </dgm:pt>
    <dgm:pt modelId="{89AAE650-04F5-40CD-AB97-80C49A957635}" type="pres">
      <dgm:prSet presAssocID="{8D88944D-F2B4-46B2-867D-384ECA247DA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F2E284B-961E-44C6-89B4-3D8F3F77BFEA}" type="pres">
      <dgm:prSet presAssocID="{36A34DA4-13C7-42DA-9F70-12DE209B46A9}" presName="spacer" presStyleCnt="0"/>
      <dgm:spPr/>
    </dgm:pt>
    <dgm:pt modelId="{1D9F6BA1-7888-467D-B676-C8220770BFB4}" type="pres">
      <dgm:prSet presAssocID="{0B32E5DA-7FC3-43A9-AFC7-5F0C3200AD8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4E314E5-21F4-4FD5-B737-16FD9816CA2E}" type="pres">
      <dgm:prSet presAssocID="{A86A7D13-FAF3-43C3-9C6C-11FA682123AD}" presName="spacer" presStyleCnt="0"/>
      <dgm:spPr/>
    </dgm:pt>
    <dgm:pt modelId="{B1668C87-3FFB-4F32-B970-2204BC9F7220}" type="pres">
      <dgm:prSet presAssocID="{7D30B0A7-7E3E-48F1-8C13-936496FB7EA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40EBA18-892D-446C-AD17-137FF981C57F}" type="presOf" srcId="{7D30B0A7-7E3E-48F1-8C13-936496FB7EA0}" destId="{B1668C87-3FFB-4F32-B970-2204BC9F7220}" srcOrd="0" destOrd="0" presId="urn:microsoft.com/office/officeart/2005/8/layout/vList2"/>
    <dgm:cxn modelId="{52831631-84A4-4FAC-8DED-6D4D1CBFD88F}" srcId="{99CA5FE5-576E-4698-9C35-61798B31360A}" destId="{0B32E5DA-7FC3-43A9-AFC7-5F0C3200AD88}" srcOrd="3" destOrd="0" parTransId="{AD09DBF6-D36A-4A33-AD0E-CEFCF523EE72}" sibTransId="{A86A7D13-FAF3-43C3-9C6C-11FA682123AD}"/>
    <dgm:cxn modelId="{461D683C-14C0-4659-A89A-E0A24368997C}" type="presOf" srcId="{0B32E5DA-7FC3-43A9-AFC7-5F0C3200AD88}" destId="{1D9F6BA1-7888-467D-B676-C8220770BFB4}" srcOrd="0" destOrd="0" presId="urn:microsoft.com/office/officeart/2005/8/layout/vList2"/>
    <dgm:cxn modelId="{1028B85B-22F1-48D8-A5F5-8279C717E692}" type="presOf" srcId="{99CA5FE5-576E-4698-9C35-61798B31360A}" destId="{43F8EC8F-F338-4C18-A14C-F4575F714EA5}" srcOrd="0" destOrd="0" presId="urn:microsoft.com/office/officeart/2005/8/layout/vList2"/>
    <dgm:cxn modelId="{0F2B1A5D-451D-40FF-B1D7-1B0D5A62DFA5}" srcId="{99CA5FE5-576E-4698-9C35-61798B31360A}" destId="{88B2724C-991B-4407-BF62-41C855B44AF7}" srcOrd="1" destOrd="0" parTransId="{457ED4D5-1D5B-449A-8ABB-7F438452FF45}" sibTransId="{9128B077-2499-4D2E-BEF6-BEA6C27E8718}"/>
    <dgm:cxn modelId="{3340375F-7BCB-431C-A2FA-A30983842DF9}" type="presOf" srcId="{F34EDB09-FCC5-495F-9B50-4303859D81C2}" destId="{A373DA08-9A5A-4944-AD9A-8C5DBCE62942}" srcOrd="0" destOrd="0" presId="urn:microsoft.com/office/officeart/2005/8/layout/vList2"/>
    <dgm:cxn modelId="{E46A6066-4B94-4304-97BA-7591957A733E}" srcId="{99CA5FE5-576E-4698-9C35-61798B31360A}" destId="{8D88944D-F2B4-46B2-867D-384ECA247DAE}" srcOrd="2" destOrd="0" parTransId="{26CDFF03-9402-4E79-BD82-FC280073BE77}" sibTransId="{36A34DA4-13C7-42DA-9F70-12DE209B46A9}"/>
    <dgm:cxn modelId="{1A2F0494-0761-463E-AE27-80283AB5B118}" srcId="{99CA5FE5-576E-4698-9C35-61798B31360A}" destId="{F34EDB09-FCC5-495F-9B50-4303859D81C2}" srcOrd="0" destOrd="0" parTransId="{2E3E2598-9194-4766-9289-CB14DBE3DC7E}" sibTransId="{C6B923A5-A30B-4CBA-853D-E3DF27EFCA1D}"/>
    <dgm:cxn modelId="{A3D92AC0-02D6-4F50-9AF0-32665EBC2BFF}" type="presOf" srcId="{88B2724C-991B-4407-BF62-41C855B44AF7}" destId="{49EE3EAC-12E7-49FA-BF2D-8C5B8F5837A9}" srcOrd="0" destOrd="0" presId="urn:microsoft.com/office/officeart/2005/8/layout/vList2"/>
    <dgm:cxn modelId="{BBD38BCD-3153-4B15-8775-681A6906BE93}" srcId="{99CA5FE5-576E-4698-9C35-61798B31360A}" destId="{7D30B0A7-7E3E-48F1-8C13-936496FB7EA0}" srcOrd="4" destOrd="0" parTransId="{E1DBCC53-945D-4506-B5BB-3E3BE050E5D7}" sibTransId="{15F5E8D3-83FB-4276-B8DB-EF54143CF806}"/>
    <dgm:cxn modelId="{C092EED8-2FF0-4724-BB89-98098918DB9C}" type="presOf" srcId="{8D88944D-F2B4-46B2-867D-384ECA247DAE}" destId="{89AAE650-04F5-40CD-AB97-80C49A957635}" srcOrd="0" destOrd="0" presId="urn:microsoft.com/office/officeart/2005/8/layout/vList2"/>
    <dgm:cxn modelId="{DEFD73D9-9AFC-4AA6-B414-E8FE2D1C981F}" type="presParOf" srcId="{43F8EC8F-F338-4C18-A14C-F4575F714EA5}" destId="{A373DA08-9A5A-4944-AD9A-8C5DBCE62942}" srcOrd="0" destOrd="0" presId="urn:microsoft.com/office/officeart/2005/8/layout/vList2"/>
    <dgm:cxn modelId="{58717F89-A34B-4F48-8A71-F00EDB006D6D}" type="presParOf" srcId="{43F8EC8F-F338-4C18-A14C-F4575F714EA5}" destId="{7516C3B5-88A5-4735-86F5-32FC2A9E79A1}" srcOrd="1" destOrd="0" presId="urn:microsoft.com/office/officeart/2005/8/layout/vList2"/>
    <dgm:cxn modelId="{07F7EA0E-66E0-4821-AD86-AAC6A96EA95E}" type="presParOf" srcId="{43F8EC8F-F338-4C18-A14C-F4575F714EA5}" destId="{49EE3EAC-12E7-49FA-BF2D-8C5B8F5837A9}" srcOrd="2" destOrd="0" presId="urn:microsoft.com/office/officeart/2005/8/layout/vList2"/>
    <dgm:cxn modelId="{6CC7F5A5-98BB-41BF-A120-3E71780FC1F9}" type="presParOf" srcId="{43F8EC8F-F338-4C18-A14C-F4575F714EA5}" destId="{EBBEAF7F-E322-4C73-B6C2-E9C53C6BA50A}" srcOrd="3" destOrd="0" presId="urn:microsoft.com/office/officeart/2005/8/layout/vList2"/>
    <dgm:cxn modelId="{AA3AB6B8-24EA-4C69-9C28-304B7E7E85BB}" type="presParOf" srcId="{43F8EC8F-F338-4C18-A14C-F4575F714EA5}" destId="{89AAE650-04F5-40CD-AB97-80C49A957635}" srcOrd="4" destOrd="0" presId="urn:microsoft.com/office/officeart/2005/8/layout/vList2"/>
    <dgm:cxn modelId="{C0811CAF-B986-4712-8948-B79E7BB4F081}" type="presParOf" srcId="{43F8EC8F-F338-4C18-A14C-F4575F714EA5}" destId="{CF2E284B-961E-44C6-89B4-3D8F3F77BFEA}" srcOrd="5" destOrd="0" presId="urn:microsoft.com/office/officeart/2005/8/layout/vList2"/>
    <dgm:cxn modelId="{BFBA7479-674C-4BA7-AC9F-899BE8300B05}" type="presParOf" srcId="{43F8EC8F-F338-4C18-A14C-F4575F714EA5}" destId="{1D9F6BA1-7888-467D-B676-C8220770BFB4}" srcOrd="6" destOrd="0" presId="urn:microsoft.com/office/officeart/2005/8/layout/vList2"/>
    <dgm:cxn modelId="{DE134D63-2D34-42E2-922D-1E6545366291}" type="presParOf" srcId="{43F8EC8F-F338-4C18-A14C-F4575F714EA5}" destId="{D4E314E5-21F4-4FD5-B737-16FD9816CA2E}" srcOrd="7" destOrd="0" presId="urn:microsoft.com/office/officeart/2005/8/layout/vList2"/>
    <dgm:cxn modelId="{94B3D32A-ED71-4CF7-B04E-5F85D863171C}" type="presParOf" srcId="{43F8EC8F-F338-4C18-A14C-F4575F714EA5}" destId="{B1668C87-3FFB-4F32-B970-2204BC9F722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6E40F79-C376-44F9-91E3-ED21FAE2A264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8536A20-38B3-4648-848C-B7842F847D2A}">
      <dgm:prSet/>
      <dgm:spPr/>
      <dgm:t>
        <a:bodyPr/>
        <a:lstStyle/>
        <a:p>
          <a:r>
            <a:rPr lang="en-US"/>
            <a:t>Tror I, at religion - både kristendom og islam og andre religioner - vil få en stigende indflydelse på vores samfund? En slags af-sekularisering?</a:t>
          </a:r>
        </a:p>
      </dgm:t>
    </dgm:pt>
    <dgm:pt modelId="{441B63A2-4317-4EE0-AC67-11E022A7804F}" type="parTrans" cxnId="{AA770ECA-2F76-443A-A86F-CA872B6D1C63}">
      <dgm:prSet/>
      <dgm:spPr/>
      <dgm:t>
        <a:bodyPr/>
        <a:lstStyle/>
        <a:p>
          <a:endParaRPr lang="en-US"/>
        </a:p>
      </dgm:t>
    </dgm:pt>
    <dgm:pt modelId="{6ACB993B-9644-40CB-9378-6893BF7697C0}" type="sibTrans" cxnId="{AA770ECA-2F76-443A-A86F-CA872B6D1C63}">
      <dgm:prSet/>
      <dgm:spPr/>
      <dgm:t>
        <a:bodyPr/>
        <a:lstStyle/>
        <a:p>
          <a:endParaRPr lang="en-US"/>
        </a:p>
      </dgm:t>
    </dgm:pt>
    <dgm:pt modelId="{43D74B0B-A70D-4DF5-8EF6-3AA8C948F0FD}">
      <dgm:prSet/>
      <dgm:spPr/>
      <dgm:t>
        <a:bodyPr/>
        <a:lstStyle/>
        <a:p>
          <a:r>
            <a:rPr lang="en-US"/>
            <a:t>Hvorfor/Hvorfor ikke?</a:t>
          </a:r>
        </a:p>
      </dgm:t>
    </dgm:pt>
    <dgm:pt modelId="{7610531D-B8B7-47ED-B529-937C9CE85A59}" type="parTrans" cxnId="{37126946-204F-4EE1-BB04-98197916CFB7}">
      <dgm:prSet/>
      <dgm:spPr/>
      <dgm:t>
        <a:bodyPr/>
        <a:lstStyle/>
        <a:p>
          <a:endParaRPr lang="en-US"/>
        </a:p>
      </dgm:t>
    </dgm:pt>
    <dgm:pt modelId="{D3D3AB73-3826-4B14-AD7D-19A95A93FC98}" type="sibTrans" cxnId="{37126946-204F-4EE1-BB04-98197916CFB7}">
      <dgm:prSet/>
      <dgm:spPr/>
      <dgm:t>
        <a:bodyPr/>
        <a:lstStyle/>
        <a:p>
          <a:endParaRPr lang="en-US"/>
        </a:p>
      </dgm:t>
    </dgm:pt>
    <dgm:pt modelId="{A11520A9-0487-4744-86EE-7DD253793F72}" type="pres">
      <dgm:prSet presAssocID="{66E40F79-C376-44F9-91E3-ED21FAE2A264}" presName="linear" presStyleCnt="0">
        <dgm:presLayoutVars>
          <dgm:animLvl val="lvl"/>
          <dgm:resizeHandles val="exact"/>
        </dgm:presLayoutVars>
      </dgm:prSet>
      <dgm:spPr/>
    </dgm:pt>
    <dgm:pt modelId="{39DA6706-2F84-4773-8E5F-C79E4284B5D5}" type="pres">
      <dgm:prSet presAssocID="{58536A20-38B3-4648-848C-B7842F847D2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B4A5053-9358-461C-B375-9E7D3AA15BEC}" type="pres">
      <dgm:prSet presAssocID="{6ACB993B-9644-40CB-9378-6893BF7697C0}" presName="spacer" presStyleCnt="0"/>
      <dgm:spPr/>
    </dgm:pt>
    <dgm:pt modelId="{7E9BB9E4-9526-411B-BD54-E9D0ADA161B7}" type="pres">
      <dgm:prSet presAssocID="{43D74B0B-A70D-4DF5-8EF6-3AA8C948F0F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49A150F-242D-42B0-95CB-56527761879D}" type="presOf" srcId="{58536A20-38B3-4648-848C-B7842F847D2A}" destId="{39DA6706-2F84-4773-8E5F-C79E4284B5D5}" srcOrd="0" destOrd="0" presId="urn:microsoft.com/office/officeart/2005/8/layout/vList2"/>
    <dgm:cxn modelId="{37126946-204F-4EE1-BB04-98197916CFB7}" srcId="{66E40F79-C376-44F9-91E3-ED21FAE2A264}" destId="{43D74B0B-A70D-4DF5-8EF6-3AA8C948F0FD}" srcOrd="1" destOrd="0" parTransId="{7610531D-B8B7-47ED-B529-937C9CE85A59}" sibTransId="{D3D3AB73-3826-4B14-AD7D-19A95A93FC98}"/>
    <dgm:cxn modelId="{86805971-E91C-40EC-B451-6714CBEE1FEE}" type="presOf" srcId="{43D74B0B-A70D-4DF5-8EF6-3AA8C948F0FD}" destId="{7E9BB9E4-9526-411B-BD54-E9D0ADA161B7}" srcOrd="0" destOrd="0" presId="urn:microsoft.com/office/officeart/2005/8/layout/vList2"/>
    <dgm:cxn modelId="{118A9698-DC46-4E53-8BEC-AD82E04A057D}" type="presOf" srcId="{66E40F79-C376-44F9-91E3-ED21FAE2A264}" destId="{A11520A9-0487-4744-86EE-7DD253793F72}" srcOrd="0" destOrd="0" presId="urn:microsoft.com/office/officeart/2005/8/layout/vList2"/>
    <dgm:cxn modelId="{AA770ECA-2F76-443A-A86F-CA872B6D1C63}" srcId="{66E40F79-C376-44F9-91E3-ED21FAE2A264}" destId="{58536A20-38B3-4648-848C-B7842F847D2A}" srcOrd="0" destOrd="0" parTransId="{441B63A2-4317-4EE0-AC67-11E022A7804F}" sibTransId="{6ACB993B-9644-40CB-9378-6893BF7697C0}"/>
    <dgm:cxn modelId="{9C3B6AFC-45CB-4174-9E67-E92CF733D15F}" type="presParOf" srcId="{A11520A9-0487-4744-86EE-7DD253793F72}" destId="{39DA6706-2F84-4773-8E5F-C79E4284B5D5}" srcOrd="0" destOrd="0" presId="urn:microsoft.com/office/officeart/2005/8/layout/vList2"/>
    <dgm:cxn modelId="{8373DBEC-A899-4F91-8FA4-6EEDC86FED67}" type="presParOf" srcId="{A11520A9-0487-4744-86EE-7DD253793F72}" destId="{1B4A5053-9358-461C-B375-9E7D3AA15BEC}" srcOrd="1" destOrd="0" presId="urn:microsoft.com/office/officeart/2005/8/layout/vList2"/>
    <dgm:cxn modelId="{D174B438-31C1-4D92-A291-B8610F440C69}" type="presParOf" srcId="{A11520A9-0487-4744-86EE-7DD253793F72}" destId="{7E9BB9E4-9526-411B-BD54-E9D0ADA161B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905C58-1085-48BF-AE52-82843D271206}">
      <dsp:nvSpPr>
        <dsp:cNvPr id="0" name=""/>
        <dsp:cNvSpPr/>
      </dsp:nvSpPr>
      <dsp:spPr>
        <a:xfrm>
          <a:off x="0" y="599371"/>
          <a:ext cx="6496050" cy="107257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700" b="0" i="0" kern="1200" dirty="0"/>
            <a:t>Hvordan ville I reagere?</a:t>
          </a:r>
          <a:endParaRPr lang="en-US" sz="2700" kern="1200" dirty="0"/>
        </a:p>
      </dsp:txBody>
      <dsp:txXfrm>
        <a:off x="52359" y="651730"/>
        <a:ext cx="6391332" cy="967861"/>
      </dsp:txXfrm>
    </dsp:sp>
    <dsp:sp modelId="{5BAC1851-DA2D-4C5C-AA4E-E9BB76023C1B}">
      <dsp:nvSpPr>
        <dsp:cNvPr id="0" name=""/>
        <dsp:cNvSpPr/>
      </dsp:nvSpPr>
      <dsp:spPr>
        <a:xfrm>
          <a:off x="0" y="1749710"/>
          <a:ext cx="6496050" cy="1072579"/>
        </a:xfrm>
        <a:prstGeom prst="roundRect">
          <a:avLst/>
        </a:prstGeom>
        <a:gradFill rotWithShape="0">
          <a:gsLst>
            <a:gs pos="0">
              <a:schemeClr val="accent2">
                <a:hueOff val="677407"/>
                <a:satOff val="-3316"/>
                <a:lumOff val="1862"/>
                <a:alphaOff val="0"/>
                <a:tint val="98000"/>
                <a:lumMod val="114000"/>
              </a:schemeClr>
            </a:gs>
            <a:gs pos="100000">
              <a:schemeClr val="accent2">
                <a:hueOff val="677407"/>
                <a:satOff val="-3316"/>
                <a:lumOff val="1862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700" b="0" i="0" kern="1200" dirty="0"/>
            <a:t>Hvordan ville omverdenen reagere?  (forældre, andre borgere, politikere)</a:t>
          </a:r>
          <a:endParaRPr lang="en-US" sz="2700" kern="1200" dirty="0"/>
        </a:p>
      </dsp:txBody>
      <dsp:txXfrm>
        <a:off x="52359" y="1802069"/>
        <a:ext cx="6391332" cy="967861"/>
      </dsp:txXfrm>
    </dsp:sp>
    <dsp:sp modelId="{462D36FD-3B2B-4349-A15A-9BF318A8ABAD}">
      <dsp:nvSpPr>
        <dsp:cNvPr id="0" name=""/>
        <dsp:cNvSpPr/>
      </dsp:nvSpPr>
      <dsp:spPr>
        <a:xfrm>
          <a:off x="0" y="2900049"/>
          <a:ext cx="6496050" cy="1072579"/>
        </a:xfrm>
        <a:prstGeom prst="roundRect">
          <a:avLst/>
        </a:prstGeom>
        <a:gradFill rotWithShape="0">
          <a:gsLst>
            <a:gs pos="0">
              <a:schemeClr val="accent2">
                <a:hueOff val="1354814"/>
                <a:satOff val="-6632"/>
                <a:lumOff val="3725"/>
                <a:alphaOff val="0"/>
                <a:tint val="98000"/>
                <a:lumMod val="114000"/>
              </a:schemeClr>
            </a:gs>
            <a:gs pos="100000">
              <a:schemeClr val="accent2">
                <a:hueOff val="1354814"/>
                <a:satOff val="-6632"/>
                <a:lumOff val="3725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700" b="0" i="0" kern="1200" dirty="0"/>
            <a:t>Hvorfor ville reaktionen være sådan?</a:t>
          </a:r>
          <a:endParaRPr lang="en-US" sz="2700" kern="1200" dirty="0"/>
        </a:p>
      </dsp:txBody>
      <dsp:txXfrm>
        <a:off x="52359" y="2952408"/>
        <a:ext cx="6391332" cy="9678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7B8037-8925-49B6-B02E-181EBE10F987}">
      <dsp:nvSpPr>
        <dsp:cNvPr id="0" name=""/>
        <dsp:cNvSpPr/>
      </dsp:nvSpPr>
      <dsp:spPr>
        <a:xfrm>
          <a:off x="0" y="614128"/>
          <a:ext cx="10895369" cy="6715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0" i="0" kern="1200" dirty="0"/>
            <a:t>Hvordan ville I reagere?</a:t>
          </a:r>
          <a:endParaRPr lang="en-US" sz="2800" kern="1200" dirty="0"/>
        </a:p>
      </dsp:txBody>
      <dsp:txXfrm>
        <a:off x="32784" y="646912"/>
        <a:ext cx="10829801" cy="606012"/>
      </dsp:txXfrm>
    </dsp:sp>
    <dsp:sp modelId="{A9B6A964-B5A1-413E-B1CE-2C9AD4A46044}">
      <dsp:nvSpPr>
        <dsp:cNvPr id="0" name=""/>
        <dsp:cNvSpPr/>
      </dsp:nvSpPr>
      <dsp:spPr>
        <a:xfrm>
          <a:off x="0" y="1366348"/>
          <a:ext cx="10895369" cy="6715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0" i="0" kern="1200" dirty="0"/>
            <a:t>Hvordan ville andre partier og befolkningen i øvrigt reagere?</a:t>
          </a:r>
          <a:endParaRPr lang="en-US" sz="2800" kern="1200" dirty="0"/>
        </a:p>
      </dsp:txBody>
      <dsp:txXfrm>
        <a:off x="32784" y="1399132"/>
        <a:ext cx="10829801" cy="606012"/>
      </dsp:txXfrm>
    </dsp:sp>
    <dsp:sp modelId="{563F2F78-65DD-4904-A94D-DDBF5642DC61}">
      <dsp:nvSpPr>
        <dsp:cNvPr id="0" name=""/>
        <dsp:cNvSpPr/>
      </dsp:nvSpPr>
      <dsp:spPr>
        <a:xfrm>
          <a:off x="0" y="2118568"/>
          <a:ext cx="10895369" cy="6715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0" i="0" kern="1200" dirty="0"/>
            <a:t>Hvorfor ville reaktionen være sådan?</a:t>
          </a:r>
          <a:endParaRPr lang="en-US" sz="2800" kern="1200" dirty="0"/>
        </a:p>
      </dsp:txBody>
      <dsp:txXfrm>
        <a:off x="32784" y="2151352"/>
        <a:ext cx="10829801" cy="6060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7B8037-8925-49B6-B02E-181EBE10F987}">
      <dsp:nvSpPr>
        <dsp:cNvPr id="0" name=""/>
        <dsp:cNvSpPr/>
      </dsp:nvSpPr>
      <dsp:spPr>
        <a:xfrm>
          <a:off x="0" y="575270"/>
          <a:ext cx="10895369" cy="69556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900" b="0" i="0" kern="1200" dirty="0"/>
            <a:t>Hvordan ville universiteterne reagere?</a:t>
          </a:r>
          <a:endParaRPr lang="en-US" sz="2900" kern="1200" dirty="0"/>
        </a:p>
      </dsp:txBody>
      <dsp:txXfrm>
        <a:off x="33955" y="609225"/>
        <a:ext cx="10827459" cy="627655"/>
      </dsp:txXfrm>
    </dsp:sp>
    <dsp:sp modelId="{A9B6A964-B5A1-413E-B1CE-2C9AD4A46044}">
      <dsp:nvSpPr>
        <dsp:cNvPr id="0" name=""/>
        <dsp:cNvSpPr/>
      </dsp:nvSpPr>
      <dsp:spPr>
        <a:xfrm>
          <a:off x="0" y="1354355"/>
          <a:ext cx="10895369" cy="69556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900" b="0" i="0" kern="1200" dirty="0"/>
            <a:t>Hvordan ville politikerne og befolkningen i øvrigt reagere?</a:t>
          </a:r>
          <a:endParaRPr lang="en-US" sz="2900" kern="1200" dirty="0"/>
        </a:p>
      </dsp:txBody>
      <dsp:txXfrm>
        <a:off x="33955" y="1388310"/>
        <a:ext cx="10827459" cy="627655"/>
      </dsp:txXfrm>
    </dsp:sp>
    <dsp:sp modelId="{563F2F78-65DD-4904-A94D-DDBF5642DC61}">
      <dsp:nvSpPr>
        <dsp:cNvPr id="0" name=""/>
        <dsp:cNvSpPr/>
      </dsp:nvSpPr>
      <dsp:spPr>
        <a:xfrm>
          <a:off x="0" y="2133441"/>
          <a:ext cx="10895369" cy="69556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900" b="0" i="0" kern="1200" dirty="0"/>
            <a:t>Hvorfor ville reaktionen være sådan?</a:t>
          </a:r>
          <a:endParaRPr lang="en-US" sz="2900" kern="1200" dirty="0"/>
        </a:p>
      </dsp:txBody>
      <dsp:txXfrm>
        <a:off x="33955" y="2167396"/>
        <a:ext cx="10827459" cy="6276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F29390-4574-4D4D-9EAB-1FBE2B76A107}">
      <dsp:nvSpPr>
        <dsp:cNvPr id="0" name=""/>
        <dsp:cNvSpPr/>
      </dsp:nvSpPr>
      <dsp:spPr>
        <a:xfrm>
          <a:off x="0" y="29435"/>
          <a:ext cx="6496050" cy="145445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Sekularisme – et princip eller en filosofi hvor religion og stat er formelt adskilt.</a:t>
          </a:r>
        </a:p>
      </dsp:txBody>
      <dsp:txXfrm>
        <a:off x="71001" y="100436"/>
        <a:ext cx="6354048" cy="1312454"/>
      </dsp:txXfrm>
    </dsp:sp>
    <dsp:sp modelId="{6243EFCF-924C-4E70-B8FC-9D6BFABDB9FB}">
      <dsp:nvSpPr>
        <dsp:cNvPr id="0" name=""/>
        <dsp:cNvSpPr/>
      </dsp:nvSpPr>
      <dsp:spPr>
        <a:xfrm>
          <a:off x="0" y="1558771"/>
          <a:ext cx="6496050" cy="1454456"/>
        </a:xfrm>
        <a:prstGeom prst="roundRect">
          <a:avLst/>
        </a:prstGeom>
        <a:gradFill rotWithShape="0">
          <a:gsLst>
            <a:gs pos="0">
              <a:schemeClr val="accent2">
                <a:hueOff val="677407"/>
                <a:satOff val="-3316"/>
                <a:lumOff val="1862"/>
                <a:alphaOff val="0"/>
                <a:tint val="98000"/>
                <a:lumMod val="114000"/>
              </a:schemeClr>
            </a:gs>
            <a:gs pos="100000">
              <a:schemeClr val="accent2">
                <a:hueOff val="677407"/>
                <a:satOff val="-3316"/>
                <a:lumOff val="1862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Ifølge grundloven skal staten understøtte den evangelisk lutherske folkekirke</a:t>
          </a:r>
        </a:p>
      </dsp:txBody>
      <dsp:txXfrm>
        <a:off x="71001" y="1629772"/>
        <a:ext cx="6354048" cy="1312454"/>
      </dsp:txXfrm>
    </dsp:sp>
    <dsp:sp modelId="{FB9A937E-0AFD-4A68-AF93-7494FA53072B}">
      <dsp:nvSpPr>
        <dsp:cNvPr id="0" name=""/>
        <dsp:cNvSpPr/>
      </dsp:nvSpPr>
      <dsp:spPr>
        <a:xfrm>
          <a:off x="0" y="3088108"/>
          <a:ext cx="6496050" cy="1454456"/>
        </a:xfrm>
        <a:prstGeom prst="roundRect">
          <a:avLst/>
        </a:prstGeom>
        <a:gradFill rotWithShape="0">
          <a:gsLst>
            <a:gs pos="0">
              <a:schemeClr val="accent2">
                <a:hueOff val="1354814"/>
                <a:satOff val="-6632"/>
                <a:lumOff val="3725"/>
                <a:alphaOff val="0"/>
                <a:tint val="98000"/>
                <a:lumMod val="114000"/>
              </a:schemeClr>
            </a:gs>
            <a:gs pos="100000">
              <a:schemeClr val="accent2">
                <a:hueOff val="1354814"/>
                <a:satOff val="-6632"/>
                <a:lumOff val="3725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Vi </a:t>
          </a:r>
          <a:r>
            <a:rPr lang="en-US" sz="2600" kern="1200" dirty="0" err="1"/>
            <a:t>har</a:t>
          </a:r>
          <a:r>
            <a:rPr lang="en-US" sz="2600" kern="1200" dirty="0"/>
            <a:t> </a:t>
          </a:r>
          <a:r>
            <a:rPr lang="en-US" sz="2600" kern="1200" dirty="0" err="1"/>
            <a:t>en</a:t>
          </a:r>
          <a:r>
            <a:rPr lang="en-US" sz="2600" kern="1200" dirty="0"/>
            <a:t> </a:t>
          </a:r>
          <a:r>
            <a:rPr lang="en-US" sz="2600" kern="1200" dirty="0" err="1"/>
            <a:t>kirkeminister</a:t>
          </a:r>
          <a:r>
            <a:rPr lang="en-US" sz="2600" kern="1200" dirty="0"/>
            <a:t>, </a:t>
          </a:r>
          <a:r>
            <a:rPr lang="en-US" sz="2600" kern="1200" dirty="0" err="1"/>
            <a:t>kristne</a:t>
          </a:r>
          <a:r>
            <a:rPr lang="en-US" sz="2600" kern="1200" dirty="0"/>
            <a:t> </a:t>
          </a:r>
          <a:r>
            <a:rPr lang="en-US" sz="2600" kern="1200" dirty="0" err="1"/>
            <a:t>helligdage</a:t>
          </a:r>
          <a:r>
            <a:rPr lang="en-US" sz="2600" kern="1200" dirty="0"/>
            <a:t> </a:t>
          </a:r>
          <a:r>
            <a:rPr lang="en-US" sz="2600" kern="1200" dirty="0" err="1"/>
            <a:t>og</a:t>
          </a:r>
          <a:r>
            <a:rPr lang="en-US" sz="2600" kern="1200" dirty="0"/>
            <a:t> </a:t>
          </a:r>
          <a:r>
            <a:rPr lang="en-US" sz="2600" kern="1200" dirty="0" err="1"/>
            <a:t>kristendommen</a:t>
          </a:r>
          <a:r>
            <a:rPr lang="en-US" sz="2600" kern="1200" dirty="0"/>
            <a:t> </a:t>
          </a:r>
          <a:r>
            <a:rPr lang="en-US" sz="2600" kern="1200" dirty="0" err="1"/>
            <a:t>har</a:t>
          </a:r>
          <a:r>
            <a:rPr lang="en-US" sz="2600" kern="1200" dirty="0"/>
            <a:t> </a:t>
          </a:r>
          <a:r>
            <a:rPr lang="en-US" sz="2600" kern="1200" dirty="0" err="1"/>
            <a:t>særstatus</a:t>
          </a:r>
          <a:r>
            <a:rPr lang="en-US" sz="2600" kern="1200" dirty="0"/>
            <a:t>. </a:t>
          </a:r>
          <a:r>
            <a:rPr lang="en-US" sz="2600" kern="1200" dirty="0" err="1"/>
            <a:t>Kirken</a:t>
          </a:r>
          <a:r>
            <a:rPr lang="en-US" sz="2600" kern="1200" dirty="0"/>
            <a:t> er under </a:t>
          </a:r>
          <a:r>
            <a:rPr lang="en-US" sz="2600" kern="1200" dirty="0" err="1"/>
            <a:t>staten</a:t>
          </a:r>
          <a:r>
            <a:rPr lang="en-US" sz="2600" kern="1200" dirty="0"/>
            <a:t>.</a:t>
          </a:r>
        </a:p>
      </dsp:txBody>
      <dsp:txXfrm>
        <a:off x="71001" y="3159109"/>
        <a:ext cx="6354048" cy="13124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A0FDFF-BC7E-42F6-AE02-051899BB5FD1}">
      <dsp:nvSpPr>
        <dsp:cNvPr id="0" name=""/>
        <dsp:cNvSpPr/>
      </dsp:nvSpPr>
      <dsp:spPr>
        <a:xfrm>
          <a:off x="0" y="24538"/>
          <a:ext cx="10895369" cy="79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b="0" i="0" kern="1200" dirty="0"/>
            <a:t>Der er sekularisme i USA. Der er formel adskillelse af religion og politik siden The First </a:t>
          </a:r>
          <a:r>
            <a:rPr lang="da-DK" sz="2000" b="0" i="0" kern="1200" dirty="0" err="1"/>
            <a:t>Amendment</a:t>
          </a:r>
          <a:r>
            <a:rPr lang="da-DK" sz="2000" b="0" i="0" kern="1200" dirty="0"/>
            <a:t> i 1791</a:t>
          </a:r>
          <a:endParaRPr lang="en-US" sz="2000" kern="1200" dirty="0"/>
        </a:p>
      </dsp:txBody>
      <dsp:txXfrm>
        <a:off x="38838" y="63376"/>
        <a:ext cx="10817693" cy="717924"/>
      </dsp:txXfrm>
    </dsp:sp>
    <dsp:sp modelId="{7466056B-3D26-4953-A9C0-6A160261E4D5}">
      <dsp:nvSpPr>
        <dsp:cNvPr id="0" name=""/>
        <dsp:cNvSpPr/>
      </dsp:nvSpPr>
      <dsp:spPr>
        <a:xfrm>
          <a:off x="0" y="877738"/>
          <a:ext cx="10895369" cy="795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b="0" i="0" kern="1200"/>
            <a:t>Kirker og andre trossamfund er selvstændige og støttes ikke af staten</a:t>
          </a:r>
          <a:endParaRPr lang="en-US" sz="2000" kern="1200"/>
        </a:p>
      </dsp:txBody>
      <dsp:txXfrm>
        <a:off x="38838" y="916576"/>
        <a:ext cx="10817693" cy="717924"/>
      </dsp:txXfrm>
    </dsp:sp>
    <dsp:sp modelId="{499CEA42-107C-4DEE-A351-91A7A3B16B9A}">
      <dsp:nvSpPr>
        <dsp:cNvPr id="0" name=""/>
        <dsp:cNvSpPr/>
      </dsp:nvSpPr>
      <dsp:spPr>
        <a:xfrm>
          <a:off x="0" y="1730938"/>
          <a:ext cx="10895369" cy="7956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b="0" i="0" kern="1200" dirty="0"/>
            <a:t>Kirker og andre trossamfund påtager sig opgaver med uddannelse, sygepleje, social hjælp mm i langt højere grad end i Danmark</a:t>
          </a:r>
          <a:endParaRPr lang="en-US" sz="2000" kern="1200" dirty="0"/>
        </a:p>
      </dsp:txBody>
      <dsp:txXfrm>
        <a:off x="38838" y="1769776"/>
        <a:ext cx="10817693" cy="717924"/>
      </dsp:txXfrm>
    </dsp:sp>
    <dsp:sp modelId="{507044BE-87E5-47FB-A75F-89F0BBDA461B}">
      <dsp:nvSpPr>
        <dsp:cNvPr id="0" name=""/>
        <dsp:cNvSpPr/>
      </dsp:nvSpPr>
      <dsp:spPr>
        <a:xfrm>
          <a:off x="0" y="2584138"/>
          <a:ext cx="10895369" cy="7956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b="0" i="0" kern="1200" dirty="0"/>
            <a:t>Der er begrænset sekularisering i USA. Religion fylder meget både i det private og i det offentlige rum og i den politiske debat.</a:t>
          </a:r>
          <a:endParaRPr lang="en-US" sz="2000" kern="1200" dirty="0"/>
        </a:p>
      </dsp:txBody>
      <dsp:txXfrm>
        <a:off x="38838" y="2622976"/>
        <a:ext cx="10817693" cy="7179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29A192-F58E-47EF-888F-A18B4CF27490}">
      <dsp:nvSpPr>
        <dsp:cNvPr id="0" name=""/>
        <dsp:cNvSpPr/>
      </dsp:nvSpPr>
      <dsp:spPr>
        <a:xfrm>
          <a:off x="0" y="579859"/>
          <a:ext cx="6916264" cy="96590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b="0" i="0" kern="1200" dirty="0"/>
            <a:t>Religion har begrænset magt og indflydelse på samfundsniveau</a:t>
          </a:r>
          <a:endParaRPr lang="en-US" sz="2100" kern="1200" dirty="0"/>
        </a:p>
      </dsp:txBody>
      <dsp:txXfrm>
        <a:off x="47152" y="627011"/>
        <a:ext cx="6821960" cy="871604"/>
      </dsp:txXfrm>
    </dsp:sp>
    <dsp:sp modelId="{596F68A4-6A24-48BF-BA9B-4CB2C21CCB5B}">
      <dsp:nvSpPr>
        <dsp:cNvPr id="0" name=""/>
        <dsp:cNvSpPr/>
      </dsp:nvSpPr>
      <dsp:spPr>
        <a:xfrm>
          <a:off x="0" y="1606247"/>
          <a:ext cx="6916264" cy="965908"/>
        </a:xfrm>
        <a:prstGeom prst="roundRect">
          <a:avLst/>
        </a:prstGeom>
        <a:gradFill rotWithShape="0">
          <a:gsLst>
            <a:gs pos="0">
              <a:schemeClr val="accent2">
                <a:hueOff val="451605"/>
                <a:satOff val="-2211"/>
                <a:lumOff val="1242"/>
                <a:alphaOff val="0"/>
                <a:tint val="98000"/>
                <a:lumMod val="114000"/>
              </a:schemeClr>
            </a:gs>
            <a:gs pos="100000">
              <a:schemeClr val="accent2">
                <a:hueOff val="451605"/>
                <a:satOff val="-2211"/>
                <a:lumOff val="1242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b="0" i="0" kern="1200" dirty="0"/>
            <a:t>Skel mellem religion og politik</a:t>
          </a:r>
          <a:endParaRPr lang="en-US" sz="2100" kern="1200" dirty="0"/>
        </a:p>
      </dsp:txBody>
      <dsp:txXfrm>
        <a:off x="47152" y="1653399"/>
        <a:ext cx="6821960" cy="871604"/>
      </dsp:txXfrm>
    </dsp:sp>
    <dsp:sp modelId="{AF949443-0CC7-4481-93C2-0F0AF5A90C89}">
      <dsp:nvSpPr>
        <dsp:cNvPr id="0" name=""/>
        <dsp:cNvSpPr/>
      </dsp:nvSpPr>
      <dsp:spPr>
        <a:xfrm>
          <a:off x="0" y="2632635"/>
          <a:ext cx="6916264" cy="965908"/>
        </a:xfrm>
        <a:prstGeom prst="roundRect">
          <a:avLst/>
        </a:prstGeom>
        <a:gradFill rotWithShape="0">
          <a:gsLst>
            <a:gs pos="0">
              <a:schemeClr val="accent2">
                <a:hueOff val="903209"/>
                <a:satOff val="-4421"/>
                <a:lumOff val="2483"/>
                <a:alphaOff val="0"/>
                <a:tint val="98000"/>
                <a:lumMod val="114000"/>
              </a:schemeClr>
            </a:gs>
            <a:gs pos="100000">
              <a:schemeClr val="accent2">
                <a:hueOff val="903209"/>
                <a:satOff val="-4421"/>
                <a:lumOff val="2483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b="0" i="0" kern="1200" dirty="0"/>
            <a:t>Skel mellem religion og videnskab</a:t>
          </a:r>
          <a:endParaRPr lang="en-US" sz="2100" kern="1200" dirty="0"/>
        </a:p>
      </dsp:txBody>
      <dsp:txXfrm>
        <a:off x="47152" y="2679787"/>
        <a:ext cx="6821960" cy="871604"/>
      </dsp:txXfrm>
    </dsp:sp>
    <dsp:sp modelId="{528F4223-8C4C-4FAC-B5D5-B85DA972FB05}">
      <dsp:nvSpPr>
        <dsp:cNvPr id="0" name=""/>
        <dsp:cNvSpPr/>
      </dsp:nvSpPr>
      <dsp:spPr>
        <a:xfrm>
          <a:off x="0" y="3659023"/>
          <a:ext cx="6916264" cy="965908"/>
        </a:xfrm>
        <a:prstGeom prst="roundRect">
          <a:avLst/>
        </a:prstGeom>
        <a:gradFill rotWithShape="0">
          <a:gsLst>
            <a:gs pos="0">
              <a:schemeClr val="accent2">
                <a:hueOff val="1354814"/>
                <a:satOff val="-6632"/>
                <a:lumOff val="3725"/>
                <a:alphaOff val="0"/>
                <a:tint val="98000"/>
                <a:lumMod val="114000"/>
              </a:schemeClr>
            </a:gs>
            <a:gs pos="100000">
              <a:schemeClr val="accent2">
                <a:hueOff val="1354814"/>
                <a:satOff val="-6632"/>
                <a:lumOff val="3725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b="0" i="0" kern="1200" dirty="0"/>
            <a:t>Skel mellem religion og kultur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b="0" i="0" kern="1200" dirty="0"/>
            <a:t>https://www.youtube.com/watch?v=jeyHYlUXAUM</a:t>
          </a:r>
        </a:p>
      </dsp:txBody>
      <dsp:txXfrm>
        <a:off x="47152" y="3706175"/>
        <a:ext cx="6821960" cy="8716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73DA08-9A5A-4944-AD9A-8C5DBCE62942}">
      <dsp:nvSpPr>
        <dsp:cNvPr id="0" name=""/>
        <dsp:cNvSpPr/>
      </dsp:nvSpPr>
      <dsp:spPr>
        <a:xfrm>
          <a:off x="0" y="75202"/>
          <a:ext cx="5614987" cy="87395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200" kern="1200"/>
            <a:t>Religion henvises til privatsfæren</a:t>
          </a:r>
          <a:endParaRPr lang="en-US" sz="2200" kern="1200"/>
        </a:p>
      </dsp:txBody>
      <dsp:txXfrm>
        <a:off x="42663" y="117865"/>
        <a:ext cx="5529661" cy="788627"/>
      </dsp:txXfrm>
    </dsp:sp>
    <dsp:sp modelId="{49EE3EAC-12E7-49FA-BF2D-8C5B8F5837A9}">
      <dsp:nvSpPr>
        <dsp:cNvPr id="0" name=""/>
        <dsp:cNvSpPr/>
      </dsp:nvSpPr>
      <dsp:spPr>
        <a:xfrm>
          <a:off x="0" y="1012516"/>
          <a:ext cx="5614987" cy="87395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200" kern="1200"/>
            <a:t>Skepsis over for religion i det offentlige rum</a:t>
          </a:r>
          <a:endParaRPr lang="en-US" sz="2200" kern="1200"/>
        </a:p>
      </dsp:txBody>
      <dsp:txXfrm>
        <a:off x="42663" y="1055179"/>
        <a:ext cx="5529661" cy="788627"/>
      </dsp:txXfrm>
    </dsp:sp>
    <dsp:sp modelId="{89AAE650-04F5-40CD-AB97-80C49A957635}">
      <dsp:nvSpPr>
        <dsp:cNvPr id="0" name=""/>
        <dsp:cNvSpPr/>
      </dsp:nvSpPr>
      <dsp:spPr>
        <a:xfrm>
          <a:off x="0" y="1949829"/>
          <a:ext cx="5614987" cy="87395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200" kern="1200"/>
            <a:t>Religion bliver for nogen et identitets-projekt</a:t>
          </a:r>
          <a:endParaRPr lang="en-US" sz="2200" kern="1200"/>
        </a:p>
      </dsp:txBody>
      <dsp:txXfrm>
        <a:off x="42663" y="1992492"/>
        <a:ext cx="5529661" cy="788627"/>
      </dsp:txXfrm>
    </dsp:sp>
    <dsp:sp modelId="{1D9F6BA1-7888-467D-B676-C8220770BFB4}">
      <dsp:nvSpPr>
        <dsp:cNvPr id="0" name=""/>
        <dsp:cNvSpPr/>
      </dsp:nvSpPr>
      <dsp:spPr>
        <a:xfrm>
          <a:off x="0" y="2887143"/>
          <a:ext cx="5614987" cy="87395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200" kern="1200"/>
            <a:t>Den institutionelle religion har begrænset autoritet</a:t>
          </a:r>
          <a:endParaRPr lang="en-US" sz="2200" kern="1200"/>
        </a:p>
      </dsp:txBody>
      <dsp:txXfrm>
        <a:off x="42663" y="2929806"/>
        <a:ext cx="5529661" cy="788627"/>
      </dsp:txXfrm>
    </dsp:sp>
    <dsp:sp modelId="{B1668C87-3FFB-4F32-B970-2204BC9F7220}">
      <dsp:nvSpPr>
        <dsp:cNvPr id="0" name=""/>
        <dsp:cNvSpPr/>
      </dsp:nvSpPr>
      <dsp:spPr>
        <a:xfrm>
          <a:off x="0" y="3824456"/>
          <a:ext cx="5614987" cy="87395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200" kern="1200"/>
            <a:t>Flertallet er kultur-religiøse og minimalistiske</a:t>
          </a:r>
          <a:endParaRPr lang="en-US" sz="2200" kern="1200"/>
        </a:p>
      </dsp:txBody>
      <dsp:txXfrm>
        <a:off x="42663" y="3867119"/>
        <a:ext cx="5529661" cy="78862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DA6706-2F84-4773-8E5F-C79E4284B5D5}">
      <dsp:nvSpPr>
        <dsp:cNvPr id="0" name=""/>
        <dsp:cNvSpPr/>
      </dsp:nvSpPr>
      <dsp:spPr>
        <a:xfrm>
          <a:off x="0" y="320129"/>
          <a:ext cx="6496050" cy="192699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Tror I, at religion - både kristendom og islam og andre religioner - vil få en stigende indflydelse på vores samfund? En slags af-sekularisering?</a:t>
          </a:r>
        </a:p>
      </dsp:txBody>
      <dsp:txXfrm>
        <a:off x="94068" y="414197"/>
        <a:ext cx="6307914" cy="1738854"/>
      </dsp:txXfrm>
    </dsp:sp>
    <dsp:sp modelId="{7E9BB9E4-9526-411B-BD54-E9D0ADA161B7}">
      <dsp:nvSpPr>
        <dsp:cNvPr id="0" name=""/>
        <dsp:cNvSpPr/>
      </dsp:nvSpPr>
      <dsp:spPr>
        <a:xfrm>
          <a:off x="0" y="2324880"/>
          <a:ext cx="6496050" cy="1926990"/>
        </a:xfrm>
        <a:prstGeom prst="roundRect">
          <a:avLst/>
        </a:prstGeom>
        <a:gradFill rotWithShape="0">
          <a:gsLst>
            <a:gs pos="0">
              <a:schemeClr val="accent2">
                <a:hueOff val="1354814"/>
                <a:satOff val="-6632"/>
                <a:lumOff val="3725"/>
                <a:alphaOff val="0"/>
                <a:tint val="98000"/>
                <a:lumMod val="114000"/>
              </a:schemeClr>
            </a:gs>
            <a:gs pos="100000">
              <a:schemeClr val="accent2">
                <a:hueOff val="1354814"/>
                <a:satOff val="-6632"/>
                <a:lumOff val="3725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Hvorfor/Hvorfor ikke?</a:t>
          </a:r>
        </a:p>
      </dsp:txBody>
      <dsp:txXfrm>
        <a:off x="94068" y="2418948"/>
        <a:ext cx="6307914" cy="1738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1520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014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60295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6787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5885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3208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4838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45195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5739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553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6448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817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495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395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8073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3270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643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EDF2303-DAA9-4741-879F-ED6D6E3BD0D4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B81F5-ED90-4520-BB4B-7A0455D0F54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8678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6" Type="http://schemas.openxmlformats.org/officeDocument/2006/relationships/diagramData" Target="../diagrams/data7.xml"/><Relationship Id="rId5" Type="http://schemas.openxmlformats.org/officeDocument/2006/relationships/image" Target="../media/image5.png"/><Relationship Id="rId10" Type="http://schemas.microsoft.com/office/2007/relationships/diagramDrawing" Target="../diagrams/drawing7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6" Type="http://schemas.openxmlformats.org/officeDocument/2006/relationships/diagramData" Target="../diagrams/data8.xml"/><Relationship Id="rId5" Type="http://schemas.openxmlformats.org/officeDocument/2006/relationships/image" Target="../media/image5.png"/><Relationship Id="rId10" Type="http://schemas.microsoft.com/office/2007/relationships/diagramDrawing" Target="../diagrams/drawing8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6" Type="http://schemas.openxmlformats.org/officeDocument/2006/relationships/diagramData" Target="../diagrams/data1.xml"/><Relationship Id="rId5" Type="http://schemas.openxmlformats.org/officeDocument/2006/relationships/image" Target="../media/image5.png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6" Type="http://schemas.openxmlformats.org/officeDocument/2006/relationships/diagramData" Target="../diagrams/data2.xml"/><Relationship Id="rId5" Type="http://schemas.openxmlformats.org/officeDocument/2006/relationships/image" Target="../media/image5.png"/><Relationship Id="rId10" Type="http://schemas.microsoft.com/office/2007/relationships/diagramDrawing" Target="../diagrams/drawing2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6" Type="http://schemas.openxmlformats.org/officeDocument/2006/relationships/diagramData" Target="../diagrams/data3.xml"/><Relationship Id="rId5" Type="http://schemas.openxmlformats.org/officeDocument/2006/relationships/image" Target="../media/image5.png"/><Relationship Id="rId10" Type="http://schemas.microsoft.com/office/2007/relationships/diagramDrawing" Target="../diagrams/drawing3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6" Type="http://schemas.openxmlformats.org/officeDocument/2006/relationships/diagramData" Target="../diagrams/data4.xml"/><Relationship Id="rId5" Type="http://schemas.openxmlformats.org/officeDocument/2006/relationships/image" Target="../media/image5.png"/><Relationship Id="rId10" Type="http://schemas.microsoft.com/office/2007/relationships/diagramDrawing" Target="../diagrams/drawing4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6" Type="http://schemas.openxmlformats.org/officeDocument/2006/relationships/diagramData" Target="../diagrams/data5.xml"/><Relationship Id="rId5" Type="http://schemas.openxmlformats.org/officeDocument/2006/relationships/image" Target="../media/image5.png"/><Relationship Id="rId10" Type="http://schemas.microsoft.com/office/2007/relationships/diagramDrawing" Target="../diagrams/drawing5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6" Type="http://schemas.openxmlformats.org/officeDocument/2006/relationships/diagramData" Target="../diagrams/data6.xml"/><Relationship Id="rId5" Type="http://schemas.openxmlformats.org/officeDocument/2006/relationships/image" Target="../media/image5.png"/><Relationship Id="rId10" Type="http://schemas.microsoft.com/office/2007/relationships/diagramDrawing" Target="../diagrams/drawing6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325BAA1-2006-BB6C-D552-2D85C4334D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6974911" cy="861420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 En begrebsafklaring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AD721F0-31B3-EF62-A77F-9C4EA0ADD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974915" cy="3329581"/>
          </a:xfrm>
        </p:spPr>
        <p:txBody>
          <a:bodyPr>
            <a:normAutofit/>
          </a:bodyPr>
          <a:lstStyle/>
          <a:p>
            <a:r>
              <a:rPr lang="da-DK" dirty="0"/>
              <a:t>Sekularisering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31082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1B8F9CB-890B-4CB8-B503-188A763E2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A632AB4-3837-4FD0-8B62-0A18B573F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C393B4A7-6ABF-423D-A762-3CDB4897A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CD2319A-6FA9-4EFB-9EDF-730446742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1692A93-3514-4486-8B67-CCA4E0259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01AD250C-F2EA-449F-9B14-DF5BB674C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64D285-80A3-5077-D0F4-F9EF85608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1063417"/>
            <a:ext cx="3505495" cy="467539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900">
                <a:solidFill>
                  <a:srgbClr val="F2F2F2"/>
                </a:solidFill>
              </a:rPr>
              <a:t>Sekularisering i Danmark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484632"/>
            <a:ext cx="6584098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graphicFrame>
        <p:nvGraphicFramePr>
          <p:cNvPr id="5" name="Pladsholder til tekst 2">
            <a:extLst>
              <a:ext uri="{FF2B5EF4-FFF2-40B4-BE49-F238E27FC236}">
                <a16:creationId xmlns:a16="http://schemas.microsoft.com/office/drawing/2014/main" id="{A116C052-665F-A980-BA86-820705EF1E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3070913"/>
              </p:ext>
            </p:extLst>
          </p:nvPr>
        </p:nvGraphicFramePr>
        <p:xfrm>
          <a:off x="5608638" y="965200"/>
          <a:ext cx="5614987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7840464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56">
            <a:extLst>
              <a:ext uri="{FF2B5EF4-FFF2-40B4-BE49-F238E27FC236}">
                <a16:creationId xmlns:a16="http://schemas.microsoft.com/office/drawing/2014/main" id="{F1B8F9CB-890B-4CB8-B503-188A763E2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AA632AB4-3837-4FD0-8B62-0A18B573F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61" name="Oval 60">
            <a:extLst>
              <a:ext uri="{FF2B5EF4-FFF2-40B4-BE49-F238E27FC236}">
                <a16:creationId xmlns:a16="http://schemas.microsoft.com/office/drawing/2014/main" id="{C393B4A7-6ABF-423D-A762-3CDB4897A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9CD2319A-6FA9-4EFB-9EDF-730446742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D1692A93-3514-4486-8B67-CCA4E0259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67" name="Rectangle 66">
            <a:extLst>
              <a:ext uri="{FF2B5EF4-FFF2-40B4-BE49-F238E27FC236}">
                <a16:creationId xmlns:a16="http://schemas.microsoft.com/office/drawing/2014/main" id="{01AD250C-F2EA-449F-9B14-DF5BB674C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5456C17-3890-A5C4-D4D8-1D4EF44CC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55" y="1447800"/>
            <a:ext cx="3108626" cy="4572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 err="1">
                <a:solidFill>
                  <a:srgbClr val="F2F2F2"/>
                </a:solidFill>
              </a:rPr>
              <a:t>Hvad</a:t>
            </a:r>
            <a:r>
              <a:rPr lang="en-US" sz="3600" dirty="0">
                <a:solidFill>
                  <a:srgbClr val="F2F2F2"/>
                </a:solidFill>
              </a:rPr>
              <a:t> </a:t>
            </a:r>
            <a:r>
              <a:rPr lang="en-US" sz="3600" dirty="0" err="1">
                <a:solidFill>
                  <a:srgbClr val="F2F2F2"/>
                </a:solidFill>
              </a:rPr>
              <a:t>byder</a:t>
            </a:r>
            <a:r>
              <a:rPr lang="en-US" sz="3600" dirty="0">
                <a:solidFill>
                  <a:srgbClr val="F2F2F2"/>
                </a:solidFill>
              </a:rPr>
              <a:t> </a:t>
            </a:r>
            <a:r>
              <a:rPr lang="en-US" sz="3600" dirty="0" err="1">
                <a:solidFill>
                  <a:srgbClr val="F2F2F2"/>
                </a:solidFill>
              </a:rPr>
              <a:t>fremtiden</a:t>
            </a:r>
            <a:r>
              <a:rPr lang="en-US" sz="3600" dirty="0">
                <a:solidFill>
                  <a:srgbClr val="F2F2F2"/>
                </a:solidFill>
              </a:rPr>
              <a:t> </a:t>
            </a:r>
            <a:r>
              <a:rPr lang="en-US" sz="3600" dirty="0" err="1">
                <a:solidFill>
                  <a:srgbClr val="F2F2F2"/>
                </a:solidFill>
              </a:rPr>
              <a:t>på</a:t>
            </a:r>
            <a:r>
              <a:rPr lang="en-US" sz="3600" dirty="0">
                <a:solidFill>
                  <a:srgbClr val="F2F2F2"/>
                </a:solidFill>
              </a:rPr>
              <a:t>?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graphicFrame>
        <p:nvGraphicFramePr>
          <p:cNvPr id="53" name="Pladsholder til tekst 2">
            <a:extLst>
              <a:ext uri="{FF2B5EF4-FFF2-40B4-BE49-F238E27FC236}">
                <a16:creationId xmlns:a16="http://schemas.microsoft.com/office/drawing/2014/main" id="{AB35D682-AAEB-4046-0B3A-EC7FE422C1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5115044"/>
              </p:ext>
            </p:extLst>
          </p:nvPr>
        </p:nvGraphicFramePr>
        <p:xfrm>
          <a:off x="5048250" y="1447800"/>
          <a:ext cx="649605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68811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1B8F9CB-890B-4CB8-B503-188A763E2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A632AB4-3837-4FD0-8B62-0A18B573F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C393B4A7-6ABF-423D-A762-3CDB4897A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CD2319A-6FA9-4EFB-9EDF-730446742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1692A93-3514-4486-8B67-CCA4E0259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01AD250C-F2EA-449F-9B14-DF5BB674C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D7FFD12-E38E-E117-3911-FD029878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280" y="1053548"/>
            <a:ext cx="3491830" cy="4966252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err="1">
                <a:solidFill>
                  <a:srgbClr val="F2F2F2"/>
                </a:solidFill>
              </a:rPr>
              <a:t>Forestil</a:t>
            </a:r>
            <a:r>
              <a:rPr lang="en-US" sz="3200" dirty="0">
                <a:solidFill>
                  <a:srgbClr val="F2F2F2"/>
                </a:solidFill>
              </a:rPr>
              <a:t> </a:t>
            </a:r>
            <a:r>
              <a:rPr lang="en-US" sz="3200" dirty="0" err="1">
                <a:solidFill>
                  <a:srgbClr val="F2F2F2"/>
                </a:solidFill>
              </a:rPr>
              <a:t>jer</a:t>
            </a:r>
            <a:r>
              <a:rPr lang="en-US" sz="3200" dirty="0">
                <a:solidFill>
                  <a:srgbClr val="F2F2F2"/>
                </a:solidFill>
              </a:rPr>
              <a:t>, at Greve Gymnasium </a:t>
            </a:r>
            <a:r>
              <a:rPr lang="en-US" sz="3200" dirty="0" err="1">
                <a:solidFill>
                  <a:srgbClr val="F2F2F2"/>
                </a:solidFill>
              </a:rPr>
              <a:t>indførte</a:t>
            </a:r>
            <a:r>
              <a:rPr lang="en-US" sz="3200" dirty="0">
                <a:solidFill>
                  <a:srgbClr val="F2F2F2"/>
                </a:solidFill>
              </a:rPr>
              <a:t>, at </a:t>
            </a:r>
            <a:r>
              <a:rPr lang="en-US" sz="3200" dirty="0" err="1">
                <a:solidFill>
                  <a:srgbClr val="F2F2F2"/>
                </a:solidFill>
              </a:rPr>
              <a:t>elever</a:t>
            </a:r>
            <a:r>
              <a:rPr lang="en-US" sz="3200" dirty="0">
                <a:solidFill>
                  <a:srgbClr val="F2F2F2"/>
                </a:solidFill>
              </a:rPr>
              <a:t> </a:t>
            </a:r>
            <a:r>
              <a:rPr lang="en-US" sz="3200" dirty="0" err="1">
                <a:solidFill>
                  <a:srgbClr val="F2F2F2"/>
                </a:solidFill>
              </a:rPr>
              <a:t>og</a:t>
            </a:r>
            <a:r>
              <a:rPr lang="en-US" sz="3200" dirty="0">
                <a:solidFill>
                  <a:srgbClr val="F2F2F2"/>
                </a:solidFill>
              </a:rPr>
              <a:t> </a:t>
            </a:r>
            <a:r>
              <a:rPr lang="en-US" sz="3200" dirty="0" err="1">
                <a:solidFill>
                  <a:srgbClr val="F2F2F2"/>
                </a:solidFill>
              </a:rPr>
              <a:t>lærere</a:t>
            </a:r>
            <a:r>
              <a:rPr lang="en-US" sz="3200" dirty="0">
                <a:solidFill>
                  <a:srgbClr val="F2F2F2"/>
                </a:solidFill>
              </a:rPr>
              <a:t> </a:t>
            </a:r>
            <a:r>
              <a:rPr lang="en-US" sz="3200" dirty="0" err="1">
                <a:solidFill>
                  <a:srgbClr val="F2F2F2"/>
                </a:solidFill>
              </a:rPr>
              <a:t>sammen</a:t>
            </a:r>
            <a:r>
              <a:rPr lang="en-US" sz="3200" dirty="0">
                <a:solidFill>
                  <a:srgbClr val="F2F2F2"/>
                </a:solidFill>
              </a:rPr>
              <a:t> </a:t>
            </a:r>
            <a:r>
              <a:rPr lang="en-US" sz="3200" dirty="0" err="1">
                <a:solidFill>
                  <a:srgbClr val="F2F2F2"/>
                </a:solidFill>
              </a:rPr>
              <a:t>skulle</a:t>
            </a:r>
            <a:r>
              <a:rPr lang="en-US" sz="3200" dirty="0">
                <a:solidFill>
                  <a:srgbClr val="F2F2F2"/>
                </a:solidFill>
              </a:rPr>
              <a:t> </a:t>
            </a:r>
            <a:r>
              <a:rPr lang="en-US" sz="3200" dirty="0" err="1">
                <a:solidFill>
                  <a:srgbClr val="F2F2F2"/>
                </a:solidFill>
              </a:rPr>
              <a:t>bede</a:t>
            </a:r>
            <a:r>
              <a:rPr lang="en-US" sz="3200" dirty="0">
                <a:solidFill>
                  <a:srgbClr val="F2F2F2"/>
                </a:solidFill>
              </a:rPr>
              <a:t> ”</a:t>
            </a:r>
            <a:r>
              <a:rPr lang="en-US" sz="3200" dirty="0" err="1">
                <a:solidFill>
                  <a:srgbClr val="F2F2F2"/>
                </a:solidFill>
              </a:rPr>
              <a:t>FaderVor</a:t>
            </a:r>
            <a:r>
              <a:rPr lang="en-US" sz="3200" dirty="0">
                <a:solidFill>
                  <a:srgbClr val="F2F2F2"/>
                </a:solidFill>
              </a:rPr>
              <a:t>” </a:t>
            </a:r>
            <a:r>
              <a:rPr lang="en-US" sz="3200" dirty="0" err="1">
                <a:solidFill>
                  <a:srgbClr val="F2F2F2"/>
                </a:solidFill>
              </a:rPr>
              <a:t>til</a:t>
            </a:r>
            <a:r>
              <a:rPr lang="en-US" sz="3200" dirty="0">
                <a:solidFill>
                  <a:srgbClr val="F2F2F2"/>
                </a:solidFill>
              </a:rPr>
              <a:t> </a:t>
            </a:r>
            <a:r>
              <a:rPr lang="en-US" sz="3200" dirty="0" err="1">
                <a:solidFill>
                  <a:srgbClr val="F2F2F2"/>
                </a:solidFill>
              </a:rPr>
              <a:t>fællessamling</a:t>
            </a:r>
            <a:r>
              <a:rPr lang="en-US" sz="3200" dirty="0">
                <a:solidFill>
                  <a:srgbClr val="F2F2F2"/>
                </a:solidFill>
              </a:rPr>
              <a:t> </a:t>
            </a:r>
            <a:r>
              <a:rPr lang="en-US" sz="3200" dirty="0" err="1">
                <a:solidFill>
                  <a:srgbClr val="F2F2F2"/>
                </a:solidFill>
              </a:rPr>
              <a:t>i</a:t>
            </a:r>
            <a:r>
              <a:rPr lang="en-US" sz="3200" dirty="0">
                <a:solidFill>
                  <a:srgbClr val="F2F2F2"/>
                </a:solidFill>
              </a:rPr>
              <a:t> Plenum.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graphicFrame>
        <p:nvGraphicFramePr>
          <p:cNvPr id="5" name="Pladsholder til tekst 2">
            <a:extLst>
              <a:ext uri="{FF2B5EF4-FFF2-40B4-BE49-F238E27FC236}">
                <a16:creationId xmlns:a16="http://schemas.microsoft.com/office/drawing/2014/main" id="{8B3D526C-95F5-EA64-1F7A-BC8AEAA800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5186128"/>
              </p:ext>
            </p:extLst>
          </p:nvPr>
        </p:nvGraphicFramePr>
        <p:xfrm>
          <a:off x="5048250" y="1447800"/>
          <a:ext cx="649605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6236791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6E8DEA-1AFE-9EAD-4FE1-06A6AAA73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>
            <a:extLst>
              <a:ext uri="{FF2B5EF4-FFF2-40B4-BE49-F238E27FC236}">
                <a16:creationId xmlns:a16="http://schemas.microsoft.com/office/drawing/2014/main" id="{F1B8F9CB-890B-4CB8-B503-188A763E2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AA632AB4-3837-4FD0-8B62-0A18B573F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C393B4A7-6ABF-423D-A762-3CDB4897A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9CD2319A-6FA9-4EFB-9EDF-730446742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D1692A93-3514-4486-8B67-CCA4E0259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01AD250C-F2EA-449F-9B14-DF5BB674C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BE7D563-46AB-03CF-1BE1-9EA0DD2CD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206" y="166801"/>
            <a:ext cx="9538679" cy="101665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err="1">
                <a:solidFill>
                  <a:srgbClr val="EBEBEB"/>
                </a:solidFill>
              </a:rPr>
              <a:t>Forestil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jer</a:t>
            </a:r>
            <a:r>
              <a:rPr lang="en-US" sz="3200" dirty="0">
                <a:solidFill>
                  <a:srgbClr val="EBEBEB"/>
                </a:solidFill>
              </a:rPr>
              <a:t>, at et parti </a:t>
            </a:r>
            <a:r>
              <a:rPr lang="en-US" sz="3200" dirty="0" err="1">
                <a:solidFill>
                  <a:srgbClr val="EBEBEB"/>
                </a:solidFill>
              </a:rPr>
              <a:t>i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folketinget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ønskede</a:t>
            </a:r>
            <a:r>
              <a:rPr lang="en-US" sz="3200" dirty="0">
                <a:solidFill>
                  <a:srgbClr val="EBEBEB"/>
                </a:solidFill>
              </a:rPr>
              <a:t> at </a:t>
            </a:r>
            <a:r>
              <a:rPr lang="en-US" sz="3200" dirty="0" err="1">
                <a:solidFill>
                  <a:srgbClr val="EBEBEB"/>
                </a:solidFill>
              </a:rPr>
              <a:t>forbyde</a:t>
            </a:r>
            <a:r>
              <a:rPr lang="en-US" sz="3200" dirty="0">
                <a:solidFill>
                  <a:srgbClr val="EBEBEB"/>
                </a:solidFill>
              </a:rPr>
              <a:t> abort med </a:t>
            </a:r>
            <a:r>
              <a:rPr lang="en-US" sz="3200" dirty="0" err="1">
                <a:solidFill>
                  <a:srgbClr val="EBEBEB"/>
                </a:solidFill>
              </a:rPr>
              <a:t>henvisning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til</a:t>
            </a:r>
            <a:r>
              <a:rPr lang="en-US" sz="3200" dirty="0">
                <a:solidFill>
                  <a:srgbClr val="EBEBEB"/>
                </a:solidFill>
              </a:rPr>
              <a:t>, at </a:t>
            </a:r>
            <a:r>
              <a:rPr lang="en-US" sz="3200" dirty="0" err="1">
                <a:solidFill>
                  <a:srgbClr val="EBEBEB"/>
                </a:solidFill>
              </a:rPr>
              <a:t>ethvert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menneske</a:t>
            </a:r>
            <a:r>
              <a:rPr lang="en-US" sz="3200" dirty="0">
                <a:solidFill>
                  <a:srgbClr val="EBEBEB"/>
                </a:solidFill>
              </a:rPr>
              <a:t> – </a:t>
            </a:r>
            <a:r>
              <a:rPr lang="en-US" sz="3200" dirty="0" err="1">
                <a:solidFill>
                  <a:srgbClr val="EBEBEB"/>
                </a:solidFill>
              </a:rPr>
              <a:t>også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fosteret</a:t>
            </a:r>
            <a:r>
              <a:rPr lang="en-US" sz="3200" dirty="0">
                <a:solidFill>
                  <a:srgbClr val="EBEBEB"/>
                </a:solidFill>
              </a:rPr>
              <a:t> – er </a:t>
            </a:r>
            <a:r>
              <a:rPr lang="en-US" sz="3200" dirty="0" err="1">
                <a:solidFill>
                  <a:srgbClr val="EBEBEB"/>
                </a:solidFill>
              </a:rPr>
              <a:t>skabt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af</a:t>
            </a:r>
            <a:r>
              <a:rPr lang="en-US" sz="3200" dirty="0">
                <a:solidFill>
                  <a:srgbClr val="EBEBEB"/>
                </a:solidFill>
              </a:rPr>
              <a:t> Gud </a:t>
            </a:r>
            <a:r>
              <a:rPr lang="en-US" sz="3200" dirty="0" err="1">
                <a:solidFill>
                  <a:srgbClr val="EBEBEB"/>
                </a:solidFill>
              </a:rPr>
              <a:t>og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skabt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i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hans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billede</a:t>
            </a:r>
            <a:r>
              <a:rPr lang="en-US" sz="3200" dirty="0">
                <a:solidFill>
                  <a:srgbClr val="EBEBEB"/>
                </a:solidFill>
              </a:rPr>
              <a:t>.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graphicFrame>
        <p:nvGraphicFramePr>
          <p:cNvPr id="5" name="Pladsholder til tekst 2">
            <a:extLst>
              <a:ext uri="{FF2B5EF4-FFF2-40B4-BE49-F238E27FC236}">
                <a16:creationId xmlns:a16="http://schemas.microsoft.com/office/drawing/2014/main" id="{678BF803-2C72-1E28-EE98-EAADC1AFB2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6959539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319865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04249D-958C-4EFD-DD10-95D53633B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>
            <a:extLst>
              <a:ext uri="{FF2B5EF4-FFF2-40B4-BE49-F238E27FC236}">
                <a16:creationId xmlns:a16="http://schemas.microsoft.com/office/drawing/2014/main" id="{A847304F-AF08-DFC3-E380-21662D009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36B6DE4-4612-B5E3-0C72-B436C755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0AF617B1-2104-5C85-71DB-332F30359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CE00EFB6-3BCB-E462-DEA9-8C9A28994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022F995D-10DB-5FC3-5F6C-E857A16F63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B8FDA50D-2ACE-BB3E-5895-C92E01FC60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742B7A-7F3C-ED5D-B4DD-0734BE00E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7">
            <a:extLst>
              <a:ext uri="{FF2B5EF4-FFF2-40B4-BE49-F238E27FC236}">
                <a16:creationId xmlns:a16="http://schemas.microsoft.com/office/drawing/2014/main" id="{C0397C11-BAF0-3DC3-0C6B-04DF70EDC5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143D1CE-F4F1-B7F6-93B4-3DC2E4871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206" y="166801"/>
            <a:ext cx="9508861" cy="101665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err="1">
                <a:solidFill>
                  <a:srgbClr val="EBEBEB"/>
                </a:solidFill>
              </a:rPr>
              <a:t>Forestil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jer</a:t>
            </a:r>
            <a:r>
              <a:rPr lang="en-US" sz="3200" dirty="0">
                <a:solidFill>
                  <a:srgbClr val="EBEBEB"/>
                </a:solidFill>
              </a:rPr>
              <a:t>, at </a:t>
            </a:r>
            <a:r>
              <a:rPr lang="en-US" sz="3200" dirty="0" err="1">
                <a:solidFill>
                  <a:srgbClr val="EBEBEB"/>
                </a:solidFill>
              </a:rPr>
              <a:t>folkekirkens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biskopper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kontaktede</a:t>
            </a:r>
            <a:r>
              <a:rPr lang="en-US" sz="3200" dirty="0">
                <a:solidFill>
                  <a:srgbClr val="EBEBEB"/>
                </a:solidFill>
              </a:rPr>
              <a:t> de </a:t>
            </a:r>
            <a:r>
              <a:rPr lang="en-US" sz="3200" dirty="0" err="1">
                <a:solidFill>
                  <a:srgbClr val="EBEBEB"/>
                </a:solidFill>
              </a:rPr>
              <a:t>danske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universiteter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og</a:t>
            </a:r>
            <a:r>
              <a:rPr lang="en-US" sz="3200" dirty="0">
                <a:solidFill>
                  <a:srgbClr val="EBEBEB"/>
                </a:solidFill>
              </a:rPr>
              <a:t> bad dem </a:t>
            </a:r>
            <a:r>
              <a:rPr lang="en-US" sz="3200" dirty="0" err="1">
                <a:solidFill>
                  <a:srgbClr val="EBEBEB"/>
                </a:solidFill>
              </a:rPr>
              <a:t>stoppe</a:t>
            </a:r>
            <a:r>
              <a:rPr lang="en-US" sz="3200" dirty="0">
                <a:solidFill>
                  <a:srgbClr val="EBEBEB"/>
                </a:solidFill>
              </a:rPr>
              <a:t> med at </a:t>
            </a:r>
            <a:r>
              <a:rPr lang="en-US" sz="3200" dirty="0" err="1">
                <a:solidFill>
                  <a:srgbClr val="EBEBEB"/>
                </a:solidFill>
              </a:rPr>
              <a:t>undervise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i</a:t>
            </a:r>
            <a:r>
              <a:rPr lang="en-US" sz="3200" dirty="0">
                <a:solidFill>
                  <a:srgbClr val="EBEBEB"/>
                </a:solidFill>
              </a:rPr>
              <a:t> evolutions-</a:t>
            </a:r>
            <a:r>
              <a:rPr lang="en-US" sz="3200" dirty="0" err="1">
                <a:solidFill>
                  <a:srgbClr val="EBEBEB"/>
                </a:solidFill>
              </a:rPr>
              <a:t>teorien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og</a:t>
            </a:r>
            <a:r>
              <a:rPr lang="en-US" sz="3200" dirty="0">
                <a:solidFill>
                  <a:srgbClr val="EBEBEB"/>
                </a:solidFill>
              </a:rPr>
              <a:t> i </a:t>
            </a:r>
            <a:r>
              <a:rPr lang="en-US" sz="3200" dirty="0" err="1">
                <a:solidFill>
                  <a:srgbClr val="EBEBEB"/>
                </a:solidFill>
              </a:rPr>
              <a:t>stedet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undervise</a:t>
            </a:r>
            <a:r>
              <a:rPr lang="en-US" sz="3200" dirty="0">
                <a:solidFill>
                  <a:srgbClr val="EBEBEB"/>
                </a:solidFill>
              </a:rPr>
              <a:t> i, at Gud er </a:t>
            </a:r>
            <a:r>
              <a:rPr lang="en-US" sz="3200" dirty="0" err="1">
                <a:solidFill>
                  <a:srgbClr val="EBEBEB"/>
                </a:solidFill>
              </a:rPr>
              <a:t>verdens</a:t>
            </a:r>
            <a:r>
              <a:rPr lang="en-US" sz="3200" dirty="0">
                <a:solidFill>
                  <a:srgbClr val="EBEBEB"/>
                </a:solidFill>
              </a:rPr>
              <a:t> </a:t>
            </a:r>
            <a:r>
              <a:rPr lang="en-US" sz="3200" dirty="0" err="1">
                <a:solidFill>
                  <a:srgbClr val="EBEBEB"/>
                </a:solidFill>
              </a:rPr>
              <a:t>skaber</a:t>
            </a:r>
            <a:r>
              <a:rPr lang="en-US" sz="3200" dirty="0">
                <a:solidFill>
                  <a:srgbClr val="EBEBEB"/>
                </a:solidFill>
              </a:rPr>
              <a:t>.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5C06E7E-D503-A16E-1B3A-AB0BD9BE9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4EBDA975-53E8-78CD-2D94-5E4002D0A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graphicFrame>
        <p:nvGraphicFramePr>
          <p:cNvPr id="5" name="Pladsholder til tekst 2">
            <a:extLst>
              <a:ext uri="{FF2B5EF4-FFF2-40B4-BE49-F238E27FC236}">
                <a16:creationId xmlns:a16="http://schemas.microsoft.com/office/drawing/2014/main" id="{BE68169B-B919-77FD-F697-48E747DC78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8247019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2661626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1B28F63-CF00-448F-B141-FE33C33B1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AE609E2-8522-44E4-9077-980E5BCF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FA533C5-33E3-4611-AF9F-72811D8B2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949AD42-25FD-4C3D-9EEE-B7FEC5809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AC7D913-60B7-4603-881B-831DA5D3A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7F0FDC4-AD8C-47D9-9131-623C98ADB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BC4B083-A1A3-DEBE-EFEA-91F0BC411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1447800"/>
            <a:ext cx="6974915" cy="3329581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5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Hvilke </a:t>
            </a:r>
            <a:r>
              <a:rPr lang="en-US" sz="45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værdier</a:t>
            </a:r>
            <a:r>
              <a:rPr lang="en-US" sz="45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5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opfattes</a:t>
            </a:r>
            <a:r>
              <a:rPr lang="en-US" sz="45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5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45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Danmark </a:t>
            </a:r>
            <a:r>
              <a:rPr lang="en-US" sz="45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som</a:t>
            </a:r>
            <a:r>
              <a:rPr lang="en-US" sz="45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5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hellige</a:t>
            </a:r>
            <a:r>
              <a:rPr lang="en-US" sz="45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5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og</a:t>
            </a:r>
            <a:r>
              <a:rPr lang="en-US" sz="45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5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ukrænkelige</a:t>
            </a:r>
            <a:r>
              <a:rPr lang="en-US" sz="45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– som vigtigere end religion?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10830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C942D46A-8916-CC3E-41F6-10D238732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Historisk baggrund for sekularisering i Europa</a:t>
            </a:r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899F4E0D-ED2B-705E-2369-C9AEE2A09E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Middelalderen</a:t>
            </a:r>
          </a:p>
        </p:txBody>
      </p:sp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51080A33-C2B2-AE2B-EAB8-BD1BF454A66E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1700-tallet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Opgør med autoriteter og traditioner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Rationalisme og oplysning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Menneskerettigheder</a:t>
            </a:r>
          </a:p>
          <a:p>
            <a:endParaRPr lang="da-DK" dirty="0"/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C74C8E89-D6AD-759D-E2FA-25CCEB4ABD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Ca. 400-1500 </a:t>
            </a:r>
            <a:r>
              <a:rPr lang="da-DK" sz="1800" dirty="0" err="1"/>
              <a:t>e.Kr</a:t>
            </a:r>
            <a:endParaRPr lang="da-DK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Kristen monokultur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Den katolske kirke har religiøs, politisk, kulturel og militær magt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Bibel og kirke som autoriteter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0483D6E9-C7F9-3CB3-36B1-8C78CA0259E8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da-DK" dirty="0"/>
              <a:t>Reformationen</a:t>
            </a:r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E6B62F4-2A16-BCAA-753E-A556344C3EB9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a-DK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1500-tallet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Protestantisme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Martin Luther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dirty="0"/>
              <a:t>Mindre autoritet til kirken og mere autoritet til den troende</a:t>
            </a:r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4323FD6E-4403-E51E-50FE-281D9CB4E6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/>
              <a:t>Oplysningstiden</a:t>
            </a:r>
          </a:p>
        </p:txBody>
      </p:sp>
    </p:spTree>
    <p:extLst>
      <p:ext uri="{BB962C8B-B14F-4D97-AF65-F5344CB8AC3E}">
        <p14:creationId xmlns:p14="http://schemas.microsoft.com/office/powerpoint/2010/main" val="2259471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3">
            <a:extLst>
              <a:ext uri="{FF2B5EF4-FFF2-40B4-BE49-F238E27FC236}">
                <a16:creationId xmlns:a16="http://schemas.microsoft.com/office/drawing/2014/main" id="{F1B8F9CB-890B-4CB8-B503-188A763E2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AA632AB4-3837-4FD0-8B62-0A18B573F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68" name="Oval 67">
            <a:extLst>
              <a:ext uri="{FF2B5EF4-FFF2-40B4-BE49-F238E27FC236}">
                <a16:creationId xmlns:a16="http://schemas.microsoft.com/office/drawing/2014/main" id="{C393B4A7-6ABF-423D-A762-3CDB4897A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70" name="Picture 69">
            <a:extLst>
              <a:ext uri="{FF2B5EF4-FFF2-40B4-BE49-F238E27FC236}">
                <a16:creationId xmlns:a16="http://schemas.microsoft.com/office/drawing/2014/main" id="{9CD2319A-6FA9-4EFB-9EDF-730446742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D1692A93-3514-4486-8B67-CCA4E0259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74" name="Rectangle 73">
            <a:extLst>
              <a:ext uri="{FF2B5EF4-FFF2-40B4-BE49-F238E27FC236}">
                <a16:creationId xmlns:a16="http://schemas.microsoft.com/office/drawing/2014/main" id="{01AD250C-F2EA-449F-9B14-DF5BB674C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30B687C-7F45-A277-C3C0-86EC3613B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55" y="1447800"/>
            <a:ext cx="3108626" cy="4572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rgbClr val="F2F2F2"/>
                </a:solidFill>
              </a:rPr>
              <a:t>Ikke </a:t>
            </a:r>
            <a:r>
              <a:rPr lang="en-US" sz="4000" dirty="0" err="1">
                <a:solidFill>
                  <a:srgbClr val="F2F2F2"/>
                </a:solidFill>
              </a:rPr>
              <a:t>sekularisme</a:t>
            </a:r>
            <a:r>
              <a:rPr lang="en-US" sz="4000" dirty="0">
                <a:solidFill>
                  <a:srgbClr val="F2F2F2"/>
                </a:solidFill>
              </a:rPr>
              <a:t> </a:t>
            </a:r>
            <a:r>
              <a:rPr lang="en-US" sz="4000" dirty="0" err="1">
                <a:solidFill>
                  <a:srgbClr val="F2F2F2"/>
                </a:solidFill>
              </a:rPr>
              <a:t>i</a:t>
            </a:r>
            <a:r>
              <a:rPr lang="en-US" sz="4000" dirty="0">
                <a:solidFill>
                  <a:srgbClr val="F2F2F2"/>
                </a:solidFill>
              </a:rPr>
              <a:t> Danmark</a:t>
            </a:r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graphicFrame>
        <p:nvGraphicFramePr>
          <p:cNvPr id="37" name="Pladsholder til tekst 9">
            <a:extLst>
              <a:ext uri="{FF2B5EF4-FFF2-40B4-BE49-F238E27FC236}">
                <a16:creationId xmlns:a16="http://schemas.microsoft.com/office/drawing/2014/main" id="{3252F343-900F-A701-705E-40BE42A519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8973378"/>
              </p:ext>
            </p:extLst>
          </p:nvPr>
        </p:nvGraphicFramePr>
        <p:xfrm>
          <a:off x="5048250" y="1447800"/>
          <a:ext cx="649605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439337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>
            <a:extLst>
              <a:ext uri="{FF2B5EF4-FFF2-40B4-BE49-F238E27FC236}">
                <a16:creationId xmlns:a16="http://schemas.microsoft.com/office/drawing/2014/main" id="{F1B8F9CB-890B-4CB8-B503-188A763E2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AA632AB4-3837-4FD0-8B62-0A18B573F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C393B4A7-6ABF-423D-A762-3CDB4897A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9CD2319A-6FA9-4EFB-9EDF-730446742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D1692A93-3514-4486-8B67-CCA4E0259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01AD250C-F2EA-449F-9B14-DF5BB674C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7AEA421-5F29-4BA7-9360-2501B5987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7">
            <a:extLst>
              <a:ext uri="{FF2B5EF4-FFF2-40B4-BE49-F238E27FC236}">
                <a16:creationId xmlns:a16="http://schemas.microsoft.com/office/drawing/2014/main" id="{9348F0CB-4904-4DEF-BDD4-ADEC2DCCC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2386CEB-FD6F-F62D-6F43-7B7DC0FF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200">
                <a:solidFill>
                  <a:srgbClr val="EBEBEB"/>
                </a:solidFill>
              </a:rPr>
              <a:t>Sekularisme og sekularisering i USA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583E1B8-79B3-49BB-8704-58E4AB1AF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7BB34D5F-2B87-438E-8236-69C6068D4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graphicFrame>
        <p:nvGraphicFramePr>
          <p:cNvPr id="5" name="Pladsholder til tekst 2">
            <a:extLst>
              <a:ext uri="{FF2B5EF4-FFF2-40B4-BE49-F238E27FC236}">
                <a16:creationId xmlns:a16="http://schemas.microsoft.com/office/drawing/2014/main" id="{50E526DF-806D-208B-0B3E-39F36B8EA1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9366209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8191370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1B8F9CB-890B-4CB8-B503-188A763E2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A632AB4-3837-4FD0-8B62-0A18B573F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C393B4A7-6ABF-423D-A762-3CDB4897A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CD2319A-6FA9-4EFB-9EDF-730446742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1692A93-3514-4486-8B67-CCA4E0259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01AD250C-F2EA-449F-9B14-DF5BB674C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8B071A-7488-D0FA-DAD6-FCC290583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55" y="1447800"/>
            <a:ext cx="3108626" cy="4572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500" dirty="0" err="1">
                <a:solidFill>
                  <a:srgbClr val="F2F2F2"/>
                </a:solidFill>
              </a:rPr>
              <a:t>Sekularisering</a:t>
            </a:r>
            <a:r>
              <a:rPr lang="en-US" sz="3500" dirty="0">
                <a:solidFill>
                  <a:srgbClr val="F2F2F2"/>
                </a:solidFill>
              </a:rPr>
              <a:t> </a:t>
            </a:r>
            <a:r>
              <a:rPr lang="en-US" sz="3500" dirty="0" err="1">
                <a:solidFill>
                  <a:srgbClr val="F2F2F2"/>
                </a:solidFill>
              </a:rPr>
              <a:t>i</a:t>
            </a:r>
            <a:r>
              <a:rPr lang="en-US" sz="3500" dirty="0">
                <a:solidFill>
                  <a:srgbClr val="F2F2F2"/>
                </a:solidFill>
              </a:rPr>
              <a:t> Danmark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graphicFrame>
        <p:nvGraphicFramePr>
          <p:cNvPr id="5" name="Pladsholder til tekst 2">
            <a:extLst>
              <a:ext uri="{FF2B5EF4-FFF2-40B4-BE49-F238E27FC236}">
                <a16:creationId xmlns:a16="http://schemas.microsoft.com/office/drawing/2014/main" id="{031CDBA0-D750-EDD9-87B1-C47470E8CB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4770226"/>
              </p:ext>
            </p:extLst>
          </p:nvPr>
        </p:nvGraphicFramePr>
        <p:xfrm>
          <a:off x="4631881" y="815009"/>
          <a:ext cx="6916264" cy="5204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4074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419</TotalTime>
  <Words>465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Sekularisering</vt:lpstr>
      <vt:lpstr>Forestil jer, at Greve Gymnasium indførte, at elever og lærere sammen skulle bede ”FaderVor” til fællessamling i Plenum.</vt:lpstr>
      <vt:lpstr>Forestil jer, at et parti i folketinget ønskede at forbyde abort med henvisning til, at ethvert menneske – også fosteret – er skabt af Gud og skabt i hans billede.</vt:lpstr>
      <vt:lpstr>Forestil jer, at folkekirkens biskopper kontaktede de danske universiteter og bad dem stoppe med at undervise i evolutions-teorien og i stedet undervise i, at Gud er verdens skaber. </vt:lpstr>
      <vt:lpstr>Hvilke værdier opfattes i Danmark som hellige og ukrænkelige – som vigtigere end religion?</vt:lpstr>
      <vt:lpstr>Historisk baggrund for sekularisering i Europa</vt:lpstr>
      <vt:lpstr>Ikke sekularisme i Danmark</vt:lpstr>
      <vt:lpstr>Sekularisme og sekularisering i USA</vt:lpstr>
      <vt:lpstr>Sekularisering i Danmark</vt:lpstr>
      <vt:lpstr>Sekularisering i Danmark</vt:lpstr>
      <vt:lpstr>Hvad byder fremtiden på?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Sigrid Skarsholm Risager</dc:creator>
  <cp:lastModifiedBy>Sigrid Skarsholm Risager</cp:lastModifiedBy>
  <cp:revision>32</cp:revision>
  <dcterms:created xsi:type="dcterms:W3CDTF">2025-09-23T12:39:56Z</dcterms:created>
  <dcterms:modified xsi:type="dcterms:W3CDTF">2025-09-23T19:39:35Z</dcterms:modified>
</cp:coreProperties>
</file>