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8" r:id="rId11"/>
    <p:sldId id="269" r:id="rId12"/>
    <p:sldId id="272" r:id="rId13"/>
    <p:sldId id="270" r:id="rId14"/>
    <p:sldId id="271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raetsmusik.dk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raetsmusik.dk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 smtClean="0"/>
              <a:t>Opvarmning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Udarbejdelse  og gennemførelse af opvarmningsprogrammer i 1.g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29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LÆRINGSMÅL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I skal kunne </a:t>
            </a:r>
            <a:r>
              <a:rPr lang="da-DK" b="1" i="1" dirty="0"/>
              <a:t>planlægge og gennemføre et opvarmningsprogram til musik</a:t>
            </a:r>
            <a:r>
              <a:rPr lang="da-DK" dirty="0"/>
              <a:t>, som varmer målgruppen op, så de er klar til en idrætsaktivitet.</a:t>
            </a:r>
          </a:p>
          <a:p>
            <a:pPr marL="0" indent="0">
              <a:buNone/>
            </a:pPr>
            <a:r>
              <a:rPr lang="da-DK" dirty="0"/>
              <a:t>Herunder skal I kunne:</a:t>
            </a:r>
          </a:p>
          <a:p>
            <a:pPr lvl="0"/>
            <a:r>
              <a:rPr lang="da-DK" b="1" i="1" dirty="0"/>
              <a:t>Udvælge relevante øvelser</a:t>
            </a:r>
            <a:r>
              <a:rPr lang="da-DK" dirty="0"/>
              <a:t>, som opvarmer alle vigtige led og muskelgrupper.</a:t>
            </a:r>
          </a:p>
          <a:p>
            <a:pPr lvl="0"/>
            <a:r>
              <a:rPr lang="da-DK" b="1" i="1" dirty="0"/>
              <a:t>Opbygge programmet hensigtsmæssigt </a:t>
            </a:r>
            <a:r>
              <a:rPr lang="da-DK" dirty="0"/>
              <a:t>med forskellige bevægelsessekvenser, der øger intensiteten uden at være for belastende, før kroppen er klar til det.</a:t>
            </a:r>
          </a:p>
          <a:p>
            <a:pPr lvl="0"/>
            <a:r>
              <a:rPr lang="da-DK" b="1" i="1" dirty="0"/>
              <a:t>Vælge relevant musik</a:t>
            </a:r>
            <a:r>
              <a:rPr lang="da-DK" dirty="0"/>
              <a:t> til de forskellige sekvenser og bevægelsestyper.</a:t>
            </a:r>
          </a:p>
          <a:p>
            <a:pPr lvl="0"/>
            <a:r>
              <a:rPr lang="da-DK" b="1" i="1" dirty="0"/>
              <a:t>Anvende musikken</a:t>
            </a:r>
            <a:r>
              <a:rPr lang="da-DK" dirty="0"/>
              <a:t>, så den understøtter bevægelserne og skiftene imellem øvelser.</a:t>
            </a:r>
          </a:p>
          <a:p>
            <a:pPr lvl="0"/>
            <a:r>
              <a:rPr lang="da-DK" b="1" i="1" dirty="0"/>
              <a:t>Udføre øvelserne</a:t>
            </a:r>
            <a:r>
              <a:rPr lang="da-DK" dirty="0"/>
              <a:t> effektivt, sikkert og tydeligt, så det er klart for andre, hvordan de skal udføres.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70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OPGAVE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lave et </a:t>
            </a:r>
            <a:r>
              <a:rPr lang="da-DK" b="1" i="1" dirty="0"/>
              <a:t>standard-opvarmnings-program</a:t>
            </a:r>
            <a:r>
              <a:rPr lang="da-DK" dirty="0"/>
              <a:t>, der kan fungere som generel opvarmning for alle idrætsgrene. Målgruppen er jer selv og resten af idrætsholdet. </a:t>
            </a:r>
          </a:p>
          <a:p>
            <a:r>
              <a:rPr lang="da-DK" dirty="0"/>
              <a:t>Opvarmningsprogrammet skal vare ca. </a:t>
            </a:r>
            <a:r>
              <a:rPr lang="da-DK" b="1" i="1" dirty="0"/>
              <a:t>15 </a:t>
            </a:r>
            <a:r>
              <a:rPr lang="da-DK" b="1" i="1" dirty="0" smtClean="0"/>
              <a:t>min</a:t>
            </a:r>
            <a:r>
              <a:rPr lang="da-DK" dirty="0" smtClean="0"/>
              <a:t>.</a:t>
            </a:r>
            <a:endParaRPr lang="da-DK" dirty="0"/>
          </a:p>
          <a:p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skal i </a:t>
            </a:r>
            <a:r>
              <a:rPr lang="da-DK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Lectio</a:t>
            </a: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aflevere en </a:t>
            </a:r>
            <a:r>
              <a:rPr lang="da-DK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skriftlig beskrivelse</a:t>
            </a: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af jeres program indeholdende:	</a:t>
            </a:r>
            <a:endParaRPr lang="da-DK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"/>
            </a:pP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Navne, klasse, årstal</a:t>
            </a:r>
            <a:endParaRPr lang="da-DK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"/>
            </a:pP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Oversigt over sekvenser med forskellige bevægelsestyper, samt hvem der er ansvarlig.</a:t>
            </a:r>
            <a:endParaRPr lang="da-DK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"/>
            </a:pP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Musiktitel, kunstner og varighed for hver sekvens</a:t>
            </a:r>
            <a:endParaRPr lang="da-DK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"/>
            </a:pPr>
            <a:r>
              <a:rPr lang="da-DK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Angivelse af alle øvelser m. antal gentagelser samt evt. illustrative tegninger eller billeder</a:t>
            </a:r>
            <a:r>
              <a:rPr lang="da-D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da-DK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739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MATERIALER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Kapitel 30: Rytmisk opvarmning, </a:t>
            </a:r>
            <a:r>
              <a:rPr lang="da-DK" dirty="0" err="1" smtClean="0"/>
              <a:t>Yubio</a:t>
            </a:r>
            <a:r>
              <a:rPr lang="da-DK" dirty="0" smtClean="0"/>
              <a:t> idræt C+B</a:t>
            </a:r>
          </a:p>
          <a:p>
            <a:r>
              <a:rPr lang="da-DK" dirty="0" smtClean="0"/>
              <a:t>John </a:t>
            </a:r>
            <a:r>
              <a:rPr lang="da-DK" dirty="0"/>
              <a:t>Friis: </a:t>
            </a:r>
            <a:r>
              <a:rPr lang="da-DK" b="1" dirty="0"/>
              <a:t>Musikopvarmning og musikideer</a:t>
            </a:r>
            <a:r>
              <a:rPr lang="da-DK" dirty="0"/>
              <a:t>, FOCUS - Tidsskrift for idræt, nr. 3, sept. 2009</a:t>
            </a:r>
          </a:p>
          <a:p>
            <a:r>
              <a:rPr lang="da-DK" b="1" u="sng" dirty="0">
                <a:hlinkClick r:id="rId2"/>
              </a:rPr>
              <a:t>www.idraetsmusik.dk/</a:t>
            </a:r>
            <a:r>
              <a:rPr lang="da-DK" b="1" dirty="0"/>
              <a:t> </a:t>
            </a:r>
            <a:r>
              <a:rPr lang="da-DK" dirty="0"/>
              <a:t>(Musik til opvarmning og andre idrætsaktiviteter)</a:t>
            </a:r>
          </a:p>
          <a:p>
            <a:endParaRPr lang="da-DK" dirty="0" smtClean="0"/>
          </a:p>
          <a:p>
            <a:r>
              <a:rPr lang="da-DK" b="1" i="1" dirty="0"/>
              <a:t>Opvarmningsprogrammet gemmes</a:t>
            </a:r>
            <a:r>
              <a:rPr lang="da-DK" dirty="0"/>
              <a:t>, så det kan genbruges i 2.g og 3.g, når I skal varme holdet op. Musikken skal derfor være nem at hente fra computer/telefon via f.eks. </a:t>
            </a:r>
            <a:r>
              <a:rPr lang="da-DK" dirty="0" err="1"/>
              <a:t>Spotify</a:t>
            </a:r>
            <a:r>
              <a:rPr lang="da-DK" dirty="0"/>
              <a:t>, TDC Play el.lign.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949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PROCES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u="sng" dirty="0"/>
              <a:t>1. modul</a:t>
            </a:r>
            <a:r>
              <a:rPr lang="da-DK" dirty="0"/>
              <a:t>: </a:t>
            </a:r>
            <a:r>
              <a:rPr lang="da-DK" b="1" i="1" dirty="0"/>
              <a:t>Introduktion</a:t>
            </a:r>
            <a:r>
              <a:rPr lang="da-DK" dirty="0"/>
              <a:t> til opvarmningsprogrammer og opvarmningsmusik. Start på gruppearbejde og aftale om, hvem der gør hvad inden næste gang. F.eks. finde musik og øvelser til de forskellige sekvenser.</a:t>
            </a:r>
          </a:p>
          <a:p>
            <a:r>
              <a:rPr lang="da-DK" u="sng" dirty="0"/>
              <a:t>2. modul</a:t>
            </a:r>
            <a:r>
              <a:rPr lang="da-DK" dirty="0"/>
              <a:t>: </a:t>
            </a:r>
            <a:r>
              <a:rPr lang="da-DK" b="1" i="1" dirty="0"/>
              <a:t>Arbejde</a:t>
            </a:r>
            <a:r>
              <a:rPr lang="da-DK" dirty="0"/>
              <a:t> </a:t>
            </a:r>
            <a:r>
              <a:rPr lang="da-DK" b="1" i="1" dirty="0"/>
              <a:t>i grupper</a:t>
            </a:r>
            <a:r>
              <a:rPr lang="da-DK" dirty="0"/>
              <a:t> og afprøvning af programmet. Aftale tid for endelig gennemøvning af programmet, inden fremvisning.</a:t>
            </a:r>
          </a:p>
          <a:p>
            <a:r>
              <a:rPr lang="da-DK" b="1" i="1" dirty="0"/>
              <a:t>Aflevering</a:t>
            </a:r>
            <a:r>
              <a:rPr lang="da-DK" dirty="0"/>
              <a:t> af skriftligt produkt i </a:t>
            </a:r>
            <a:r>
              <a:rPr lang="da-DK" dirty="0" err="1"/>
              <a:t>Lectio</a:t>
            </a:r>
            <a:r>
              <a:rPr lang="da-DK" dirty="0"/>
              <a:t>. Se afleveringsfrist i </a:t>
            </a:r>
            <a:r>
              <a:rPr lang="da-DK" dirty="0" err="1"/>
              <a:t>Lectio</a:t>
            </a:r>
            <a:r>
              <a:rPr lang="da-DK" dirty="0"/>
              <a:t>.</a:t>
            </a:r>
          </a:p>
          <a:p>
            <a:r>
              <a:rPr lang="da-DK" u="sng" dirty="0"/>
              <a:t>3</a:t>
            </a:r>
            <a:r>
              <a:rPr lang="da-DK" u="sng" dirty="0" smtClean="0"/>
              <a:t>.-7. </a:t>
            </a:r>
            <a:r>
              <a:rPr lang="da-DK" u="sng" dirty="0"/>
              <a:t>modul</a:t>
            </a:r>
            <a:r>
              <a:rPr lang="da-DK" dirty="0"/>
              <a:t>: </a:t>
            </a:r>
            <a:r>
              <a:rPr lang="da-DK" b="1" i="1" dirty="0"/>
              <a:t>Gennemførelse</a:t>
            </a:r>
            <a:r>
              <a:rPr lang="da-DK" dirty="0"/>
              <a:t> programmerne som opvarmning til modulerne. Gruppen instruerer og alle deltager. I er selv ansvarlige for at materialer og musik er klar, så vi undgår ventetid.</a:t>
            </a:r>
          </a:p>
        </p:txBody>
      </p:sp>
    </p:spTree>
    <p:extLst>
      <p:ext uri="{BB962C8B-B14F-4D97-AF65-F5344CB8AC3E}">
        <p14:creationId xmlns:p14="http://schemas.microsoft.com/office/powerpoint/2010/main" val="326699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EVALUERING OG </a:t>
            </a:r>
            <a:r>
              <a:rPr lang="da-DK" b="1" dirty="0" smtClean="0"/>
              <a:t>BEDØMMELSE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Efter hvert opvarmningsprogram laves en fælles opsamling og </a:t>
            </a:r>
            <a:r>
              <a:rPr lang="da-DK" b="1" i="1" dirty="0"/>
              <a:t>evaluering</a:t>
            </a:r>
            <a:r>
              <a:rPr lang="da-DK" dirty="0"/>
              <a:t> af gruppens program. </a:t>
            </a:r>
          </a:p>
          <a:p>
            <a:r>
              <a:rPr lang="da-DK" dirty="0"/>
              <a:t>Der gives en </a:t>
            </a:r>
            <a:r>
              <a:rPr lang="da-DK" b="1" i="1" dirty="0"/>
              <a:t>karakter</a:t>
            </a:r>
            <a:r>
              <a:rPr lang="da-DK" dirty="0"/>
              <a:t> på baggrund af læringsmålene ovenfor. Karakteren kan variere for gruppemedlemmerne, da de to sidste læringsmål i høj grad er individuelle.</a:t>
            </a:r>
          </a:p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07527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Teori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15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Hvorfor varmer man op</a:t>
            </a:r>
            <a:r>
              <a:rPr lang="da-DK" b="1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 at </a:t>
            </a:r>
            <a:r>
              <a:rPr lang="da-DK" b="1" i="1" dirty="0"/>
              <a:t>fremme præstationsevnen</a:t>
            </a:r>
            <a:r>
              <a:rPr lang="da-DK" dirty="0"/>
              <a:t>. Temperaturen i musklerne stiger. Og derved foregår kemiske processer i bl.a. musklerne hurtigere.</a:t>
            </a:r>
          </a:p>
          <a:p>
            <a:r>
              <a:rPr lang="da-DK" dirty="0" smtClean="0"/>
              <a:t>For </a:t>
            </a:r>
            <a:r>
              <a:rPr lang="da-DK" dirty="0"/>
              <a:t>at </a:t>
            </a:r>
            <a:r>
              <a:rPr lang="da-DK" b="1" i="1" dirty="0"/>
              <a:t>forebygge skader</a:t>
            </a:r>
            <a:r>
              <a:rPr lang="da-DK" dirty="0"/>
              <a:t>. Elasticiteten i muskler og sener øges ved bevægelse og varme, ligesom leddene smøres med </a:t>
            </a:r>
            <a:r>
              <a:rPr lang="da-DK" dirty="0" err="1"/>
              <a:t>ledvæske</a:t>
            </a:r>
            <a:r>
              <a:rPr lang="da-DK" dirty="0" smtClean="0"/>
              <a:t>.</a:t>
            </a:r>
          </a:p>
          <a:p>
            <a:r>
              <a:rPr lang="da-DK" smtClean="0"/>
              <a:t>For </a:t>
            </a:r>
            <a:r>
              <a:rPr lang="da-DK" dirty="0"/>
              <a:t>at gøre sig </a:t>
            </a:r>
            <a:r>
              <a:rPr lang="da-DK" b="1" i="1" dirty="0"/>
              <a:t>klar mentalt </a:t>
            </a:r>
            <a:r>
              <a:rPr lang="da-DK" dirty="0"/>
              <a:t>til at yde noget. Omstillings- og koncentrationsevne øges.</a:t>
            </a:r>
          </a:p>
          <a:p>
            <a:r>
              <a:rPr lang="da-DK" b="1" i="1" dirty="0" smtClean="0"/>
              <a:t>Koordinationen</a:t>
            </a:r>
            <a:r>
              <a:rPr lang="da-DK" dirty="0" smtClean="0"/>
              <a:t> </a:t>
            </a:r>
            <a:r>
              <a:rPr lang="da-DK" dirty="0"/>
              <a:t>og koncentrationsevnen forbedres.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979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Hvordan opvarmer man</a:t>
            </a:r>
            <a:r>
              <a:rPr lang="da-DK" b="1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Den mest effektive måde at hæve kropstemperaturen på er, at aktivere de </a:t>
            </a:r>
            <a:r>
              <a:rPr lang="da-DK" b="1" i="1" dirty="0"/>
              <a:t>store muskelgrupper</a:t>
            </a:r>
            <a:r>
              <a:rPr lang="da-DK" dirty="0"/>
              <a:t>. Det vil sige benenes muskler og de mellemstore muskelgrupper: mave, arme og ryg.</a:t>
            </a:r>
          </a:p>
          <a:p>
            <a:r>
              <a:rPr lang="da-DK" dirty="0" smtClean="0"/>
              <a:t>Det </a:t>
            </a:r>
            <a:r>
              <a:rPr lang="da-DK" dirty="0"/>
              <a:t>er vigtigt at huske </a:t>
            </a:r>
            <a:r>
              <a:rPr lang="da-DK" b="1" i="1" dirty="0"/>
              <a:t>alle de store led </a:t>
            </a:r>
            <a:r>
              <a:rPr lang="da-DK" dirty="0"/>
              <a:t>deriblandt også </a:t>
            </a:r>
            <a:r>
              <a:rPr lang="da-DK" b="1" i="1" dirty="0"/>
              <a:t>hvirvelsøjlens tre bevægeretninger </a:t>
            </a:r>
            <a:r>
              <a:rPr lang="da-DK" dirty="0"/>
              <a:t>(sidebøj, vrid og frem/tilbage). Sørg også for at lave øvelser, der under kontrollerede bevægelser bringer leddene i yderstilling eller nær yderstilling.</a:t>
            </a:r>
          </a:p>
          <a:p>
            <a:r>
              <a:rPr lang="da-DK" dirty="0" smtClean="0"/>
              <a:t>Der </a:t>
            </a:r>
            <a:r>
              <a:rPr lang="da-DK" dirty="0"/>
              <a:t>skal være en </a:t>
            </a:r>
            <a:r>
              <a:rPr lang="da-DK" b="1" i="1" dirty="0"/>
              <a:t>stigende intensitet </a:t>
            </a:r>
            <a:r>
              <a:rPr lang="da-DK" dirty="0"/>
              <a:t>gennem opvarmningsprogrammet, hvor pulskurven gerne må variere undervejs (start kan f.eks. være løb, led-opvarmning, sving eller gang). Man bør flere gange i løbet af et opvarmningsprogram </a:t>
            </a:r>
            <a:r>
              <a:rPr lang="da-DK" b="1" i="1" dirty="0"/>
              <a:t>belaste kredsløbet</a:t>
            </a:r>
            <a:r>
              <a:rPr lang="da-DK" dirty="0"/>
              <a:t>, dvs. få en </a:t>
            </a:r>
            <a:r>
              <a:rPr lang="da-DK" b="1" i="1" dirty="0"/>
              <a:t>høj puls </a:t>
            </a:r>
            <a:r>
              <a:rPr lang="da-DK" dirty="0"/>
              <a:t>og blive </a:t>
            </a:r>
            <a:r>
              <a:rPr lang="da-DK" dirty="0" smtClean="0"/>
              <a:t>forpustet.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051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Hvordan vælger man øvelser?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Øvelser skal </a:t>
            </a:r>
            <a:r>
              <a:rPr lang="da-DK" b="1" i="1" dirty="0"/>
              <a:t>passe til musikken</a:t>
            </a:r>
            <a:r>
              <a:rPr lang="da-DK" dirty="0"/>
              <a:t>, og startes naturligt på taktslag 1.</a:t>
            </a:r>
          </a:p>
          <a:p>
            <a:r>
              <a:rPr lang="da-DK" dirty="0" smtClean="0"/>
              <a:t>Øvelserne </a:t>
            </a:r>
            <a:r>
              <a:rPr lang="da-DK" dirty="0"/>
              <a:t>skal </a:t>
            </a:r>
            <a:r>
              <a:rPr lang="da-DK" b="1" i="1" dirty="0"/>
              <a:t>passe til </a:t>
            </a:r>
            <a:r>
              <a:rPr lang="da-DK" b="1" i="1" dirty="0" smtClean="0"/>
              <a:t>målgruppen</a:t>
            </a:r>
            <a:r>
              <a:rPr lang="da-DK" dirty="0" smtClean="0"/>
              <a:t>. For </a:t>
            </a:r>
            <a:r>
              <a:rPr lang="da-DK" dirty="0"/>
              <a:t>svære øvelser, som ikke </a:t>
            </a:r>
            <a:r>
              <a:rPr lang="da-DK" dirty="0" smtClean="0"/>
              <a:t>kan udføres ordentligt, forringer den </a:t>
            </a:r>
            <a:r>
              <a:rPr lang="da-DK" dirty="0"/>
              <a:t>opvarmende virkning. For lette øvelser får målgruppen til at miste motivationen.</a:t>
            </a:r>
          </a:p>
          <a:p>
            <a:r>
              <a:rPr lang="da-DK" dirty="0" smtClean="0"/>
              <a:t>Husk </a:t>
            </a:r>
            <a:r>
              <a:rPr lang="da-DK" dirty="0"/>
              <a:t>at sikre jer, at I selv kan </a:t>
            </a:r>
            <a:r>
              <a:rPr lang="da-DK" b="1" i="1" dirty="0"/>
              <a:t>udføre</a:t>
            </a:r>
            <a:r>
              <a:rPr lang="da-DK" dirty="0"/>
              <a:t> og </a:t>
            </a:r>
            <a:r>
              <a:rPr lang="da-DK" b="1" i="1" dirty="0"/>
              <a:t>instruere</a:t>
            </a:r>
            <a:r>
              <a:rPr lang="da-DK" dirty="0"/>
              <a:t> øvelserne.</a:t>
            </a:r>
          </a:p>
          <a:p>
            <a:r>
              <a:rPr lang="da-DK" dirty="0" smtClean="0"/>
              <a:t>For </a:t>
            </a:r>
            <a:r>
              <a:rPr lang="da-DK" dirty="0"/>
              <a:t>at opnå en </a:t>
            </a:r>
            <a:r>
              <a:rPr lang="da-DK" b="1" i="1" dirty="0"/>
              <a:t>bevægelsesglæde</a:t>
            </a:r>
            <a:r>
              <a:rPr lang="da-DK" dirty="0"/>
              <a:t> kan det være en god idé at bruge sin fantasi til gode/sjove øvelser</a:t>
            </a:r>
            <a:r>
              <a:rPr lang="da-DK" dirty="0" smtClean="0"/>
              <a:t>.</a:t>
            </a:r>
          </a:p>
          <a:p>
            <a:r>
              <a:rPr lang="da-DK" dirty="0" smtClean="0"/>
              <a:t>Find inspiration til øvelser på </a:t>
            </a:r>
            <a:r>
              <a:rPr lang="da-DK" dirty="0" err="1" smtClean="0"/>
              <a:t>Yubio</a:t>
            </a:r>
            <a:r>
              <a:rPr lang="da-DK" dirty="0" smtClean="0"/>
              <a:t> idræt C+B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918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Hvordan vælges musikken</a:t>
            </a:r>
            <a:r>
              <a:rPr lang="da-DK" b="1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Det </a:t>
            </a:r>
            <a:r>
              <a:rPr lang="da-DK" dirty="0"/>
              <a:t>er en god idé at bruge </a:t>
            </a:r>
            <a:r>
              <a:rPr lang="da-DK" b="1" i="1" dirty="0"/>
              <a:t>iørefaldende musik</a:t>
            </a:r>
            <a:r>
              <a:rPr lang="da-DK" dirty="0"/>
              <a:t>, som umiddelbart giver lyst til at bevæge sig, og hvor man nemt kan høre rytmen. Herved er det lettere at lave bevægelser der passer til.</a:t>
            </a:r>
          </a:p>
          <a:p>
            <a:r>
              <a:rPr lang="da-DK" dirty="0" smtClean="0"/>
              <a:t>Det </a:t>
            </a:r>
            <a:r>
              <a:rPr lang="da-DK" dirty="0"/>
              <a:t>meste pop og rockmusik er af taktarten 4/4 (4 takter = 16 taktslag), og der er betoning på 1. </a:t>
            </a:r>
          </a:p>
          <a:p>
            <a:r>
              <a:rPr lang="da-DK" dirty="0" smtClean="0"/>
              <a:t>Musikkens </a:t>
            </a:r>
            <a:r>
              <a:rPr lang="da-DK" b="1" i="1" dirty="0"/>
              <a:t>tempo</a:t>
            </a:r>
            <a:r>
              <a:rPr lang="da-DK" dirty="0"/>
              <a:t> og </a:t>
            </a:r>
            <a:r>
              <a:rPr lang="da-DK" b="1" i="1" dirty="0"/>
              <a:t>bevægelseskarakter</a:t>
            </a:r>
            <a:r>
              <a:rPr lang="da-DK" dirty="0"/>
              <a:t> er afgørende for hvilke øvelser, der passer til musikken. Man kan finde ud af hvilket tempo, der passer til forskellige øvelser ved at bruge taktslagene (</a:t>
            </a:r>
            <a:r>
              <a:rPr lang="da-DK" dirty="0" smtClean="0"/>
              <a:t>se skema fra artiklen).</a:t>
            </a:r>
            <a:endParaRPr lang="da-DK" dirty="0"/>
          </a:p>
          <a:p>
            <a:endParaRPr lang="da-DK" dirty="0" smtClean="0"/>
          </a:p>
          <a:p>
            <a:r>
              <a:rPr lang="da-DK" dirty="0" smtClean="0"/>
              <a:t>Find musik-inspiration på </a:t>
            </a:r>
            <a:r>
              <a:rPr lang="da-DK" dirty="0" smtClean="0">
                <a:hlinkClick r:id="rId2"/>
              </a:rPr>
              <a:t>www.idraetsmusik.dk</a:t>
            </a:r>
            <a:r>
              <a:rPr lang="da-DK" dirty="0" smtClean="0"/>
              <a:t> og i artiklen </a:t>
            </a:r>
            <a:r>
              <a:rPr lang="da-DK" b="1" i="1" dirty="0" smtClean="0"/>
              <a:t>Musikopvarmning og </a:t>
            </a:r>
            <a:r>
              <a:rPr lang="da-DK" b="1" i="1" dirty="0" err="1" smtClean="0"/>
              <a:t>musikidèer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660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Musikkens tempo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727738"/>
            <a:ext cx="10486971" cy="2292062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269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Hvordan kan programmet opbygges?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er mange måder og muligheder for at sætte sit personlige præg på et opvarmningsprogram, men hver øvelse skal tage ca. 2-4 min. </a:t>
            </a:r>
            <a:r>
              <a:rPr lang="da-DK" b="1" i="1" dirty="0"/>
              <a:t>Tre mulige opbygninger</a:t>
            </a:r>
            <a:r>
              <a:rPr lang="da-DK" dirty="0"/>
              <a:t> kunne være: </a:t>
            </a:r>
          </a:p>
          <a:p>
            <a:pPr marL="0" indent="0">
              <a:buNone/>
            </a:pPr>
            <a:r>
              <a:rPr lang="da-DK" dirty="0"/>
              <a:t>1) </a:t>
            </a:r>
            <a:r>
              <a:rPr lang="da-DK" dirty="0" smtClean="0"/>
              <a:t>Gang, sving, leg, styrke, løb og hop med høj intensitet.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2) </a:t>
            </a:r>
            <a:r>
              <a:rPr lang="da-DK" dirty="0" smtClean="0"/>
              <a:t>Let løb, sving, hop, styrke, leg/stafet/konkurrence med høj intensitet</a:t>
            </a:r>
          </a:p>
          <a:p>
            <a:pPr marL="0" indent="0">
              <a:buNone/>
            </a:pPr>
            <a:r>
              <a:rPr lang="da-DK" dirty="0" smtClean="0"/>
              <a:t>3</a:t>
            </a:r>
            <a:r>
              <a:rPr lang="da-DK" dirty="0"/>
              <a:t>) </a:t>
            </a:r>
            <a:r>
              <a:rPr lang="da-DK" dirty="0" smtClean="0"/>
              <a:t>Gang, sving, hop, styrke, løb med høj </a:t>
            </a:r>
            <a:r>
              <a:rPr lang="da-DK" dirty="0" err="1" smtClean="0"/>
              <a:t>intensistet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792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Hvad skal jeg ellers gøre af overvejelser</a:t>
            </a:r>
            <a:r>
              <a:rPr lang="da-DK" b="1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i="1" dirty="0"/>
              <a:t>Sæt øvelserne i gang ved at tælle</a:t>
            </a:r>
            <a:r>
              <a:rPr lang="da-DK" dirty="0"/>
              <a:t> for f.eks. 5, 6, 7, 8. og derefter start på 1.</a:t>
            </a:r>
          </a:p>
          <a:p>
            <a:r>
              <a:rPr lang="da-DK" b="1" i="1" dirty="0" smtClean="0"/>
              <a:t>Forevisninger </a:t>
            </a:r>
            <a:r>
              <a:rPr lang="da-DK" dirty="0" smtClean="0"/>
              <a:t>virker ofte bedre end forklaringer. Undgå for meget snak.</a:t>
            </a:r>
            <a:endParaRPr lang="da-DK" b="1" i="1" dirty="0" smtClean="0"/>
          </a:p>
          <a:p>
            <a:r>
              <a:rPr lang="da-DK" b="1" i="1" dirty="0" smtClean="0"/>
              <a:t>Ved </a:t>
            </a:r>
            <a:r>
              <a:rPr lang="da-DK" b="1" i="1" dirty="0"/>
              <a:t>længere </a:t>
            </a:r>
            <a:r>
              <a:rPr lang="da-DK" b="1" i="1" dirty="0" smtClean="0"/>
              <a:t>instruktioner </a:t>
            </a:r>
            <a:r>
              <a:rPr lang="da-DK" b="1" i="1" dirty="0"/>
              <a:t>skru ned eller stop musikken </a:t>
            </a:r>
            <a:r>
              <a:rPr lang="da-DK" dirty="0" smtClean="0"/>
              <a:t>(men undgå </a:t>
            </a:r>
            <a:r>
              <a:rPr lang="da-DK" dirty="0"/>
              <a:t>alt for lange instruktioner, da det skaber inaktivitet og køler ned, hvorved opvarmningseffekten mindskes).</a:t>
            </a:r>
          </a:p>
          <a:p>
            <a:r>
              <a:rPr lang="da-DK" b="1" i="1" dirty="0" smtClean="0"/>
              <a:t>Snak </a:t>
            </a:r>
            <a:r>
              <a:rPr lang="da-DK" b="1" i="1" dirty="0"/>
              <a:t>højt og tydeligt </a:t>
            </a:r>
            <a:r>
              <a:rPr lang="da-DK" dirty="0"/>
              <a:t>så du kan høres af alle, også selvom der kører musik i baggrunden.</a:t>
            </a:r>
          </a:p>
          <a:p>
            <a:r>
              <a:rPr lang="da-DK" dirty="0" smtClean="0"/>
              <a:t>Kom </a:t>
            </a:r>
            <a:r>
              <a:rPr lang="da-DK" dirty="0"/>
              <a:t>gerne med </a:t>
            </a:r>
            <a:r>
              <a:rPr lang="da-DK" b="1" i="1" dirty="0"/>
              <a:t>motiverende og korrigerende kommentarer </a:t>
            </a:r>
            <a:r>
              <a:rPr lang="da-DK" dirty="0"/>
              <a:t>undervejs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10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God arbejdslyst!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72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3703</TotalTime>
  <Words>979</Words>
  <Application>Microsoft Office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Symbol</vt:lpstr>
      <vt:lpstr>Times New Roman</vt:lpstr>
      <vt:lpstr>Wingdings 3</vt:lpstr>
      <vt:lpstr>Ion - bestyrelseslokale</vt:lpstr>
      <vt:lpstr>Opvarmning</vt:lpstr>
      <vt:lpstr>LÆRINGSMÅL</vt:lpstr>
      <vt:lpstr>OPGAVE</vt:lpstr>
      <vt:lpstr>MATERIALER </vt:lpstr>
      <vt:lpstr>PROCES</vt:lpstr>
      <vt:lpstr>EVALUERING OG BEDØMMELSE</vt:lpstr>
      <vt:lpstr>Teori</vt:lpstr>
      <vt:lpstr>Hvorfor varmer man op?</vt:lpstr>
      <vt:lpstr>Hvordan opvarmer man?</vt:lpstr>
      <vt:lpstr>Hvordan vælger man øvelser?</vt:lpstr>
      <vt:lpstr>Hvordan vælges musikken?</vt:lpstr>
      <vt:lpstr>Musikkens tempo</vt:lpstr>
      <vt:lpstr>Hvordan kan programmet opbygges?</vt:lpstr>
      <vt:lpstr>Hvad skal jeg ellers gøre af overvejelser?</vt:lpstr>
      <vt:lpstr>God arbejdslyst!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Opvarmning</dc:title>
  <dc:creator>Jacob Hinge Carlsson</dc:creator>
  <cp:lastModifiedBy>Jacob Hinge Carlsson</cp:lastModifiedBy>
  <cp:revision>10</cp:revision>
  <dcterms:created xsi:type="dcterms:W3CDTF">2015-01-05T10:09:59Z</dcterms:created>
  <dcterms:modified xsi:type="dcterms:W3CDTF">2019-02-14T21:40:47Z</dcterms:modified>
</cp:coreProperties>
</file>