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6" r:id="rId2"/>
    <p:sldId id="38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982599-C8B0-C22C-7253-D38BF7ED6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45CB868-B436-FC8C-5129-125D8BF2A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9EFF2E-D198-58BB-30FB-5D48E40DE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EDDE0A7-7ECF-6562-6579-CCC0A212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91264A3-71C8-EBD7-25AB-245E9388C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0587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F1ECD-B1FB-AEE2-CC9C-111953905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EFBEE72-393E-F124-885D-987BD31A3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86F87A-B7DF-1413-BF0E-629945773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D761301-B6EF-7834-BE78-7CEECACFC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0333F1-B408-802C-F308-0170F6C11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5652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CD1C931-224F-111F-C8AC-E0700BB4B9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70CCCFD-D84E-946C-4981-A5ED5A342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51C532-E578-1793-F3CF-C1A1B19AA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620332-EDEB-E737-0AA1-4608D9FEE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5D72E02-4E84-618A-09EE-43A1370F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423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D73372-9D58-46B8-E241-D00F344D2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7500FA-0B3F-04CB-D076-858A02C41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9DCA9CC-B361-7690-999E-C0DCCBF16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F4448A9-3F62-1D56-408B-0706EBA6E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2FD0591-84E6-9E57-7E22-9AD0306E6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911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5C1354-9C5E-D4C5-31D5-AFD9F2583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0BF325A-E2FE-F398-493B-811C9047D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240756A-269D-A214-F666-B72C75A62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CF14D3-442E-39E2-C9DA-D36F25195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CF2B8C-D408-2DD2-ED8C-3656245FD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849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E5B31C-BE6E-3760-6C28-5DD117FDC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5B93498-631D-8834-1563-80F08223D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B0C6D77-872D-C44B-17D2-E3F5ACC2F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20EF905-0206-B4C0-85D2-D0F722778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E0ED5A-3ECA-F7A8-BBA4-DE96B515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7F44089-9DA5-A793-779C-78ABE063F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350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E8304C-7316-1342-DC57-E9371E630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8ED9152-FFFA-EDC3-BA33-9AAE4B394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391A6D8-1C5A-6A41-74CF-6EC3E6FF7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54A09DA-3A06-A79C-26B4-2E154CBB80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D8C05E1-EDAD-A50C-A0CA-55804B259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50BF1ED-9BF1-2F7E-D4A4-813A06EBC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572EB48-8579-44A7-C21D-1AE9028AD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F651331-3CA7-E655-136F-4A9F5929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971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A24432-FF1C-2931-80D4-AF8090C4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4C27763-2440-7EC3-1A56-A98E9FE9B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5179564-8FC4-A06E-48DE-9EA3F26F2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97A0FE6-2C64-2C53-EFBF-C847224BD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981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CF6E37A-6333-D7C0-98B2-D11CE3B2D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6381534-AF1E-02A3-D8FF-E3B309F64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7E7EE4A-1968-A365-4BE4-D2EAEA40A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832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3FAFFE-41E0-047D-D092-D9E2837FB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7A1DF4-BF52-94B5-F8B0-75BFDA8DD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3B21881-BF4D-EF31-9842-BC2C1D093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FEF5A2B-EA70-BCCA-066F-26FB565F4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AB7C5F0-9458-F2BA-078F-159C9D7B0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E9E3B1-2FAC-8889-F45F-3AAE6CECD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287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94E9A7-753B-657F-2699-F700D761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83D3E68-98CA-FBAF-0D20-7D953A700D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84DD4A6-3CAF-39B5-79A0-A683B8EA2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CEA7475-FE37-AEEA-ECDD-958A84D5E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60A4762-7622-09BB-480B-61C1CA36A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B035913-838C-BDB4-501F-7C39A9F2B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097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26B5197-8F9C-4F97-27BB-3D01EFFB0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80BFEF5-71A0-9BCA-9C43-5C0968904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759410E-2635-F03B-0582-BD65D15D49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830270-1F4E-4819-B139-42C5AF3BA70D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7E9A16-B5BD-5D7C-B480-0C3763D12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F053C96-66BE-B6A3-C3FE-C7143D5C5E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209FFE-88D8-477D-A49B-89145F7FA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435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1504" y="18864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da-DK" dirty="0"/>
              <a:t>Journal-opbygning til PP-afleveringer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524000" y="1179240"/>
            <a:ext cx="9144000" cy="5678760"/>
          </a:xfrm>
        </p:spPr>
        <p:txBody>
          <a:bodyPr>
            <a:normAutofit fontScale="70000" lnSpcReduction="20000"/>
          </a:bodyPr>
          <a:lstStyle/>
          <a:p>
            <a:r>
              <a:rPr lang="da-DK" dirty="0"/>
              <a:t>Overskrift til journalen + gymnasium + årstal + klasse + </a:t>
            </a:r>
            <a:r>
              <a:rPr lang="da-DK" dirty="0" err="1"/>
              <a:t>gruppenr</a:t>
            </a:r>
            <a:r>
              <a:rPr lang="da-DK" dirty="0"/>
              <a:t>. og navne og relevant figur i forhold til emnet:</a:t>
            </a:r>
          </a:p>
          <a:p>
            <a:r>
              <a:rPr lang="da-DK" dirty="0"/>
              <a:t>1. Teori (kopier </a:t>
            </a:r>
            <a:r>
              <a:rPr lang="da-DK"/>
              <a:t>evt. fra </a:t>
            </a:r>
            <a:r>
              <a:rPr lang="da-DK" dirty="0"/>
              <a:t>øvelsesvejledning) </a:t>
            </a:r>
          </a:p>
          <a:p>
            <a:r>
              <a:rPr lang="da-DK" dirty="0"/>
              <a:t>2. Formål (kopier fra øvelsesvejledning)</a:t>
            </a:r>
          </a:p>
          <a:p>
            <a:r>
              <a:rPr lang="da-DK" dirty="0"/>
              <a:t>3. Hypotese (I skal forudse/gætte på resultatet)</a:t>
            </a:r>
          </a:p>
          <a:p>
            <a:r>
              <a:rPr lang="da-DK" dirty="0"/>
              <a:t>4. Metode (hypotetisk deduktiv/induktiv, kvalitativ/kvantitativ, eksperimentel laboratorieforsøg/ feltforsøg/ observationsforsøg)</a:t>
            </a:r>
          </a:p>
          <a:p>
            <a:r>
              <a:rPr lang="da-DK" dirty="0"/>
              <a:t>Forsøget</a:t>
            </a:r>
          </a:p>
          <a:p>
            <a:r>
              <a:rPr lang="da-DK" dirty="0"/>
              <a:t>  a. Materialer til forsøget (foto)</a:t>
            </a:r>
          </a:p>
          <a:p>
            <a:r>
              <a:rPr lang="da-DK" dirty="0"/>
              <a:t>  b. Fremgangsmåde (kopier fra øvelsesvejledning)</a:t>
            </a:r>
          </a:p>
          <a:p>
            <a:r>
              <a:rPr lang="da-DK" dirty="0"/>
              <a:t>  c. Resultater (fotos, skema)</a:t>
            </a:r>
          </a:p>
          <a:p>
            <a:r>
              <a:rPr lang="da-DK" dirty="0"/>
              <a:t>  d. Resultatbehandling (bearbejd resultater, </a:t>
            </a:r>
            <a:r>
              <a:rPr lang="da-DK" dirty="0" err="1"/>
              <a:t>exelark</a:t>
            </a:r>
            <a:r>
              <a:rPr lang="da-DK" dirty="0"/>
              <a:t> figur)</a:t>
            </a:r>
          </a:p>
          <a:p>
            <a:r>
              <a:rPr lang="da-DK" dirty="0"/>
              <a:t>  e. Fejlkilder - hvad gik eller kunne gå galt</a:t>
            </a:r>
          </a:p>
          <a:p>
            <a:r>
              <a:rPr lang="da-DK" dirty="0"/>
              <a:t>5. Diskussion (besvar spørgsmål)</a:t>
            </a:r>
          </a:p>
          <a:p>
            <a:r>
              <a:rPr lang="da-DK" dirty="0"/>
              <a:t>6. Konklusion (besvar formål og hypotese verificeret/falsificeret)</a:t>
            </a:r>
          </a:p>
          <a:p>
            <a:r>
              <a:rPr lang="da-DK" dirty="0"/>
              <a:t>7. Perspektivering (hvad kan viden fra forsøget anvendes til i virkeligheden)</a:t>
            </a:r>
          </a:p>
        </p:txBody>
      </p:sp>
    </p:spTree>
    <p:extLst>
      <p:ext uri="{BB962C8B-B14F-4D97-AF65-F5344CB8AC3E}">
        <p14:creationId xmlns:p14="http://schemas.microsoft.com/office/powerpoint/2010/main" val="1136909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gode præsentation 1.g	</a:t>
            </a:r>
            <a:endParaRPr lang="en-GB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kendetegner en god fremlæggelse?</a:t>
            </a:r>
          </a:p>
          <a:p>
            <a:endParaRPr lang="da-DK" dirty="0"/>
          </a:p>
          <a:p>
            <a:pPr lvl="1"/>
            <a:r>
              <a:rPr lang="da-DK" dirty="0"/>
              <a:t>Tal højt og tydeligt, og i et godt tempo</a:t>
            </a:r>
          </a:p>
          <a:p>
            <a:pPr lvl="1"/>
            <a:r>
              <a:rPr lang="da-DK" dirty="0"/>
              <a:t>Læs ikke op</a:t>
            </a:r>
          </a:p>
          <a:p>
            <a:pPr lvl="1"/>
            <a:r>
              <a:rPr lang="da-DK" dirty="0"/>
              <a:t>Forbered dig, så du ved hvad du snakker om</a:t>
            </a:r>
          </a:p>
          <a:p>
            <a:pPr lvl="1"/>
            <a:r>
              <a:rPr lang="da-DK" dirty="0"/>
              <a:t>Brug relevante billeder og grafer</a:t>
            </a:r>
          </a:p>
          <a:p>
            <a:pPr marL="548640" lvl="3"/>
            <a:r>
              <a:rPr lang="da-DK" dirty="0"/>
              <a:t>De skal hjælpe os med at forstå</a:t>
            </a:r>
            <a:endParaRPr lang="en-GB" dirty="0"/>
          </a:p>
          <a:p>
            <a:pPr lvl="1"/>
            <a:r>
              <a:rPr lang="da-DK" dirty="0"/>
              <a:t>Tilpas niveauet til publikummet</a:t>
            </a:r>
          </a:p>
          <a:p>
            <a:pPr lvl="2"/>
            <a:r>
              <a:rPr lang="da-DK" dirty="0"/>
              <a:t>Husk øjenkontakt</a:t>
            </a:r>
          </a:p>
          <a:p>
            <a:pPr lvl="1"/>
            <a:r>
              <a:rPr lang="da-DK" dirty="0"/>
              <a:t>Hav et roligt og kontrolleret kropssprog</a:t>
            </a:r>
          </a:p>
          <a:p>
            <a:endParaRPr lang="da-DK" dirty="0"/>
          </a:p>
        </p:txBody>
      </p:sp>
      <p:pic>
        <p:nvPicPr>
          <p:cNvPr id="4" name="Picture 8" descr="Billedresultat for præsentati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668" y="2582579"/>
            <a:ext cx="2879547" cy="215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6202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Journal-opbygning til PP-afleveringer</vt:lpstr>
      <vt:lpstr>Den gode præsentation 1.g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Tine Dencker Bædkel</dc:creator>
  <cp:lastModifiedBy>Tine Dencker Bædkel</cp:lastModifiedBy>
  <cp:revision>2</cp:revision>
  <dcterms:created xsi:type="dcterms:W3CDTF">2025-11-06T12:41:30Z</dcterms:created>
  <dcterms:modified xsi:type="dcterms:W3CDTF">2025-11-19T11:13:14Z</dcterms:modified>
</cp:coreProperties>
</file>