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9144000" cy="6858000" type="screen4x3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2" d="100"/>
          <a:sy n="72" d="100"/>
        </p:scale>
        <p:origin x="-1096" y="22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1AE3FB-4443-42E3-836A-A6229A03ECDA}" type="datetimeFigureOut">
              <a:rPr lang="da-DK" smtClean="0"/>
              <a:t>05-10-2020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CE575B-C2F3-4792-99CC-0E66186CC024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7880865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1AE3FB-4443-42E3-836A-A6229A03ECDA}" type="datetimeFigureOut">
              <a:rPr lang="da-DK" smtClean="0"/>
              <a:t>05-10-2020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CE575B-C2F3-4792-99CC-0E66186CC024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8252382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 smtClean="0"/>
              <a:t>Klik for at redigere i master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1AE3FB-4443-42E3-836A-A6229A03ECDA}" type="datetimeFigureOut">
              <a:rPr lang="da-DK" smtClean="0"/>
              <a:t>05-10-2020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CE575B-C2F3-4792-99CC-0E66186CC024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0843837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1AE3FB-4443-42E3-836A-A6229A03ECDA}" type="datetimeFigureOut">
              <a:rPr lang="da-DK" smtClean="0"/>
              <a:t>05-10-2020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CE575B-C2F3-4792-99CC-0E66186CC024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0941374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 smtClean="0"/>
              <a:t>Klik for at redigere i master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 smtClean="0"/>
              <a:t>Klik for at redigere i master</a:t>
            </a:r>
          </a:p>
        </p:txBody>
      </p:sp>
      <p:sp>
        <p:nvSpPr>
          <p:cNvPr id="6" name="Pladsholder til ind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7" name="Pladsholder til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1AE3FB-4443-42E3-836A-A6229A03ECDA}" type="datetimeFigureOut">
              <a:rPr lang="da-DK" smtClean="0"/>
              <a:t>05-10-2020</a:t>
            </a:fld>
            <a:endParaRPr lang="da-DK"/>
          </a:p>
        </p:txBody>
      </p:sp>
      <p:sp>
        <p:nvSpPr>
          <p:cNvPr id="8" name="Pladsholder til sidefod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dias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CE575B-C2F3-4792-99CC-0E66186CC024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1911616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1AE3FB-4443-42E3-836A-A6229A03ECDA}" type="datetimeFigureOut">
              <a:rPr lang="da-DK" smtClean="0"/>
              <a:t>05-10-2020</a:t>
            </a:fld>
            <a:endParaRPr lang="da-DK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dias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CE575B-C2F3-4792-99CC-0E66186CC024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8932220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1AE3FB-4443-42E3-836A-A6229A03ECDA}" type="datetimeFigureOut">
              <a:rPr lang="da-DK" smtClean="0"/>
              <a:t>05-10-2020</a:t>
            </a:fld>
            <a:endParaRPr lang="da-DK"/>
          </a:p>
        </p:txBody>
      </p:sp>
      <p:sp>
        <p:nvSpPr>
          <p:cNvPr id="3" name="Pladsholder til sidefod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CE575B-C2F3-4792-99CC-0E66186CC024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7707497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 smtClean="0"/>
              <a:t>Klik for at redigere i master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1AE3FB-4443-42E3-836A-A6229A03ECDA}" type="datetimeFigureOut">
              <a:rPr lang="da-DK" smtClean="0"/>
              <a:t>05-10-2020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CE575B-C2F3-4792-99CC-0E66186CC024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1510441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bille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 smtClean="0"/>
              <a:t>Klik for at redigere i master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1AE3FB-4443-42E3-836A-A6229A03ECDA}" type="datetimeFigureOut">
              <a:rPr lang="da-DK" smtClean="0"/>
              <a:t>05-10-2020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CE575B-C2F3-4792-99CC-0E66186CC024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3741431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1AE3FB-4443-42E3-836A-A6229A03ECDA}" type="datetimeFigureOut">
              <a:rPr lang="da-DK" smtClean="0"/>
              <a:t>05-10-2020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CE575B-C2F3-4792-99CC-0E66186CC024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1680195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1AE3FB-4443-42E3-836A-A6229A03ECDA}" type="datetimeFigureOut">
              <a:rPr lang="da-DK" smtClean="0"/>
              <a:t>05-10-2020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CE575B-C2F3-4792-99CC-0E66186CC024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9866324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1AE3FB-4443-42E3-836A-A6229A03ECDA}" type="datetimeFigureOut">
              <a:rPr lang="da-DK" smtClean="0"/>
              <a:t>05-10-2020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CE575B-C2F3-4792-99CC-0E66186CC024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5595752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a-DK" dirty="0" smtClean="0"/>
              <a:t>Nitrogenkredsløbet</a:t>
            </a:r>
            <a:endParaRPr lang="da-DK" dirty="0"/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a-DK" dirty="0" smtClean="0"/>
              <a:t>opgave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4582707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625" y="0"/>
            <a:ext cx="8794750" cy="4603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kstboks 3"/>
          <p:cNvSpPr txBox="1"/>
          <p:nvPr/>
        </p:nvSpPr>
        <p:spPr>
          <a:xfrm>
            <a:off x="310852" y="4941168"/>
            <a:ext cx="1308820" cy="30777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da-DK" sz="1400" dirty="0" smtClean="0"/>
              <a:t>Fordampning</a:t>
            </a:r>
            <a:endParaRPr lang="da-DK" sz="1400" dirty="0"/>
          </a:p>
        </p:txBody>
      </p:sp>
      <p:sp>
        <p:nvSpPr>
          <p:cNvPr id="9" name="Tekstboks 8"/>
          <p:cNvSpPr txBox="1"/>
          <p:nvPr/>
        </p:nvSpPr>
        <p:spPr>
          <a:xfrm>
            <a:off x="4716016" y="4930955"/>
            <a:ext cx="1584176" cy="30777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da-DK" sz="1400" dirty="0" err="1" smtClean="0"/>
              <a:t>Ammonifikation</a:t>
            </a:r>
            <a:endParaRPr lang="da-DK" sz="1400" dirty="0"/>
          </a:p>
        </p:txBody>
      </p:sp>
      <p:sp>
        <p:nvSpPr>
          <p:cNvPr id="10" name="Tekstboks 9"/>
          <p:cNvSpPr txBox="1"/>
          <p:nvPr/>
        </p:nvSpPr>
        <p:spPr>
          <a:xfrm>
            <a:off x="174625" y="5369924"/>
            <a:ext cx="1453130" cy="30777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da-DK" sz="1400" dirty="0" smtClean="0"/>
              <a:t>Ammonium NH</a:t>
            </a:r>
            <a:r>
              <a:rPr lang="da-DK" sz="1400" baseline="-25000" dirty="0" smtClean="0"/>
              <a:t>4</a:t>
            </a:r>
            <a:r>
              <a:rPr lang="da-DK" sz="1400" baseline="30000" dirty="0" smtClean="0"/>
              <a:t>+</a:t>
            </a:r>
            <a:endParaRPr lang="da-DK" sz="1400" dirty="0"/>
          </a:p>
        </p:txBody>
      </p:sp>
      <p:sp>
        <p:nvSpPr>
          <p:cNvPr id="11" name="Tekstboks 10"/>
          <p:cNvSpPr txBox="1"/>
          <p:nvPr/>
        </p:nvSpPr>
        <p:spPr>
          <a:xfrm>
            <a:off x="6503623" y="4941168"/>
            <a:ext cx="1308820" cy="30777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da-DK" sz="1400" dirty="0" err="1" smtClean="0"/>
              <a:t>Denitrifikation</a:t>
            </a:r>
            <a:endParaRPr lang="da-DK" sz="1400" dirty="0"/>
          </a:p>
        </p:txBody>
      </p:sp>
      <p:sp>
        <p:nvSpPr>
          <p:cNvPr id="12" name="Tekstboks 11"/>
          <p:cNvSpPr txBox="1"/>
          <p:nvPr/>
        </p:nvSpPr>
        <p:spPr>
          <a:xfrm>
            <a:off x="1874229" y="4930957"/>
            <a:ext cx="1308820" cy="30777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da-DK" sz="1400" dirty="0" err="1" smtClean="0"/>
              <a:t>Nitrifikation</a:t>
            </a:r>
            <a:endParaRPr lang="da-DK" sz="1400" dirty="0"/>
          </a:p>
        </p:txBody>
      </p:sp>
      <p:sp>
        <p:nvSpPr>
          <p:cNvPr id="13" name="Tekstboks 12"/>
          <p:cNvSpPr txBox="1"/>
          <p:nvPr/>
        </p:nvSpPr>
        <p:spPr>
          <a:xfrm>
            <a:off x="3284418" y="4930956"/>
            <a:ext cx="1308820" cy="30777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da-DK" sz="1400" dirty="0" smtClean="0"/>
              <a:t>Nitrat NO</a:t>
            </a:r>
            <a:r>
              <a:rPr lang="da-DK" sz="1400" baseline="-25000" dirty="0" smtClean="0"/>
              <a:t>3</a:t>
            </a:r>
            <a:r>
              <a:rPr lang="da-DK" sz="1400" baseline="30000" dirty="0" smtClean="0"/>
              <a:t>-</a:t>
            </a:r>
            <a:endParaRPr lang="da-DK" sz="1400" dirty="0"/>
          </a:p>
        </p:txBody>
      </p:sp>
      <p:sp>
        <p:nvSpPr>
          <p:cNvPr id="14" name="Tekstboks 13"/>
          <p:cNvSpPr txBox="1"/>
          <p:nvPr/>
        </p:nvSpPr>
        <p:spPr>
          <a:xfrm>
            <a:off x="4991371" y="5861166"/>
            <a:ext cx="1512251" cy="30777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da-DK" sz="1400" dirty="0" smtClean="0"/>
              <a:t>Nitrogenfiksering</a:t>
            </a:r>
            <a:endParaRPr lang="da-DK" sz="1400" dirty="0"/>
          </a:p>
        </p:txBody>
      </p:sp>
      <p:sp>
        <p:nvSpPr>
          <p:cNvPr id="15" name="Tekstboks 14"/>
          <p:cNvSpPr txBox="1"/>
          <p:nvPr/>
        </p:nvSpPr>
        <p:spPr>
          <a:xfrm>
            <a:off x="1763982" y="5363694"/>
            <a:ext cx="1308820" cy="30777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da-DK" sz="1400" dirty="0" smtClean="0"/>
              <a:t>Kunstgødning</a:t>
            </a:r>
            <a:endParaRPr lang="da-DK" sz="1400" dirty="0"/>
          </a:p>
        </p:txBody>
      </p:sp>
      <p:sp>
        <p:nvSpPr>
          <p:cNvPr id="16" name="Tekstboks 15"/>
          <p:cNvSpPr txBox="1"/>
          <p:nvPr/>
        </p:nvSpPr>
        <p:spPr>
          <a:xfrm>
            <a:off x="6732240" y="5830101"/>
            <a:ext cx="1440160" cy="30777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da-DK" sz="1400" dirty="0" smtClean="0"/>
              <a:t>Planteoptagelse</a:t>
            </a:r>
            <a:endParaRPr lang="da-DK" sz="1400" dirty="0"/>
          </a:p>
        </p:txBody>
      </p:sp>
      <p:sp>
        <p:nvSpPr>
          <p:cNvPr id="17" name="Tekstboks 16"/>
          <p:cNvSpPr txBox="1"/>
          <p:nvPr/>
        </p:nvSpPr>
        <p:spPr>
          <a:xfrm>
            <a:off x="3263180" y="5369924"/>
            <a:ext cx="1308820" cy="30777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da-DK" sz="1400" dirty="0" smtClean="0"/>
              <a:t>Nitrit NO</a:t>
            </a:r>
            <a:r>
              <a:rPr lang="da-DK" sz="1400" baseline="-25000" dirty="0" smtClean="0"/>
              <a:t>2</a:t>
            </a:r>
            <a:r>
              <a:rPr lang="da-DK" sz="1400" baseline="30000" dirty="0" smtClean="0"/>
              <a:t>-</a:t>
            </a:r>
            <a:endParaRPr lang="da-DK" sz="1400" dirty="0"/>
          </a:p>
        </p:txBody>
      </p:sp>
      <p:sp>
        <p:nvSpPr>
          <p:cNvPr id="18" name="Tekstboks 17"/>
          <p:cNvSpPr txBox="1"/>
          <p:nvPr/>
        </p:nvSpPr>
        <p:spPr>
          <a:xfrm>
            <a:off x="4716016" y="5363695"/>
            <a:ext cx="1656184" cy="30777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da-DK" sz="1400" dirty="0" err="1" smtClean="0"/>
              <a:t>Organinsk</a:t>
            </a:r>
            <a:r>
              <a:rPr lang="da-DK" sz="1400" dirty="0" smtClean="0"/>
              <a:t> bundet N</a:t>
            </a:r>
            <a:endParaRPr lang="da-DK" sz="1400" dirty="0"/>
          </a:p>
        </p:txBody>
      </p:sp>
      <p:sp>
        <p:nvSpPr>
          <p:cNvPr id="19" name="Tekstboks 18"/>
          <p:cNvSpPr txBox="1"/>
          <p:nvPr/>
        </p:nvSpPr>
        <p:spPr>
          <a:xfrm>
            <a:off x="6503623" y="5369924"/>
            <a:ext cx="1308820" cy="30777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da-DK" sz="1400" dirty="0" smtClean="0"/>
              <a:t>Udvaskning</a:t>
            </a:r>
            <a:endParaRPr lang="da-DK" sz="1400" dirty="0"/>
          </a:p>
        </p:txBody>
      </p:sp>
      <p:sp>
        <p:nvSpPr>
          <p:cNvPr id="20" name="Tekstboks 19"/>
          <p:cNvSpPr txBox="1"/>
          <p:nvPr/>
        </p:nvSpPr>
        <p:spPr>
          <a:xfrm>
            <a:off x="3263180" y="5861165"/>
            <a:ext cx="1596852" cy="30777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da-DK" sz="1400" dirty="0" smtClean="0"/>
              <a:t>Nitrogen N</a:t>
            </a:r>
            <a:r>
              <a:rPr lang="da-DK" sz="1400" baseline="-25000" dirty="0" smtClean="0"/>
              <a:t>2</a:t>
            </a:r>
            <a:r>
              <a:rPr lang="da-DK" sz="1400" dirty="0" smtClean="0"/>
              <a:t> (gas)</a:t>
            </a:r>
            <a:endParaRPr lang="da-DK" sz="1400" dirty="0"/>
          </a:p>
        </p:txBody>
      </p:sp>
    </p:spTree>
    <p:extLst>
      <p:ext uri="{BB962C8B-B14F-4D97-AF65-F5344CB8AC3E}">
        <p14:creationId xmlns:p14="http://schemas.microsoft.com/office/powerpoint/2010/main" val="3171820837"/>
      </p:ext>
    </p:extLst>
  </p:cSld>
  <p:clrMapOvr>
    <a:masterClrMapping/>
  </p:clrMapOvr>
</p:sld>
</file>

<file path=ppt/theme/theme1.xml><?xml version="1.0" encoding="utf-8"?>
<a:theme xmlns:a="http://schemas.openxmlformats.org/drawingml/2006/main" name="Kontortema">
  <a:themeElements>
    <a:clrScheme name="Kont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ont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1534</TotalTime>
  <Words>25</Words>
  <Application>Microsoft Office PowerPoint</Application>
  <PresentationFormat>Skærmshow (4:3)</PresentationFormat>
  <Paragraphs>15</Paragraphs>
  <Slides>2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Diastitler</vt:lpstr>
      </vt:variant>
      <vt:variant>
        <vt:i4>2</vt:i4>
      </vt:variant>
    </vt:vector>
  </HeadingPairs>
  <TitlesOfParts>
    <vt:vector size="3" baseType="lpstr">
      <vt:lpstr>Kontortema</vt:lpstr>
      <vt:lpstr>Nitrogenkredsløbet</vt:lpstr>
      <vt:lpstr>PowerPoint-præsentation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Nitrogenkredsløbet</dc:title>
  <dc:creator>Mia Møgelhøj</dc:creator>
  <cp:lastModifiedBy>Sidse Christensen</cp:lastModifiedBy>
  <cp:revision>7</cp:revision>
  <cp:lastPrinted>2020-10-06T08:00:50Z</cp:lastPrinted>
  <dcterms:created xsi:type="dcterms:W3CDTF">2019-05-06T17:56:25Z</dcterms:created>
  <dcterms:modified xsi:type="dcterms:W3CDTF">2020-10-06T12:36:16Z</dcterms:modified>
</cp:coreProperties>
</file>