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60" r:id="rId5"/>
    <p:sldId id="259" r:id="rId6"/>
    <p:sldId id="262" r:id="rId7"/>
    <p:sldId id="263" r:id="rId8"/>
    <p:sldId id="267" r:id="rId9"/>
    <p:sldId id="264" r:id="rId10"/>
    <p:sldId id="258" r:id="rId11"/>
    <p:sldId id="266" r:id="rId12"/>
    <p:sldId id="265" r:id="rId1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24" y="-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8336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913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55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569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365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699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778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169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710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531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034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655F2-6C3A-4AE2-A55E-A21CD5D0F843}" type="datetimeFigureOut">
              <a:rPr lang="da-DK" smtClean="0"/>
              <a:t>09-08-2017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D4A91-F7B1-498F-BA94-D3AF1A3439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090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Velkommen til billedkunst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Her fucker vi med hjernen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187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ret billed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80"/>
          <a:stretch/>
        </p:blipFill>
        <p:spPr bwMode="auto">
          <a:xfrm>
            <a:off x="1763688" y="0"/>
            <a:ext cx="4873352" cy="672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ledresultat for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286500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padgående pil 1"/>
          <p:cNvSpPr/>
          <p:nvPr/>
        </p:nvSpPr>
        <p:spPr>
          <a:xfrm rot="17763118">
            <a:off x="1855651" y="1918730"/>
            <a:ext cx="285098" cy="12203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Opadgående pil 3"/>
          <p:cNvSpPr/>
          <p:nvPr/>
        </p:nvSpPr>
        <p:spPr>
          <a:xfrm rot="2827022">
            <a:off x="6509302" y="1928172"/>
            <a:ext cx="278556" cy="10853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Opadgående pil 4"/>
          <p:cNvSpPr/>
          <p:nvPr/>
        </p:nvSpPr>
        <p:spPr>
          <a:xfrm rot="21385825">
            <a:off x="4128135" y="996436"/>
            <a:ext cx="274212" cy="133282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530722" y="1814826"/>
            <a:ext cx="123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Medfølelse</a:t>
            </a:r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3722867" y="61139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Viden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6968698" y="1814826"/>
            <a:ext cx="1154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Kreativitet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507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494966" y="306921"/>
            <a:ext cx="872918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 smtClean="0">
                <a:solidFill>
                  <a:schemeClr val="bg1"/>
                </a:solidFill>
              </a:rPr>
              <a:t>Den gode nyhed:</a:t>
            </a:r>
            <a:r>
              <a:rPr lang="da-DK" dirty="0" smtClean="0">
                <a:solidFill>
                  <a:schemeClr val="bg1"/>
                </a:solidFill>
              </a:rPr>
              <a:t/>
            </a:r>
            <a:br>
              <a:rPr lang="da-DK" dirty="0" smtClean="0">
                <a:solidFill>
                  <a:schemeClr val="bg1"/>
                </a:solidFill>
              </a:rPr>
            </a:br>
            <a:r>
              <a:rPr lang="da-DK" dirty="0" smtClean="0">
                <a:solidFill>
                  <a:schemeClr val="bg1"/>
                </a:solidFill>
              </a:rPr>
              <a:t>Vi </a:t>
            </a:r>
            <a:r>
              <a:rPr lang="da-DK" dirty="0" smtClean="0">
                <a:solidFill>
                  <a:schemeClr val="bg1"/>
                </a:solidFill>
              </a:rPr>
              <a:t>opfinder mere og mere og kommer tættere på hinanden og får bedre og bedre levevilkår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lledresultat for information st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30" y="0"/>
            <a:ext cx="8827021" cy="53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311330" y="5483421"/>
            <a:ext cx="847591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 smtClean="0"/>
              <a:t>Den dårlige nyhed</a:t>
            </a:r>
            <a:r>
              <a:rPr lang="da-DK" dirty="0" smtClean="0"/>
              <a:t>: </a:t>
            </a:r>
          </a:p>
          <a:p>
            <a:r>
              <a:rPr lang="da-DK" dirty="0" smtClean="0"/>
              <a:t>Visdom er overtaget af en viden der kun handler om information. </a:t>
            </a:r>
            <a:endParaRPr lang="da-DK" dirty="0"/>
          </a:p>
          <a:p>
            <a:r>
              <a:rPr lang="da-DK" dirty="0" smtClean="0"/>
              <a:t>Vores frihed til reelt at vælge forsvinder og vi </a:t>
            </a:r>
            <a:r>
              <a:rPr lang="da-DK" dirty="0"/>
              <a:t>b</a:t>
            </a:r>
            <a:r>
              <a:rPr lang="da-DK" dirty="0" smtClean="0"/>
              <a:t>liver ængstelige og får det dårligt mentalt.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04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321173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504" y="1268760"/>
            <a:ext cx="8730411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0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illedresultat for REKLAME MAKE 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77"/>
            <a:ext cx="5532661" cy="553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t="8242" r="45784" b="8482"/>
          <a:stretch/>
        </p:blipFill>
        <p:spPr bwMode="auto">
          <a:xfrm>
            <a:off x="3131840" y="-1"/>
            <a:ext cx="4248472" cy="531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t="10000" r="41042" b="10185"/>
          <a:stretch/>
        </p:blipFill>
        <p:spPr bwMode="auto">
          <a:xfrm>
            <a:off x="6009816" y="3763764"/>
            <a:ext cx="3133564" cy="309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15185" r="45833" b="9445"/>
          <a:stretch/>
        </p:blipFill>
        <p:spPr bwMode="auto">
          <a:xfrm>
            <a:off x="0" y="2753754"/>
            <a:ext cx="3676352" cy="417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000" r="42120" b="8889"/>
          <a:stretch/>
        </p:blipFill>
        <p:spPr bwMode="auto">
          <a:xfrm>
            <a:off x="3131840" y="3988930"/>
            <a:ext cx="3120901" cy="294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6297" r="43333" b="10370"/>
          <a:stretch/>
        </p:blipFill>
        <p:spPr bwMode="auto">
          <a:xfrm>
            <a:off x="6179921" y="5184"/>
            <a:ext cx="2963459" cy="293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16482" r="45729" b="9445"/>
          <a:stretch/>
        </p:blipFill>
        <p:spPr bwMode="auto">
          <a:xfrm>
            <a:off x="4932040" y="1389298"/>
            <a:ext cx="3517807" cy="364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60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Er der nogen der ejer barken?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Ejes barken af nogen?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3275856" y="1484784"/>
            <a:ext cx="1142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Auditivt….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607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ledresultat for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697" y="-38764"/>
            <a:ext cx="9839217" cy="689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36356" y="1772816"/>
            <a:ext cx="173515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00B0F0"/>
                </a:solidFill>
              </a:rPr>
              <a:t>Sprog</a:t>
            </a:r>
          </a:p>
          <a:p>
            <a:r>
              <a:rPr lang="da-DK" dirty="0" smtClean="0">
                <a:solidFill>
                  <a:srgbClr val="00B0F0"/>
                </a:solidFill>
              </a:rPr>
              <a:t>Kommunikation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Planlægning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Logik</a:t>
            </a:r>
          </a:p>
          <a:p>
            <a:r>
              <a:rPr lang="da-DK" dirty="0" smtClean="0">
                <a:solidFill>
                  <a:srgbClr val="00B0F0"/>
                </a:solidFill>
              </a:rPr>
              <a:t>Analyse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Effektivitet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Bruge erfaringer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Fornuft</a:t>
            </a:r>
          </a:p>
          <a:p>
            <a:r>
              <a:rPr lang="da-DK" dirty="0" smtClean="0">
                <a:solidFill>
                  <a:srgbClr val="00B0F0"/>
                </a:solidFill>
              </a:rPr>
              <a:t>Systemer</a:t>
            </a:r>
          </a:p>
          <a:p>
            <a:endParaRPr lang="da-DK" dirty="0" smtClean="0">
              <a:solidFill>
                <a:srgbClr val="00B0F0"/>
              </a:solidFill>
            </a:endParaRPr>
          </a:p>
          <a:p>
            <a:r>
              <a:rPr lang="da-DK" dirty="0" smtClean="0">
                <a:solidFill>
                  <a:srgbClr val="00B0F0"/>
                </a:solidFill>
              </a:rPr>
              <a:t>Fælles forståelse</a:t>
            </a:r>
            <a:endParaRPr lang="da-DK" dirty="0">
              <a:solidFill>
                <a:srgbClr val="00B0F0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699792" y="2967334"/>
            <a:ext cx="14746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</a:t>
            </a:r>
            <a:endParaRPr lang="da-DK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4883142" y="2983651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a-DK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endParaRPr lang="da-DK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6372200" y="1701098"/>
            <a:ext cx="263335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dirty="0" err="1" smtClean="0">
                <a:solidFill>
                  <a:schemeClr val="bg1"/>
                </a:solidFill>
              </a:rPr>
              <a:t>Nu’et</a:t>
            </a:r>
            <a:endParaRPr lang="da-DK" dirty="0" smtClean="0">
              <a:solidFill>
                <a:schemeClr val="bg1"/>
              </a:solidFill>
            </a:endParaRPr>
          </a:p>
          <a:p>
            <a:pPr algn="r"/>
            <a:endParaRPr lang="da-DK" dirty="0" smtClean="0">
              <a:solidFill>
                <a:schemeClr val="bg1"/>
              </a:solidFill>
            </a:endParaRPr>
          </a:p>
          <a:p>
            <a:pPr algn="r"/>
            <a:r>
              <a:rPr lang="da-DK" dirty="0">
                <a:solidFill>
                  <a:schemeClr val="bg1"/>
                </a:solidFill>
              </a:rPr>
              <a:t>Oplever verden i </a:t>
            </a:r>
            <a:r>
              <a:rPr lang="da-DK" dirty="0" smtClean="0">
                <a:solidFill>
                  <a:schemeClr val="bg1"/>
                </a:solidFill>
              </a:rPr>
              <a:t>helheder</a:t>
            </a:r>
          </a:p>
          <a:p>
            <a:pPr algn="r"/>
            <a:endParaRPr lang="da-DK" dirty="0">
              <a:solidFill>
                <a:schemeClr val="bg1"/>
              </a:solidFill>
            </a:endParaRPr>
          </a:p>
          <a:p>
            <a:pPr algn="r"/>
            <a:r>
              <a:rPr lang="da-DK" dirty="0" smtClean="0">
                <a:solidFill>
                  <a:schemeClr val="bg1"/>
                </a:solidFill>
              </a:rPr>
              <a:t>Intuition</a:t>
            </a:r>
          </a:p>
          <a:p>
            <a:pPr algn="r"/>
            <a:r>
              <a:rPr lang="da-DK" dirty="0" smtClean="0">
                <a:solidFill>
                  <a:schemeClr val="bg1"/>
                </a:solidFill>
              </a:rPr>
              <a:t>Fantasi</a:t>
            </a:r>
          </a:p>
          <a:p>
            <a:pPr algn="r"/>
            <a:endParaRPr lang="da-DK" dirty="0">
              <a:solidFill>
                <a:schemeClr val="bg1"/>
              </a:solidFill>
            </a:endParaRPr>
          </a:p>
          <a:p>
            <a:pPr algn="r"/>
            <a:r>
              <a:rPr lang="da-DK" dirty="0" smtClean="0">
                <a:solidFill>
                  <a:schemeClr val="bg1"/>
                </a:solidFill>
              </a:rPr>
              <a:t>Irrationalitet</a:t>
            </a:r>
          </a:p>
          <a:p>
            <a:pPr algn="r"/>
            <a:endParaRPr lang="da-DK" dirty="0">
              <a:solidFill>
                <a:schemeClr val="bg1"/>
              </a:solidFill>
            </a:endParaRPr>
          </a:p>
          <a:p>
            <a:pPr algn="r"/>
            <a:r>
              <a:rPr lang="da-DK" dirty="0" smtClean="0">
                <a:solidFill>
                  <a:schemeClr val="bg1"/>
                </a:solidFill>
              </a:rPr>
              <a:t>Oplever uden ord</a:t>
            </a:r>
            <a:endParaRPr lang="da-DK" dirty="0" smtClean="0">
              <a:solidFill>
                <a:schemeClr val="bg1"/>
              </a:solidFill>
            </a:endParaRPr>
          </a:p>
          <a:p>
            <a:pPr algn="r"/>
            <a:endParaRPr lang="da-DK" dirty="0">
              <a:solidFill>
                <a:schemeClr val="bg1"/>
              </a:solidFill>
            </a:endParaRPr>
          </a:p>
          <a:p>
            <a:pPr algn="r"/>
            <a:r>
              <a:rPr lang="da-DK" dirty="0" smtClean="0">
                <a:solidFill>
                  <a:schemeClr val="bg1"/>
                </a:solidFill>
              </a:rPr>
              <a:t>Tager-</a:t>
            </a:r>
            <a:r>
              <a:rPr lang="da-DK" dirty="0" err="1" smtClean="0">
                <a:solidFill>
                  <a:schemeClr val="bg1"/>
                </a:solidFill>
              </a:rPr>
              <a:t>veden</a:t>
            </a:r>
            <a:r>
              <a:rPr lang="da-DK" dirty="0" smtClean="0">
                <a:solidFill>
                  <a:schemeClr val="bg1"/>
                </a:solidFill>
              </a:rPr>
              <a:t>-ind</a:t>
            </a:r>
          </a:p>
          <a:p>
            <a:pPr algn="r"/>
            <a:r>
              <a:rPr lang="da-DK" dirty="0">
                <a:solidFill>
                  <a:schemeClr val="bg1"/>
                </a:solidFill>
              </a:rPr>
              <a:t>s</a:t>
            </a:r>
            <a:r>
              <a:rPr lang="da-DK" dirty="0" smtClean="0">
                <a:solidFill>
                  <a:schemeClr val="bg1"/>
                </a:solidFill>
              </a:rPr>
              <a:t>om den umiddelbart er</a:t>
            </a:r>
            <a:endParaRPr lang="da-DK" dirty="0" smtClean="0">
              <a:solidFill>
                <a:schemeClr val="bg1"/>
              </a:solidFill>
            </a:endParaRPr>
          </a:p>
          <a:p>
            <a:pPr algn="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7" name="Opadgående pil 6"/>
          <p:cNvSpPr/>
          <p:nvPr/>
        </p:nvSpPr>
        <p:spPr>
          <a:xfrm rot="18843015">
            <a:off x="2182919" y="560650"/>
            <a:ext cx="656280" cy="19420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-48204" y="436022"/>
            <a:ext cx="274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Dominerende i vores kultur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9" name="Højrepil 8"/>
          <p:cNvSpPr/>
          <p:nvPr/>
        </p:nvSpPr>
        <p:spPr>
          <a:xfrm rot="19239070">
            <a:off x="4906756" y="1218537"/>
            <a:ext cx="1908129" cy="6431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6372200" y="539388"/>
            <a:ext cx="2363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Skal vi øve os i at bruge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1" name="Tekstboks 10"/>
          <p:cNvSpPr txBox="1"/>
          <p:nvPr/>
        </p:nvSpPr>
        <p:spPr>
          <a:xfrm>
            <a:off x="395536" y="1052736"/>
            <a:ext cx="291054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tx1"/>
                </a:solidFill>
              </a:rPr>
              <a:t>TRYGHED OG </a:t>
            </a:r>
            <a:r>
              <a:rPr lang="da-DK" dirty="0" smtClean="0">
                <a:solidFill>
                  <a:schemeClr val="tx1"/>
                </a:solidFill>
              </a:rPr>
              <a:t>BEGRÆNSNING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6669524" y="971436"/>
            <a:ext cx="176843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MOD OG FRIHED</a:t>
            </a:r>
          </a:p>
        </p:txBody>
      </p:sp>
      <p:sp>
        <p:nvSpPr>
          <p:cNvPr id="13" name="Rektangel 12"/>
          <p:cNvSpPr/>
          <p:nvPr/>
        </p:nvSpPr>
        <p:spPr>
          <a:xfrm rot="19848223">
            <a:off x="732786" y="3165902"/>
            <a:ext cx="325385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a-DK" sz="66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Analyse</a:t>
            </a:r>
            <a:endParaRPr lang="da-DK" sz="66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ktangel 13"/>
          <p:cNvSpPr/>
          <p:nvPr/>
        </p:nvSpPr>
        <p:spPr>
          <a:xfrm rot="1612771">
            <a:off x="4435776" y="3058181"/>
            <a:ext cx="406097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a-DK" sz="8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KUNST</a:t>
            </a:r>
            <a:endParaRPr lang="da-DK" sz="8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6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1" grpId="0" animBg="1"/>
      <p:bldP spid="12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0" t="18753" r="46851" b="17308"/>
          <a:stretch/>
        </p:blipFill>
        <p:spPr bwMode="auto">
          <a:xfrm>
            <a:off x="2610766" y="980728"/>
            <a:ext cx="4062489" cy="499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Billedresultat for skrige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375" y="-99392"/>
            <a:ext cx="2530073" cy="322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illedresultat for skulptu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8" y="127203"/>
            <a:ext cx="345761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Billedresultat for install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49269"/>
            <a:ext cx="476443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" t="8572" r="41950" b="16478"/>
          <a:stretch/>
        </p:blipFill>
        <p:spPr bwMode="auto">
          <a:xfrm>
            <a:off x="2542589" y="3356993"/>
            <a:ext cx="4774229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 descr="Billedresultat for arkitektur hus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630" y="747620"/>
            <a:ext cx="3102711" cy="232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File:Marina Abramović, The Artist is Present, 2010 (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59" y="2708920"/>
            <a:ext cx="2907736" cy="19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31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ledresultat for michael kvium ro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88640"/>
            <a:ext cx="921702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111</Words>
  <Application>Microsoft Office PowerPoint</Application>
  <PresentationFormat>Skærmshow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12</vt:i4>
      </vt:variant>
    </vt:vector>
  </HeadingPairs>
  <TitlesOfParts>
    <vt:vector size="13" baseType="lpstr">
      <vt:lpstr>Kontortema</vt:lpstr>
      <vt:lpstr>Velkommen til billedkunst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Er der nogen der ejer barken?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SG</dc:creator>
  <cp:lastModifiedBy>Mette Koustrup Solgaard</cp:lastModifiedBy>
  <cp:revision>15</cp:revision>
  <dcterms:created xsi:type="dcterms:W3CDTF">2017-08-07T13:28:46Z</dcterms:created>
  <dcterms:modified xsi:type="dcterms:W3CDTF">2017-08-10T05:55:28Z</dcterms:modified>
</cp:coreProperties>
</file>