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 Møgelhøj" userId="69d2254a-313f-4957-be55-313597b43b2e" providerId="ADAL" clId="{A5C4062F-BF08-4DA5-BD62-1D1CE5192FEA}"/>
    <pc:docChg chg="undo custSel modSld">
      <pc:chgData name="Mia Møgelhøj" userId="69d2254a-313f-4957-be55-313597b43b2e" providerId="ADAL" clId="{A5C4062F-BF08-4DA5-BD62-1D1CE5192FEA}" dt="2023-12-06T15:31:11.342" v="37" actId="1076"/>
      <pc:docMkLst>
        <pc:docMk/>
      </pc:docMkLst>
      <pc:sldChg chg="modSp mod">
        <pc:chgData name="Mia Møgelhøj" userId="69d2254a-313f-4957-be55-313597b43b2e" providerId="ADAL" clId="{A5C4062F-BF08-4DA5-BD62-1D1CE5192FEA}" dt="2023-12-06T15:31:11.342" v="37" actId="1076"/>
        <pc:sldMkLst>
          <pc:docMk/>
          <pc:sldMk cId="2651364496" sldId="256"/>
        </pc:sldMkLst>
        <pc:spChg chg="mod">
          <ac:chgData name="Mia Møgelhøj" userId="69d2254a-313f-4957-be55-313597b43b2e" providerId="ADAL" clId="{A5C4062F-BF08-4DA5-BD62-1D1CE5192FEA}" dt="2023-12-06T15:31:08.980" v="31" actId="1076"/>
          <ac:spMkLst>
            <pc:docMk/>
            <pc:sldMk cId="2651364496" sldId="256"/>
            <ac:spMk id="4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7.810" v="25" actId="1076"/>
          <ac:spMkLst>
            <pc:docMk/>
            <pc:sldMk cId="2651364496" sldId="256"/>
            <ac:spMk id="5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8.794" v="30" actId="1076"/>
          <ac:spMkLst>
            <pc:docMk/>
            <pc:sldMk cId="2651364496" sldId="256"/>
            <ac:spMk id="6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6.873" v="20" actId="1076"/>
          <ac:spMkLst>
            <pc:docMk/>
            <pc:sldMk cId="2651364496" sldId="256"/>
            <ac:spMk id="7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11.342" v="37" actId="1076"/>
          <ac:spMkLst>
            <pc:docMk/>
            <pc:sldMk cId="2651364496" sldId="256"/>
            <ac:spMk id="8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10.832" v="36" actId="1076"/>
          <ac:spMkLst>
            <pc:docMk/>
            <pc:sldMk cId="2651364496" sldId="256"/>
            <ac:spMk id="9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10.368" v="35" actId="1076"/>
          <ac:spMkLst>
            <pc:docMk/>
            <pc:sldMk cId="2651364496" sldId="256"/>
            <ac:spMk id="10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7.068" v="21" actId="1076"/>
          <ac:spMkLst>
            <pc:docMk/>
            <pc:sldMk cId="2651364496" sldId="256"/>
            <ac:spMk id="11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6.696" v="19" actId="1076"/>
          <ac:spMkLst>
            <pc:docMk/>
            <pc:sldMk cId="2651364496" sldId="256"/>
            <ac:spMk id="12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8.605" v="29" actId="1076"/>
          <ac:spMkLst>
            <pc:docMk/>
            <pc:sldMk cId="2651364496" sldId="256"/>
            <ac:spMk id="13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7.442" v="23" actId="1076"/>
          <ac:spMkLst>
            <pc:docMk/>
            <pc:sldMk cId="2651364496" sldId="256"/>
            <ac:spMk id="14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8.427" v="28" actId="1076"/>
          <ac:spMkLst>
            <pc:docMk/>
            <pc:sldMk cId="2651364496" sldId="256"/>
            <ac:spMk id="15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7.645" v="24" actId="1076"/>
          <ac:spMkLst>
            <pc:docMk/>
            <pc:sldMk cId="2651364496" sldId="256"/>
            <ac:spMk id="16" creationId="{00000000-0000-0000-0000-000000000000}"/>
          </ac:spMkLst>
        </pc:spChg>
        <pc:spChg chg="mod">
          <ac:chgData name="Mia Møgelhøj" userId="69d2254a-313f-4957-be55-313597b43b2e" providerId="ADAL" clId="{A5C4062F-BF08-4DA5-BD62-1D1CE5192FEA}" dt="2023-12-06T15:31:08.211" v="27" actId="1076"/>
          <ac:spMkLst>
            <pc:docMk/>
            <pc:sldMk cId="2651364496" sldId="256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439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63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988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546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135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142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05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94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196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92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150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D1C42-3757-4F70-9569-38FE572A7C64}" type="datetimeFigureOut">
              <a:rPr lang="da-DK" smtClean="0"/>
              <a:t>06-12-2023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9D379-F220-45CE-9334-1DA78FE21A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51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668344" y="2047324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>
                <a:solidFill>
                  <a:schemeClr val="tx1"/>
                </a:solidFill>
              </a:rPr>
              <a:t>Forhindrer modning </a:t>
            </a:r>
            <a:r>
              <a:rPr lang="da-DK" sz="900" dirty="0">
                <a:solidFill>
                  <a:schemeClr val="tx1"/>
                </a:solidFill>
              </a:rPr>
              <a:t>af nye follikler</a:t>
            </a:r>
          </a:p>
        </p:txBody>
      </p:sp>
      <p:sp>
        <p:nvSpPr>
          <p:cNvPr id="5" name="Rektangel 4"/>
          <p:cNvSpPr/>
          <p:nvPr/>
        </p:nvSpPr>
        <p:spPr>
          <a:xfrm>
            <a:off x="7668344" y="14876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Ingen befrugtning</a:t>
            </a:r>
          </a:p>
        </p:txBody>
      </p:sp>
      <p:sp>
        <p:nvSpPr>
          <p:cNvPr id="6" name="Rektangel 5"/>
          <p:cNvSpPr/>
          <p:nvPr/>
        </p:nvSpPr>
        <p:spPr>
          <a:xfrm>
            <a:off x="7668344" y="8780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Ægløsning med dannelse af det gule legeme</a:t>
            </a:r>
          </a:p>
        </p:txBody>
      </p:sp>
      <p:sp>
        <p:nvSpPr>
          <p:cNvPr id="7" name="Rektangel 6"/>
          <p:cNvSpPr/>
          <p:nvPr/>
        </p:nvSpPr>
        <p:spPr>
          <a:xfrm>
            <a:off x="7668344" y="260648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Ophørt negativ feedback på FSH og LH</a:t>
            </a:r>
          </a:p>
        </p:txBody>
      </p:sp>
      <p:sp>
        <p:nvSpPr>
          <p:cNvPr id="8" name="Rektangel 7"/>
          <p:cNvSpPr/>
          <p:nvPr/>
        </p:nvSpPr>
        <p:spPr>
          <a:xfrm>
            <a:off x="280999" y="260648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Stigende mængde østrogen</a:t>
            </a:r>
          </a:p>
        </p:txBody>
      </p:sp>
      <p:sp>
        <p:nvSpPr>
          <p:cNvPr id="9" name="Rektangel 8"/>
          <p:cNvSpPr/>
          <p:nvPr/>
        </p:nvSpPr>
        <p:spPr>
          <a:xfrm>
            <a:off x="280999" y="8780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Negativ feedback på FSH og LH</a:t>
            </a:r>
          </a:p>
        </p:txBody>
      </p:sp>
      <p:sp>
        <p:nvSpPr>
          <p:cNvPr id="10" name="Rektangel 9"/>
          <p:cNvSpPr/>
          <p:nvPr/>
        </p:nvSpPr>
        <p:spPr>
          <a:xfrm>
            <a:off x="280999" y="14876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Negativ feedback på FSH</a:t>
            </a:r>
          </a:p>
        </p:txBody>
      </p:sp>
      <p:sp>
        <p:nvSpPr>
          <p:cNvPr id="11" name="Rektangel 10"/>
          <p:cNvSpPr/>
          <p:nvPr/>
        </p:nvSpPr>
        <p:spPr>
          <a:xfrm>
            <a:off x="280999" y="2046919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Menstruation</a:t>
            </a:r>
          </a:p>
        </p:txBody>
      </p:sp>
      <p:sp>
        <p:nvSpPr>
          <p:cNvPr id="12" name="Rektangel 11"/>
          <p:cNvSpPr/>
          <p:nvPr/>
        </p:nvSpPr>
        <p:spPr>
          <a:xfrm>
            <a:off x="280999" y="261703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Øget FSH</a:t>
            </a:r>
          </a:p>
        </p:txBody>
      </p:sp>
      <p:sp>
        <p:nvSpPr>
          <p:cNvPr id="13" name="Rektangel 12"/>
          <p:cNvSpPr/>
          <p:nvPr/>
        </p:nvSpPr>
        <p:spPr>
          <a:xfrm>
            <a:off x="280999" y="3212976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LH-top (positiv feedback)</a:t>
            </a:r>
          </a:p>
        </p:txBody>
      </p:sp>
      <p:sp>
        <p:nvSpPr>
          <p:cNvPr id="14" name="Rektangel 13"/>
          <p:cNvSpPr/>
          <p:nvPr/>
        </p:nvSpPr>
        <p:spPr>
          <a:xfrm>
            <a:off x="280999" y="3789040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Gult legeme dør</a:t>
            </a:r>
          </a:p>
        </p:txBody>
      </p:sp>
      <p:sp>
        <p:nvSpPr>
          <p:cNvPr id="15" name="Rektangel 14"/>
          <p:cNvSpPr/>
          <p:nvPr/>
        </p:nvSpPr>
        <p:spPr>
          <a:xfrm>
            <a:off x="280999" y="4365104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Gult legeme virksomt (LH nødvendigt)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80999" y="4941168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Fald i progesteron og østrogen</a:t>
            </a:r>
          </a:p>
        </p:txBody>
      </p:sp>
      <p:sp>
        <p:nvSpPr>
          <p:cNvPr id="18" name="Rektangel 17"/>
          <p:cNvSpPr/>
          <p:nvPr/>
        </p:nvSpPr>
        <p:spPr>
          <a:xfrm>
            <a:off x="280999" y="6093296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Øget progesteron- og østrogenudskillelse</a:t>
            </a:r>
          </a:p>
        </p:txBody>
      </p:sp>
      <p:sp>
        <p:nvSpPr>
          <p:cNvPr id="19" name="Rektangel 18"/>
          <p:cNvSpPr/>
          <p:nvPr/>
        </p:nvSpPr>
        <p:spPr>
          <a:xfrm>
            <a:off x="1979712" y="661999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 err="1">
                <a:solidFill>
                  <a:schemeClr val="tx1"/>
                </a:solidFill>
              </a:rPr>
              <a:t>Ægmodning</a:t>
            </a:r>
            <a:r>
              <a:rPr lang="da-DK" sz="900" dirty="0">
                <a:solidFill>
                  <a:schemeClr val="tx1"/>
                </a:solidFill>
              </a:rPr>
              <a:t> ved follikelvækst </a:t>
            </a:r>
          </a:p>
          <a:p>
            <a:pPr algn="ctr"/>
            <a:r>
              <a:rPr lang="da-DK" sz="900" dirty="0">
                <a:solidFill>
                  <a:schemeClr val="tx1"/>
                </a:solidFill>
              </a:rPr>
              <a:t>(FSH nødvendigt)</a:t>
            </a:r>
          </a:p>
        </p:txBody>
      </p:sp>
      <p:sp>
        <p:nvSpPr>
          <p:cNvPr id="2" name="Rektangel 1"/>
          <p:cNvSpPr/>
          <p:nvPr/>
        </p:nvSpPr>
        <p:spPr>
          <a:xfrm>
            <a:off x="1835696" y="5157192"/>
            <a:ext cx="2448272" cy="158417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 dirty="0">
                <a:solidFill>
                  <a:schemeClr val="tx1"/>
                </a:solidFill>
              </a:rPr>
              <a:t>Dan menstruationscyklussen ved at sætte firkanterne ind på den rigtige plads</a:t>
            </a:r>
          </a:p>
        </p:txBody>
      </p:sp>
    </p:spTree>
    <p:extLst>
      <p:ext uri="{BB962C8B-B14F-4D97-AF65-F5344CB8AC3E}">
        <p14:creationId xmlns:p14="http://schemas.microsoft.com/office/powerpoint/2010/main" val="265136449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79</Words>
  <Application>Microsoft Office PowerPoint</Application>
  <PresentationFormat>Skærmshow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SG</dc:creator>
  <cp:lastModifiedBy>Mia Møgelhøj</cp:lastModifiedBy>
  <cp:revision>13</cp:revision>
  <dcterms:created xsi:type="dcterms:W3CDTF">2014-03-26T15:48:10Z</dcterms:created>
  <dcterms:modified xsi:type="dcterms:W3CDTF">2023-12-06T15:31:14Z</dcterms:modified>
</cp:coreProperties>
</file>