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C7F48-3894-EC86-E71E-306D0042FB38}" v="2359" dt="2024-08-28T09:03:37.173"/>
    <p1510:client id="{DF1F56CA-BE2D-F3C2-110D-33AC98D46951}" v="218" dt="2024-08-28T08:56:52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Opstart af virksomhed - hvilken virksomhedsform? - Kondrup Consulting">
            <a:extLst>
              <a:ext uri="{FF2B5EF4-FFF2-40B4-BE49-F238E27FC236}">
                <a16:creationId xmlns:a16="http://schemas.microsoft.com/office/drawing/2014/main" id="{4466B2C8-3B73-58F4-CB39-1182F8E8F0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8719" r="-1" b="3517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Virksomhedsformer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F20412-77FB-4645-5AE4-C7E814109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/>
              <a:t>Enkeltmandsejede virksomheder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9EEAF9-7106-991F-7D4D-C8F942D43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24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En ejer </a:t>
            </a:r>
          </a:p>
          <a:p>
            <a:r>
              <a:rPr lang="da-DK"/>
              <a:t>Står for det hele (betale husleje, udbetale løn)</a:t>
            </a:r>
          </a:p>
          <a:p>
            <a:r>
              <a:rPr lang="da-DK"/>
              <a:t>Ejernes privatøkonomi er sammensmeltet med virksomhedens økonomi. Ejeren hæfter for gæld (kan være nødt til at sælge sit hus, hvis ejeren står i gæld)</a:t>
            </a:r>
          </a:p>
          <a:p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0789D86-0DF3-890C-1D4D-331C66955B7F}"/>
              </a:ext>
            </a:extLst>
          </p:cNvPr>
          <p:cNvSpPr txBox="1"/>
          <p:nvPr/>
        </p:nvSpPr>
        <p:spPr>
          <a:xfrm>
            <a:off x="841023" y="3810000"/>
            <a:ext cx="732648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4000">
                <a:latin typeface="Aptos Display"/>
              </a:rPr>
              <a:t>Franchising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59BCA4F-10AB-B0A2-D51B-D5A0CC7634FC}"/>
              </a:ext>
            </a:extLst>
          </p:cNvPr>
          <p:cNvSpPr txBox="1"/>
          <p:nvPr/>
        </p:nvSpPr>
        <p:spPr>
          <a:xfrm>
            <a:off x="841022" y="4391378"/>
            <a:ext cx="691444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En form for licensaftale, hvor en person eller virksomhed køber en licens af en anden virksomhed</a:t>
            </a:r>
          </a:p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Logoet, navn, brand og produkter er det samme i virksomheden</a:t>
            </a:r>
          </a:p>
        </p:txBody>
      </p:sp>
      <p:pic>
        <p:nvPicPr>
          <p:cNvPr id="6" name="Billede 5" descr="McDonald's - Wikipedia, den frie encyklopædi">
            <a:extLst>
              <a:ext uri="{FF2B5EF4-FFF2-40B4-BE49-F238E27FC236}">
                <a16:creationId xmlns:a16="http://schemas.microsoft.com/office/drawing/2014/main" id="{1E243A0F-9BD8-8F32-ACB4-D2996AB7E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467" y="4316151"/>
            <a:ext cx="2743200" cy="240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80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000F19-75F4-4482-B396-1D5B42F4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/>
              <a:t>Interessantselskab I/S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5563D7-42EF-9404-6714-76BA01C20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556" y="125553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Kan have flere ejere (andre selskaber kan også være ejere)</a:t>
            </a:r>
          </a:p>
          <a:p>
            <a:r>
              <a:rPr lang="da-DK"/>
              <a:t>Ejerne hæfter for økonomien, så hvis en ejer ikke kan betale gælden, skal de andre. </a:t>
            </a:r>
          </a:p>
          <a:p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55B95344-7BBC-2B33-DFE6-1E41E4017526}"/>
              </a:ext>
            </a:extLst>
          </p:cNvPr>
          <p:cNvSpPr txBox="1"/>
          <p:nvPr/>
        </p:nvSpPr>
        <p:spPr>
          <a:xfrm>
            <a:off x="846667" y="3076223"/>
            <a:ext cx="536222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4000">
                <a:latin typeface="Aptos Display"/>
              </a:rPr>
              <a:t>Iværksætterselskaber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04E81974-F8F6-9F85-DB33-3E527BF32134}"/>
              </a:ext>
            </a:extLst>
          </p:cNvPr>
          <p:cNvSpPr txBox="1"/>
          <p:nvPr/>
        </p:nvSpPr>
        <p:spPr>
          <a:xfrm>
            <a:off x="846667" y="3787422"/>
            <a:ext cx="11096977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Ved opstart skal iværksætteren indskyde mellem 1-49.999 kr. I kontanter. </a:t>
            </a:r>
          </a:p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Iværksætteren hæfter ejeren ikke for gælden, men kun det beløb blev indskudt i virksomheden. </a:t>
            </a:r>
          </a:p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Når virksomheden har nået en bundreserve på 50.000 kr. Kan det blive til ApS</a:t>
            </a:r>
          </a:p>
        </p:txBody>
      </p:sp>
    </p:spTree>
    <p:extLst>
      <p:ext uri="{BB962C8B-B14F-4D97-AF65-F5344CB8AC3E}">
        <p14:creationId xmlns:p14="http://schemas.microsoft.com/office/powerpoint/2010/main" val="197812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A4751-5E86-E1FC-E477-2D6A238AC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Anpartsselskaber ApS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B97AE0-F2A2-4B3A-98D4-8A7F2169E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47" y="1825625"/>
            <a:ext cx="10509553" cy="2065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En eller flere anpartshavere</a:t>
            </a:r>
          </a:p>
          <a:p>
            <a:endParaRPr lang="da-DK"/>
          </a:p>
          <a:p>
            <a:endParaRPr lang="da-DK"/>
          </a:p>
          <a:p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A9257AA-1F2C-B12A-5758-C41D321CAD28}"/>
              </a:ext>
            </a:extLst>
          </p:cNvPr>
          <p:cNvSpPr txBox="1"/>
          <p:nvPr/>
        </p:nvSpPr>
        <p:spPr>
          <a:xfrm>
            <a:off x="846667" y="3759200"/>
            <a:ext cx="638386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4000">
                <a:latin typeface="Aptos Display"/>
              </a:rPr>
              <a:t>Aktieselskaber A/S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A326E85-31E5-DDD8-2A4A-6B9F467D6436}"/>
              </a:ext>
            </a:extLst>
          </p:cNvPr>
          <p:cNvSpPr txBox="1"/>
          <p:nvPr/>
        </p:nvSpPr>
        <p:spPr>
          <a:xfrm>
            <a:off x="671689" y="4464756"/>
            <a:ext cx="1050431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Der er flest love og regler denne type virksomhed skal overholde</a:t>
            </a:r>
          </a:p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En eller flere ejer</a:t>
            </a:r>
          </a:p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Have en startkapital på min. 500.000 kr. Som deles på i aktier</a:t>
            </a:r>
          </a:p>
          <a:p>
            <a:pPr marL="228600" indent="-228600">
              <a:buFont typeface=""/>
              <a:buChar char="•"/>
            </a:pPr>
            <a:r>
              <a:rPr lang="da-DK" sz="2800">
                <a:cs typeface="Arial"/>
              </a:rPr>
              <a:t>Virksomheder kan opdeles i A- og B-aktier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45A14D3-BFDA-7339-453E-BCE8D1899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252" y="2231722"/>
            <a:ext cx="2981780" cy="1547888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215EDA9-CF9B-25B8-1E8F-B0297C844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592" y="2231722"/>
            <a:ext cx="3994150" cy="1656746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FC6550C-B10E-3B37-755A-CBF5482AF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90" y="2410992"/>
            <a:ext cx="3407916" cy="118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9982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ont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Macintosh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Kontortema</vt:lpstr>
      <vt:lpstr>Virksomhedsformer</vt:lpstr>
      <vt:lpstr>Enkeltmandsejede virksomheder</vt:lpstr>
      <vt:lpstr>Interessantselskab I/S</vt:lpstr>
      <vt:lpstr>Anpartsselskaber ApS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/>
  <cp:lastModifiedBy>Maria Rozalia Horup</cp:lastModifiedBy>
  <cp:revision>4</cp:revision>
  <dcterms:created xsi:type="dcterms:W3CDTF">2024-08-28T08:09:38Z</dcterms:created>
  <dcterms:modified xsi:type="dcterms:W3CDTF">2024-08-28T09:07:00Z</dcterms:modified>
</cp:coreProperties>
</file>