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5433D2-81C7-DDE4-EA01-173F07DA550B}" v="1326" dt="2024-08-28T09:00:37.800"/>
    <p1510:client id="{9BA035F7-7FD9-A91B-A7E2-D3B904696C64}" v="13" dt="2024-08-28T08:59:59.014"/>
    <p1510:client id="{B05ABB40-724F-6B1B-293D-F5A698642F40}" v="212" dt="2024-08-28T08:22:15.999"/>
    <p1510:client id="{F16D296E-0F19-E634-D01B-116EAEA3B09A}" v="1819" dt="2024-08-28T08:45:32.691"/>
    <p1510:client id="{FD91B9F7-AE61-4D06-95AF-FD87DDD7BB22}" v="157" dt="2024-08-28T08:56:07.7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467A91-746D-42AA-AC06-E662BDAEA2C2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3AFC1DB-3C07-4810-B736-EB0D0C36DEDC}">
      <dgm:prSet/>
      <dgm:spPr/>
      <dgm:t>
        <a:bodyPr/>
        <a:lstStyle/>
        <a:p>
          <a:r>
            <a:rPr lang="da-DK"/>
            <a:t>Kategorisere forskellige virksomheder efter dens mål/ den måde der drives virksomhed på </a:t>
          </a:r>
          <a:endParaRPr lang="en-US"/>
        </a:p>
      </dgm:t>
    </dgm:pt>
    <dgm:pt modelId="{18C4858C-8F1E-416D-B175-99126E0F16CC}" type="parTrans" cxnId="{23E89515-D295-4A69-BB2C-D772B6F5AE41}">
      <dgm:prSet/>
      <dgm:spPr/>
      <dgm:t>
        <a:bodyPr/>
        <a:lstStyle/>
        <a:p>
          <a:endParaRPr lang="en-US"/>
        </a:p>
      </dgm:t>
    </dgm:pt>
    <dgm:pt modelId="{B1037177-DD44-4D44-A990-2F8A0C255142}" type="sibTrans" cxnId="{23E89515-D295-4A69-BB2C-D772B6F5AE41}">
      <dgm:prSet/>
      <dgm:spPr/>
      <dgm:t>
        <a:bodyPr/>
        <a:lstStyle/>
        <a:p>
          <a:endParaRPr lang="en-US"/>
        </a:p>
      </dgm:t>
    </dgm:pt>
    <dgm:pt modelId="{3401BAD4-34F2-44B3-89D4-DDE9DAF1AA96}">
      <dgm:prSet/>
      <dgm:spPr/>
      <dgm:t>
        <a:bodyPr/>
        <a:lstStyle/>
        <a:p>
          <a:r>
            <a:rPr lang="da-DK"/>
            <a:t>3 typer virksomheder</a:t>
          </a:r>
          <a:endParaRPr lang="en-US"/>
        </a:p>
      </dgm:t>
    </dgm:pt>
    <dgm:pt modelId="{4CD5D413-DEAD-4C48-A345-CE32CCDC9271}" type="parTrans" cxnId="{728438ED-C365-468F-8395-87B3C4D24793}">
      <dgm:prSet/>
      <dgm:spPr/>
      <dgm:t>
        <a:bodyPr/>
        <a:lstStyle/>
        <a:p>
          <a:endParaRPr lang="en-US"/>
        </a:p>
      </dgm:t>
    </dgm:pt>
    <dgm:pt modelId="{78214D08-4BC6-4122-BF3E-A0204EADFBB0}" type="sibTrans" cxnId="{728438ED-C365-468F-8395-87B3C4D24793}">
      <dgm:prSet/>
      <dgm:spPr/>
      <dgm:t>
        <a:bodyPr/>
        <a:lstStyle/>
        <a:p>
          <a:endParaRPr lang="en-US"/>
        </a:p>
      </dgm:t>
    </dgm:pt>
    <dgm:pt modelId="{36178B45-CF1E-46EF-AA4B-FE44B8AC6F21}" type="pres">
      <dgm:prSet presAssocID="{4C467A91-746D-42AA-AC06-E662BDAEA2C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9CAFD18-76E3-41E0-BD41-A6C64EA01EFD}" type="pres">
      <dgm:prSet presAssocID="{83AFC1DB-3C07-4810-B736-EB0D0C36DEDC}" presName="hierRoot1" presStyleCnt="0"/>
      <dgm:spPr/>
    </dgm:pt>
    <dgm:pt modelId="{074E6FFE-2F58-4A8E-A093-DFAE9CE5D073}" type="pres">
      <dgm:prSet presAssocID="{83AFC1DB-3C07-4810-B736-EB0D0C36DEDC}" presName="composite" presStyleCnt="0"/>
      <dgm:spPr/>
    </dgm:pt>
    <dgm:pt modelId="{9B75FBCE-9A9D-4C45-9800-CD03FB12FD5A}" type="pres">
      <dgm:prSet presAssocID="{83AFC1DB-3C07-4810-B736-EB0D0C36DEDC}" presName="background" presStyleLbl="node0" presStyleIdx="0" presStyleCnt="2"/>
      <dgm:spPr/>
    </dgm:pt>
    <dgm:pt modelId="{FFAA0518-080F-43CE-9DAE-CFAA22A679A1}" type="pres">
      <dgm:prSet presAssocID="{83AFC1DB-3C07-4810-B736-EB0D0C36DEDC}" presName="text" presStyleLbl="fgAcc0" presStyleIdx="0" presStyleCnt="2">
        <dgm:presLayoutVars>
          <dgm:chPref val="3"/>
        </dgm:presLayoutVars>
      </dgm:prSet>
      <dgm:spPr/>
    </dgm:pt>
    <dgm:pt modelId="{739A792C-10AE-427F-A2B2-074870CCFA75}" type="pres">
      <dgm:prSet presAssocID="{83AFC1DB-3C07-4810-B736-EB0D0C36DEDC}" presName="hierChild2" presStyleCnt="0"/>
      <dgm:spPr/>
    </dgm:pt>
    <dgm:pt modelId="{EEC9F77A-A64F-4D81-918F-21168A00B8E2}" type="pres">
      <dgm:prSet presAssocID="{3401BAD4-34F2-44B3-89D4-DDE9DAF1AA96}" presName="hierRoot1" presStyleCnt="0"/>
      <dgm:spPr/>
    </dgm:pt>
    <dgm:pt modelId="{8FFCC83D-D5DD-49DE-8158-6418DB04B505}" type="pres">
      <dgm:prSet presAssocID="{3401BAD4-34F2-44B3-89D4-DDE9DAF1AA96}" presName="composite" presStyleCnt="0"/>
      <dgm:spPr/>
    </dgm:pt>
    <dgm:pt modelId="{31D4CF19-2D6D-4B53-B1F4-E5C232631723}" type="pres">
      <dgm:prSet presAssocID="{3401BAD4-34F2-44B3-89D4-DDE9DAF1AA96}" presName="background" presStyleLbl="node0" presStyleIdx="1" presStyleCnt="2"/>
      <dgm:spPr/>
    </dgm:pt>
    <dgm:pt modelId="{14A50BAE-104E-46F2-86A6-D4E847133C44}" type="pres">
      <dgm:prSet presAssocID="{3401BAD4-34F2-44B3-89D4-DDE9DAF1AA96}" presName="text" presStyleLbl="fgAcc0" presStyleIdx="1" presStyleCnt="2">
        <dgm:presLayoutVars>
          <dgm:chPref val="3"/>
        </dgm:presLayoutVars>
      </dgm:prSet>
      <dgm:spPr/>
    </dgm:pt>
    <dgm:pt modelId="{A3D0CD5C-BA98-4E1C-8D00-B0BE44E02DA8}" type="pres">
      <dgm:prSet presAssocID="{3401BAD4-34F2-44B3-89D4-DDE9DAF1AA96}" presName="hierChild2" presStyleCnt="0"/>
      <dgm:spPr/>
    </dgm:pt>
  </dgm:ptLst>
  <dgm:cxnLst>
    <dgm:cxn modelId="{23E89515-D295-4A69-BB2C-D772B6F5AE41}" srcId="{4C467A91-746D-42AA-AC06-E662BDAEA2C2}" destId="{83AFC1DB-3C07-4810-B736-EB0D0C36DEDC}" srcOrd="0" destOrd="0" parTransId="{18C4858C-8F1E-416D-B175-99126E0F16CC}" sibTransId="{B1037177-DD44-4D44-A990-2F8A0C255142}"/>
    <dgm:cxn modelId="{DEF49930-0169-4390-88C9-EDD834D586DB}" type="presOf" srcId="{83AFC1DB-3C07-4810-B736-EB0D0C36DEDC}" destId="{FFAA0518-080F-43CE-9DAE-CFAA22A679A1}" srcOrd="0" destOrd="0" presId="urn:microsoft.com/office/officeart/2005/8/layout/hierarchy1"/>
    <dgm:cxn modelId="{7FBC6F40-FE78-4941-B024-DE745472B648}" type="presOf" srcId="{3401BAD4-34F2-44B3-89D4-DDE9DAF1AA96}" destId="{14A50BAE-104E-46F2-86A6-D4E847133C44}" srcOrd="0" destOrd="0" presId="urn:microsoft.com/office/officeart/2005/8/layout/hierarchy1"/>
    <dgm:cxn modelId="{728438ED-C365-468F-8395-87B3C4D24793}" srcId="{4C467A91-746D-42AA-AC06-E662BDAEA2C2}" destId="{3401BAD4-34F2-44B3-89D4-DDE9DAF1AA96}" srcOrd="1" destOrd="0" parTransId="{4CD5D413-DEAD-4C48-A345-CE32CCDC9271}" sibTransId="{78214D08-4BC6-4122-BF3E-A0204EADFBB0}"/>
    <dgm:cxn modelId="{9FFF2BF9-128F-4BAB-8E24-04DC9CF3BD28}" type="presOf" srcId="{4C467A91-746D-42AA-AC06-E662BDAEA2C2}" destId="{36178B45-CF1E-46EF-AA4B-FE44B8AC6F21}" srcOrd="0" destOrd="0" presId="urn:microsoft.com/office/officeart/2005/8/layout/hierarchy1"/>
    <dgm:cxn modelId="{0ED55C93-FC52-4ED5-8949-E0F8ECE29D35}" type="presParOf" srcId="{36178B45-CF1E-46EF-AA4B-FE44B8AC6F21}" destId="{E9CAFD18-76E3-41E0-BD41-A6C64EA01EFD}" srcOrd="0" destOrd="0" presId="urn:microsoft.com/office/officeart/2005/8/layout/hierarchy1"/>
    <dgm:cxn modelId="{AFB4F411-6206-4EC9-9BFB-6C355D648177}" type="presParOf" srcId="{E9CAFD18-76E3-41E0-BD41-A6C64EA01EFD}" destId="{074E6FFE-2F58-4A8E-A093-DFAE9CE5D073}" srcOrd="0" destOrd="0" presId="urn:microsoft.com/office/officeart/2005/8/layout/hierarchy1"/>
    <dgm:cxn modelId="{984C4864-8C3D-408F-A034-8AF973FBC3B7}" type="presParOf" srcId="{074E6FFE-2F58-4A8E-A093-DFAE9CE5D073}" destId="{9B75FBCE-9A9D-4C45-9800-CD03FB12FD5A}" srcOrd="0" destOrd="0" presId="urn:microsoft.com/office/officeart/2005/8/layout/hierarchy1"/>
    <dgm:cxn modelId="{C6C57839-FB48-4EE2-999F-70AC384BE84D}" type="presParOf" srcId="{074E6FFE-2F58-4A8E-A093-DFAE9CE5D073}" destId="{FFAA0518-080F-43CE-9DAE-CFAA22A679A1}" srcOrd="1" destOrd="0" presId="urn:microsoft.com/office/officeart/2005/8/layout/hierarchy1"/>
    <dgm:cxn modelId="{9BF5194B-6D3D-4A6D-BE02-EB0A3875E723}" type="presParOf" srcId="{E9CAFD18-76E3-41E0-BD41-A6C64EA01EFD}" destId="{739A792C-10AE-427F-A2B2-074870CCFA75}" srcOrd="1" destOrd="0" presId="urn:microsoft.com/office/officeart/2005/8/layout/hierarchy1"/>
    <dgm:cxn modelId="{1E061F80-6E03-4EFE-819D-C61A8D051F0B}" type="presParOf" srcId="{36178B45-CF1E-46EF-AA4B-FE44B8AC6F21}" destId="{EEC9F77A-A64F-4D81-918F-21168A00B8E2}" srcOrd="1" destOrd="0" presId="urn:microsoft.com/office/officeart/2005/8/layout/hierarchy1"/>
    <dgm:cxn modelId="{C558A50B-8CA1-41BA-8CAC-DCE73B72FD4A}" type="presParOf" srcId="{EEC9F77A-A64F-4D81-918F-21168A00B8E2}" destId="{8FFCC83D-D5DD-49DE-8158-6418DB04B505}" srcOrd="0" destOrd="0" presId="urn:microsoft.com/office/officeart/2005/8/layout/hierarchy1"/>
    <dgm:cxn modelId="{248B0D8F-03F8-4C19-A6D4-D7EB41D46FA2}" type="presParOf" srcId="{8FFCC83D-D5DD-49DE-8158-6418DB04B505}" destId="{31D4CF19-2D6D-4B53-B1F4-E5C232631723}" srcOrd="0" destOrd="0" presId="urn:microsoft.com/office/officeart/2005/8/layout/hierarchy1"/>
    <dgm:cxn modelId="{C779F727-0730-40A3-B2E2-6AD08C634E4F}" type="presParOf" srcId="{8FFCC83D-D5DD-49DE-8158-6418DB04B505}" destId="{14A50BAE-104E-46F2-86A6-D4E847133C44}" srcOrd="1" destOrd="0" presId="urn:microsoft.com/office/officeart/2005/8/layout/hierarchy1"/>
    <dgm:cxn modelId="{A6A1BA0A-DB96-4109-80ED-CBD61669A689}" type="presParOf" srcId="{EEC9F77A-A64F-4D81-918F-21168A00B8E2}" destId="{A3D0CD5C-BA98-4E1C-8D00-B0BE44E02DA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1954C5-12FF-42B0-8DCD-7B5DC8CEECE5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6C12342B-30C7-4935-87BE-476BFE4AA1FC}">
      <dgm:prSet/>
      <dgm:spPr/>
      <dgm:t>
        <a:bodyPr/>
        <a:lstStyle/>
        <a:p>
          <a:pPr>
            <a:defRPr b="1"/>
          </a:pPr>
          <a:r>
            <a:rPr lang="da-DK"/>
            <a:t>Miljømæssige:</a:t>
          </a:r>
          <a:endParaRPr lang="en-US"/>
        </a:p>
      </dgm:t>
    </dgm:pt>
    <dgm:pt modelId="{ACD2C73B-B632-4B99-B410-5A3E06910C02}" type="parTrans" cxnId="{3A455B0A-57FF-4EE7-9523-10EDEAFA797C}">
      <dgm:prSet/>
      <dgm:spPr/>
      <dgm:t>
        <a:bodyPr/>
        <a:lstStyle/>
        <a:p>
          <a:endParaRPr lang="en-US"/>
        </a:p>
      </dgm:t>
    </dgm:pt>
    <dgm:pt modelId="{7AB42771-8FDF-4AC7-A157-E651137E4939}" type="sibTrans" cxnId="{3A455B0A-57FF-4EE7-9523-10EDEAFA797C}">
      <dgm:prSet/>
      <dgm:spPr/>
      <dgm:t>
        <a:bodyPr/>
        <a:lstStyle/>
        <a:p>
          <a:endParaRPr lang="en-US"/>
        </a:p>
      </dgm:t>
    </dgm:pt>
    <dgm:pt modelId="{CDC0F5E9-7D48-4929-9F4C-61A789DDDAD8}">
      <dgm:prSet/>
      <dgm:spPr/>
      <dgm:t>
        <a:bodyPr/>
        <a:lstStyle/>
        <a:p>
          <a:r>
            <a:rPr lang="da-DK"/>
            <a:t>Ikke påvirke det omgivende miljø</a:t>
          </a:r>
          <a:endParaRPr lang="en-US"/>
        </a:p>
      </dgm:t>
    </dgm:pt>
    <dgm:pt modelId="{9FB7C381-9823-450A-9200-D3F35C63871A}" type="parTrans" cxnId="{3C7B5174-913E-4721-9A2A-EAA55DB855D4}">
      <dgm:prSet/>
      <dgm:spPr/>
      <dgm:t>
        <a:bodyPr/>
        <a:lstStyle/>
        <a:p>
          <a:endParaRPr lang="en-US"/>
        </a:p>
      </dgm:t>
    </dgm:pt>
    <dgm:pt modelId="{970A4A6E-6FFD-433F-A863-E0997AAA857F}" type="sibTrans" cxnId="{3C7B5174-913E-4721-9A2A-EAA55DB855D4}">
      <dgm:prSet/>
      <dgm:spPr/>
      <dgm:t>
        <a:bodyPr/>
        <a:lstStyle/>
        <a:p>
          <a:endParaRPr lang="en-US"/>
        </a:p>
      </dgm:t>
    </dgm:pt>
    <dgm:pt modelId="{A15F22D1-B84F-48D7-BF25-4D8578E7DBC4}">
      <dgm:prSet/>
      <dgm:spPr/>
      <dgm:t>
        <a:bodyPr/>
        <a:lstStyle/>
        <a:p>
          <a:r>
            <a:rPr lang="da-DK"/>
            <a:t>Passe på ressourcerne, bæredygtigt afkast</a:t>
          </a:r>
          <a:endParaRPr lang="en-US"/>
        </a:p>
      </dgm:t>
    </dgm:pt>
    <dgm:pt modelId="{C47B8425-D747-408C-B7A5-196841F1377C}" type="parTrans" cxnId="{7FC888F4-AE95-480D-A8AF-3CEF3F251DAE}">
      <dgm:prSet/>
      <dgm:spPr/>
      <dgm:t>
        <a:bodyPr/>
        <a:lstStyle/>
        <a:p>
          <a:endParaRPr lang="en-US"/>
        </a:p>
      </dgm:t>
    </dgm:pt>
    <dgm:pt modelId="{DA55E273-126B-4205-8274-EA7A6D6F6BA7}" type="sibTrans" cxnId="{7FC888F4-AE95-480D-A8AF-3CEF3F251DAE}">
      <dgm:prSet/>
      <dgm:spPr/>
      <dgm:t>
        <a:bodyPr/>
        <a:lstStyle/>
        <a:p>
          <a:endParaRPr lang="en-US"/>
        </a:p>
      </dgm:t>
    </dgm:pt>
    <dgm:pt modelId="{99217320-48AF-44DD-B86B-21E40F2DE3A3}">
      <dgm:prSet/>
      <dgm:spPr/>
      <dgm:t>
        <a:bodyPr/>
        <a:lstStyle/>
        <a:p>
          <a:r>
            <a:rPr lang="da-DK"/>
            <a:t>Fx skovbrug, landbrug og fiskerfi</a:t>
          </a:r>
          <a:endParaRPr lang="en-US"/>
        </a:p>
      </dgm:t>
    </dgm:pt>
    <dgm:pt modelId="{9776E086-57C7-4563-AFC7-B71A6F691DEF}" type="parTrans" cxnId="{1F22F988-6135-4BD1-8FC8-80922B1EB20D}">
      <dgm:prSet/>
      <dgm:spPr/>
      <dgm:t>
        <a:bodyPr/>
        <a:lstStyle/>
        <a:p>
          <a:endParaRPr lang="en-US"/>
        </a:p>
      </dgm:t>
    </dgm:pt>
    <dgm:pt modelId="{78068410-5FFD-4979-BFC0-85FE26D67339}" type="sibTrans" cxnId="{1F22F988-6135-4BD1-8FC8-80922B1EB20D}">
      <dgm:prSet/>
      <dgm:spPr/>
      <dgm:t>
        <a:bodyPr/>
        <a:lstStyle/>
        <a:p>
          <a:endParaRPr lang="en-US"/>
        </a:p>
      </dgm:t>
    </dgm:pt>
    <dgm:pt modelId="{A0C56052-FEE2-404E-AE0E-27D5B83A0E01}">
      <dgm:prSet/>
      <dgm:spPr/>
      <dgm:t>
        <a:bodyPr/>
        <a:lstStyle/>
        <a:p>
          <a:pPr>
            <a:defRPr b="1"/>
          </a:pPr>
          <a:r>
            <a:rPr lang="da-DK"/>
            <a:t>Økonomisk: </a:t>
          </a:r>
          <a:endParaRPr lang="en-US"/>
        </a:p>
      </dgm:t>
    </dgm:pt>
    <dgm:pt modelId="{BF0BF93B-313E-4E1F-A958-550F5DE612A3}" type="parTrans" cxnId="{FFD8A9C7-6B86-49A8-8EAC-11CBAE74160F}">
      <dgm:prSet/>
      <dgm:spPr/>
      <dgm:t>
        <a:bodyPr/>
        <a:lstStyle/>
        <a:p>
          <a:endParaRPr lang="en-US"/>
        </a:p>
      </dgm:t>
    </dgm:pt>
    <dgm:pt modelId="{6D082B85-9169-4510-999A-BD30E0964868}" type="sibTrans" cxnId="{FFD8A9C7-6B86-49A8-8EAC-11CBAE74160F}">
      <dgm:prSet/>
      <dgm:spPr/>
      <dgm:t>
        <a:bodyPr/>
        <a:lstStyle/>
        <a:p>
          <a:endParaRPr lang="en-US"/>
        </a:p>
      </dgm:t>
    </dgm:pt>
    <dgm:pt modelId="{A7BDB90E-9DB5-4155-A027-A0ED2E0E1A77}">
      <dgm:prSet/>
      <dgm:spPr/>
      <dgm:t>
        <a:bodyPr/>
        <a:lstStyle/>
        <a:p>
          <a:r>
            <a:rPr lang="da-DK"/>
            <a:t>kan klare sig selv på kort sigt</a:t>
          </a:r>
          <a:endParaRPr lang="en-US"/>
        </a:p>
      </dgm:t>
    </dgm:pt>
    <dgm:pt modelId="{C3711DAA-57E2-4FA2-A48D-7CF14B6B5DCC}" type="parTrans" cxnId="{7B15C6A2-E0C0-40C3-A807-5E943DB1FD00}">
      <dgm:prSet/>
      <dgm:spPr/>
      <dgm:t>
        <a:bodyPr/>
        <a:lstStyle/>
        <a:p>
          <a:endParaRPr lang="en-US"/>
        </a:p>
      </dgm:t>
    </dgm:pt>
    <dgm:pt modelId="{4CD14944-74AF-4D4C-B3EF-2BC383D88D09}" type="sibTrans" cxnId="{7B15C6A2-E0C0-40C3-A807-5E943DB1FD00}">
      <dgm:prSet/>
      <dgm:spPr/>
      <dgm:t>
        <a:bodyPr/>
        <a:lstStyle/>
        <a:p>
          <a:endParaRPr lang="en-US"/>
        </a:p>
      </dgm:t>
    </dgm:pt>
    <dgm:pt modelId="{7EC52D9F-E071-48B2-B258-1B545F302715}">
      <dgm:prSet/>
      <dgm:spPr/>
      <dgm:t>
        <a:bodyPr/>
        <a:lstStyle/>
        <a:p>
          <a:r>
            <a:rPr lang="da-DK"/>
            <a:t>Skabe et afkast</a:t>
          </a:r>
          <a:endParaRPr lang="en-US"/>
        </a:p>
      </dgm:t>
    </dgm:pt>
    <dgm:pt modelId="{A6A4C7B4-3DF9-4AC5-ADBD-D4D0CFE307A5}" type="parTrans" cxnId="{7A00DCF0-0BDB-4D9A-9C48-AC2C3AA048E7}">
      <dgm:prSet/>
      <dgm:spPr/>
      <dgm:t>
        <a:bodyPr/>
        <a:lstStyle/>
        <a:p>
          <a:endParaRPr lang="en-US"/>
        </a:p>
      </dgm:t>
    </dgm:pt>
    <dgm:pt modelId="{2ED9346E-C2D9-410B-A289-EBA094DE9B2D}" type="sibTrans" cxnId="{7A00DCF0-0BDB-4D9A-9C48-AC2C3AA048E7}">
      <dgm:prSet/>
      <dgm:spPr/>
      <dgm:t>
        <a:bodyPr/>
        <a:lstStyle/>
        <a:p>
          <a:endParaRPr lang="en-US"/>
        </a:p>
      </dgm:t>
    </dgm:pt>
    <dgm:pt modelId="{75BFE7AE-530B-4F99-8559-5EB5444C38DA}">
      <dgm:prSet/>
      <dgm:spPr/>
      <dgm:t>
        <a:bodyPr/>
        <a:lstStyle/>
        <a:p>
          <a:r>
            <a:rPr lang="da-DK"/>
            <a:t>Fx tøj og smartphones</a:t>
          </a:r>
          <a:endParaRPr lang="en-US"/>
        </a:p>
      </dgm:t>
    </dgm:pt>
    <dgm:pt modelId="{DC954442-BE8A-43EC-A564-81BE2D4464D6}" type="parTrans" cxnId="{071D6C36-06B5-4614-81EC-BE36AE1286F1}">
      <dgm:prSet/>
      <dgm:spPr/>
      <dgm:t>
        <a:bodyPr/>
        <a:lstStyle/>
        <a:p>
          <a:endParaRPr lang="en-US"/>
        </a:p>
      </dgm:t>
    </dgm:pt>
    <dgm:pt modelId="{46F71AB6-2550-458F-9F4C-E721E5872C5E}" type="sibTrans" cxnId="{071D6C36-06B5-4614-81EC-BE36AE1286F1}">
      <dgm:prSet/>
      <dgm:spPr/>
      <dgm:t>
        <a:bodyPr/>
        <a:lstStyle/>
        <a:p>
          <a:endParaRPr lang="en-US"/>
        </a:p>
      </dgm:t>
    </dgm:pt>
    <dgm:pt modelId="{5EC69B96-B72B-4E2F-AAB0-1C33153C5BD9}">
      <dgm:prSet/>
      <dgm:spPr/>
      <dgm:t>
        <a:bodyPr/>
        <a:lstStyle/>
        <a:p>
          <a:pPr>
            <a:defRPr b="1"/>
          </a:pPr>
          <a:r>
            <a:rPr lang="da-DK"/>
            <a:t>Strategisk: </a:t>
          </a:r>
          <a:endParaRPr lang="en-US"/>
        </a:p>
      </dgm:t>
    </dgm:pt>
    <dgm:pt modelId="{C1AAF2F3-D71A-4562-B3A4-10799D8B46E6}" type="parTrans" cxnId="{B20C2B62-969C-4057-9345-73AAEA74E128}">
      <dgm:prSet/>
      <dgm:spPr/>
      <dgm:t>
        <a:bodyPr/>
        <a:lstStyle/>
        <a:p>
          <a:endParaRPr lang="en-US"/>
        </a:p>
      </dgm:t>
    </dgm:pt>
    <dgm:pt modelId="{D1C4F0E6-F163-49FF-8111-6699F0DE36DE}" type="sibTrans" cxnId="{B20C2B62-969C-4057-9345-73AAEA74E128}">
      <dgm:prSet/>
      <dgm:spPr/>
      <dgm:t>
        <a:bodyPr/>
        <a:lstStyle/>
        <a:p>
          <a:endParaRPr lang="en-US"/>
        </a:p>
      </dgm:t>
    </dgm:pt>
    <dgm:pt modelId="{B0DF486B-F3F8-4FED-9710-1DD0A9B814DD}">
      <dgm:prSet/>
      <dgm:spPr/>
      <dgm:t>
        <a:bodyPr/>
        <a:lstStyle/>
        <a:p>
          <a:r>
            <a:rPr lang="da-DK"/>
            <a:t>overleve på lang sigt</a:t>
          </a:r>
          <a:endParaRPr lang="en-US"/>
        </a:p>
      </dgm:t>
    </dgm:pt>
    <dgm:pt modelId="{8B0650F3-60A1-40F1-B1EF-A02FD32FF3BC}" type="parTrans" cxnId="{A2776419-7D86-4193-843B-E3C06DDFCFCE}">
      <dgm:prSet/>
      <dgm:spPr/>
      <dgm:t>
        <a:bodyPr/>
        <a:lstStyle/>
        <a:p>
          <a:endParaRPr lang="en-US"/>
        </a:p>
      </dgm:t>
    </dgm:pt>
    <dgm:pt modelId="{9DC557CD-4870-4AD3-9C17-AA48278BD2CD}" type="sibTrans" cxnId="{A2776419-7D86-4193-843B-E3C06DDFCFCE}">
      <dgm:prSet/>
      <dgm:spPr/>
      <dgm:t>
        <a:bodyPr/>
        <a:lstStyle/>
        <a:p>
          <a:endParaRPr lang="en-US"/>
        </a:p>
      </dgm:t>
    </dgm:pt>
    <dgm:pt modelId="{CB27AAD5-4CB9-461A-BA56-0FF9FA6B0A4E}">
      <dgm:prSet/>
      <dgm:spPr/>
      <dgm:t>
        <a:bodyPr/>
        <a:lstStyle/>
        <a:p>
          <a:r>
            <a:rPr lang="da-DK"/>
            <a:t>strategier der skaber afkast</a:t>
          </a:r>
          <a:endParaRPr lang="en-US"/>
        </a:p>
      </dgm:t>
    </dgm:pt>
    <dgm:pt modelId="{F5A1F97B-F0B8-4DBD-BAD6-94973CB190A2}" type="parTrans" cxnId="{19E2CC1E-02EF-4A00-B8FF-6E45859F00D9}">
      <dgm:prSet/>
      <dgm:spPr/>
      <dgm:t>
        <a:bodyPr/>
        <a:lstStyle/>
        <a:p>
          <a:endParaRPr lang="en-US"/>
        </a:p>
      </dgm:t>
    </dgm:pt>
    <dgm:pt modelId="{6ADD6347-4E1C-4ED9-A52F-8734B8AE3817}" type="sibTrans" cxnId="{19E2CC1E-02EF-4A00-B8FF-6E45859F00D9}">
      <dgm:prSet/>
      <dgm:spPr/>
      <dgm:t>
        <a:bodyPr/>
        <a:lstStyle/>
        <a:p>
          <a:endParaRPr lang="en-US"/>
        </a:p>
      </dgm:t>
    </dgm:pt>
    <dgm:pt modelId="{DD832A0F-8E2D-4177-BF9D-5EA54F636583}" type="pres">
      <dgm:prSet presAssocID="{9F1954C5-12FF-42B0-8DCD-7B5DC8CEECE5}" presName="root" presStyleCnt="0">
        <dgm:presLayoutVars>
          <dgm:dir/>
          <dgm:resizeHandles val="exact"/>
        </dgm:presLayoutVars>
      </dgm:prSet>
      <dgm:spPr/>
    </dgm:pt>
    <dgm:pt modelId="{FB772088-D568-4AC9-89F1-8F020251ADCD}" type="pres">
      <dgm:prSet presAssocID="{6C12342B-30C7-4935-87BE-476BFE4AA1FC}" presName="compNode" presStyleCnt="0"/>
      <dgm:spPr/>
    </dgm:pt>
    <dgm:pt modelId="{94493310-68DE-40CF-8B61-AC9E910C0E43}" type="pres">
      <dgm:prSet presAssocID="{6C12342B-30C7-4935-87BE-476BFE4AA1F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 tree"/>
        </a:ext>
      </dgm:extLst>
    </dgm:pt>
    <dgm:pt modelId="{68571301-493A-4525-A839-1F81BBC059C9}" type="pres">
      <dgm:prSet presAssocID="{6C12342B-30C7-4935-87BE-476BFE4AA1FC}" presName="iconSpace" presStyleCnt="0"/>
      <dgm:spPr/>
    </dgm:pt>
    <dgm:pt modelId="{1BF6BBBF-8AB7-4728-9222-1013F0BF0590}" type="pres">
      <dgm:prSet presAssocID="{6C12342B-30C7-4935-87BE-476BFE4AA1FC}" presName="parTx" presStyleLbl="revTx" presStyleIdx="0" presStyleCnt="6">
        <dgm:presLayoutVars>
          <dgm:chMax val="0"/>
          <dgm:chPref val="0"/>
        </dgm:presLayoutVars>
      </dgm:prSet>
      <dgm:spPr/>
    </dgm:pt>
    <dgm:pt modelId="{A6ACFD09-7085-472E-99BC-DB35C31D2686}" type="pres">
      <dgm:prSet presAssocID="{6C12342B-30C7-4935-87BE-476BFE4AA1FC}" presName="txSpace" presStyleCnt="0"/>
      <dgm:spPr/>
    </dgm:pt>
    <dgm:pt modelId="{2699EDDC-A64A-404B-A67F-18F01DBB3532}" type="pres">
      <dgm:prSet presAssocID="{6C12342B-30C7-4935-87BE-476BFE4AA1FC}" presName="desTx" presStyleLbl="revTx" presStyleIdx="1" presStyleCnt="6">
        <dgm:presLayoutVars/>
      </dgm:prSet>
      <dgm:spPr/>
    </dgm:pt>
    <dgm:pt modelId="{9F320386-B414-4676-8B27-7410FCC35D47}" type="pres">
      <dgm:prSet presAssocID="{7AB42771-8FDF-4AC7-A157-E651137E4939}" presName="sibTrans" presStyleCnt="0"/>
      <dgm:spPr/>
    </dgm:pt>
    <dgm:pt modelId="{7CE9C071-52AA-47F4-9109-0645352CA7D4}" type="pres">
      <dgm:prSet presAssocID="{A0C56052-FEE2-404E-AE0E-27D5B83A0E01}" presName="compNode" presStyleCnt="0"/>
      <dgm:spPr/>
    </dgm:pt>
    <dgm:pt modelId="{4CA71583-6A24-45BE-944C-C8F1EE0D2C90}" type="pres">
      <dgm:prSet presAssocID="{A0C56052-FEE2-404E-AE0E-27D5B83A0E0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ge"/>
        </a:ext>
      </dgm:extLst>
    </dgm:pt>
    <dgm:pt modelId="{404DCB05-C753-4F6B-B812-AB180EEB3DA9}" type="pres">
      <dgm:prSet presAssocID="{A0C56052-FEE2-404E-AE0E-27D5B83A0E01}" presName="iconSpace" presStyleCnt="0"/>
      <dgm:spPr/>
    </dgm:pt>
    <dgm:pt modelId="{92F09689-1234-4CA3-8A1E-9716408CC51C}" type="pres">
      <dgm:prSet presAssocID="{A0C56052-FEE2-404E-AE0E-27D5B83A0E01}" presName="parTx" presStyleLbl="revTx" presStyleIdx="2" presStyleCnt="6">
        <dgm:presLayoutVars>
          <dgm:chMax val="0"/>
          <dgm:chPref val="0"/>
        </dgm:presLayoutVars>
      </dgm:prSet>
      <dgm:spPr/>
    </dgm:pt>
    <dgm:pt modelId="{CB6C19E0-1382-47F4-8482-F1AED1C1D201}" type="pres">
      <dgm:prSet presAssocID="{A0C56052-FEE2-404E-AE0E-27D5B83A0E01}" presName="txSpace" presStyleCnt="0"/>
      <dgm:spPr/>
    </dgm:pt>
    <dgm:pt modelId="{1DDA622D-0C74-4889-91BE-89739964E1DC}" type="pres">
      <dgm:prSet presAssocID="{A0C56052-FEE2-404E-AE0E-27D5B83A0E01}" presName="desTx" presStyleLbl="revTx" presStyleIdx="3" presStyleCnt="6">
        <dgm:presLayoutVars/>
      </dgm:prSet>
      <dgm:spPr/>
    </dgm:pt>
    <dgm:pt modelId="{B0A0E116-A96F-49EB-9316-C47E460E23AD}" type="pres">
      <dgm:prSet presAssocID="{6D082B85-9169-4510-999A-BD30E0964868}" presName="sibTrans" presStyleCnt="0"/>
      <dgm:spPr/>
    </dgm:pt>
    <dgm:pt modelId="{13E3A8DB-5D2E-47BF-A392-A57B9C8B811A}" type="pres">
      <dgm:prSet presAssocID="{5EC69B96-B72B-4E2F-AAB0-1C33153C5BD9}" presName="compNode" presStyleCnt="0"/>
      <dgm:spPr/>
    </dgm:pt>
    <dgm:pt modelId="{57736B81-FA30-4A21-B3BB-C9058ECFCA2A}" type="pres">
      <dgm:prSet presAssocID="{5EC69B96-B72B-4E2F-AAB0-1C33153C5BD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85FE9FC6-5D88-4456-95AC-0DCA4840C487}" type="pres">
      <dgm:prSet presAssocID="{5EC69B96-B72B-4E2F-AAB0-1C33153C5BD9}" presName="iconSpace" presStyleCnt="0"/>
      <dgm:spPr/>
    </dgm:pt>
    <dgm:pt modelId="{2DE7A1DC-5657-436B-96AE-0B674372CDD4}" type="pres">
      <dgm:prSet presAssocID="{5EC69B96-B72B-4E2F-AAB0-1C33153C5BD9}" presName="parTx" presStyleLbl="revTx" presStyleIdx="4" presStyleCnt="6">
        <dgm:presLayoutVars>
          <dgm:chMax val="0"/>
          <dgm:chPref val="0"/>
        </dgm:presLayoutVars>
      </dgm:prSet>
      <dgm:spPr/>
    </dgm:pt>
    <dgm:pt modelId="{E5A84CF0-8E68-48BF-9BEA-D4394C8E3431}" type="pres">
      <dgm:prSet presAssocID="{5EC69B96-B72B-4E2F-AAB0-1C33153C5BD9}" presName="txSpace" presStyleCnt="0"/>
      <dgm:spPr/>
    </dgm:pt>
    <dgm:pt modelId="{E2635591-6B70-4282-A5CF-BBE58A17B466}" type="pres">
      <dgm:prSet presAssocID="{5EC69B96-B72B-4E2F-AAB0-1C33153C5BD9}" presName="desTx" presStyleLbl="revTx" presStyleIdx="5" presStyleCnt="6">
        <dgm:presLayoutVars/>
      </dgm:prSet>
      <dgm:spPr/>
    </dgm:pt>
  </dgm:ptLst>
  <dgm:cxnLst>
    <dgm:cxn modelId="{4F3EB402-4EA9-418E-B5B6-33B14234B48E}" type="presOf" srcId="{9F1954C5-12FF-42B0-8DCD-7B5DC8CEECE5}" destId="{DD832A0F-8E2D-4177-BF9D-5EA54F636583}" srcOrd="0" destOrd="0" presId="urn:microsoft.com/office/officeart/2018/2/layout/IconLabelDescriptionList"/>
    <dgm:cxn modelId="{4DB99709-B66A-4AC1-9943-F614B7B02D8C}" type="presOf" srcId="{6C12342B-30C7-4935-87BE-476BFE4AA1FC}" destId="{1BF6BBBF-8AB7-4728-9222-1013F0BF0590}" srcOrd="0" destOrd="0" presId="urn:microsoft.com/office/officeart/2018/2/layout/IconLabelDescriptionList"/>
    <dgm:cxn modelId="{3A455B0A-57FF-4EE7-9523-10EDEAFA797C}" srcId="{9F1954C5-12FF-42B0-8DCD-7B5DC8CEECE5}" destId="{6C12342B-30C7-4935-87BE-476BFE4AA1FC}" srcOrd="0" destOrd="0" parTransId="{ACD2C73B-B632-4B99-B410-5A3E06910C02}" sibTransId="{7AB42771-8FDF-4AC7-A157-E651137E4939}"/>
    <dgm:cxn modelId="{28578814-5C78-4532-A601-B370E37D3075}" type="presOf" srcId="{99217320-48AF-44DD-B86B-21E40F2DE3A3}" destId="{2699EDDC-A64A-404B-A67F-18F01DBB3532}" srcOrd="0" destOrd="2" presId="urn:microsoft.com/office/officeart/2018/2/layout/IconLabelDescriptionList"/>
    <dgm:cxn modelId="{A2776419-7D86-4193-843B-E3C06DDFCFCE}" srcId="{5EC69B96-B72B-4E2F-AAB0-1C33153C5BD9}" destId="{B0DF486B-F3F8-4FED-9710-1DD0A9B814DD}" srcOrd="0" destOrd="0" parTransId="{8B0650F3-60A1-40F1-B1EF-A02FD32FF3BC}" sibTransId="{9DC557CD-4870-4AD3-9C17-AA48278BD2CD}"/>
    <dgm:cxn modelId="{19E2CC1E-02EF-4A00-B8FF-6E45859F00D9}" srcId="{5EC69B96-B72B-4E2F-AAB0-1C33153C5BD9}" destId="{CB27AAD5-4CB9-461A-BA56-0FF9FA6B0A4E}" srcOrd="1" destOrd="0" parTransId="{F5A1F97B-F0B8-4DBD-BAD6-94973CB190A2}" sibTransId="{6ADD6347-4E1C-4ED9-A52F-8734B8AE3817}"/>
    <dgm:cxn modelId="{071D6C36-06B5-4614-81EC-BE36AE1286F1}" srcId="{A0C56052-FEE2-404E-AE0E-27D5B83A0E01}" destId="{75BFE7AE-530B-4F99-8559-5EB5444C38DA}" srcOrd="2" destOrd="0" parTransId="{DC954442-BE8A-43EC-A564-81BE2D4464D6}" sibTransId="{46F71AB6-2550-458F-9F4C-E721E5872C5E}"/>
    <dgm:cxn modelId="{2577134E-C33B-4BDC-AD78-81B9015579C4}" type="presOf" srcId="{A15F22D1-B84F-48D7-BF25-4D8578E7DBC4}" destId="{2699EDDC-A64A-404B-A67F-18F01DBB3532}" srcOrd="0" destOrd="1" presId="urn:microsoft.com/office/officeart/2018/2/layout/IconLabelDescriptionList"/>
    <dgm:cxn modelId="{4D03AF59-77A6-4EEE-B050-A92E2E3E1881}" type="presOf" srcId="{CB27AAD5-4CB9-461A-BA56-0FF9FA6B0A4E}" destId="{E2635591-6B70-4282-A5CF-BBE58A17B466}" srcOrd="0" destOrd="1" presId="urn:microsoft.com/office/officeart/2018/2/layout/IconLabelDescriptionList"/>
    <dgm:cxn modelId="{1BC5925F-73C5-4F23-9595-42E96E45D40D}" type="presOf" srcId="{7EC52D9F-E071-48B2-B258-1B545F302715}" destId="{1DDA622D-0C74-4889-91BE-89739964E1DC}" srcOrd="0" destOrd="1" presId="urn:microsoft.com/office/officeart/2018/2/layout/IconLabelDescriptionList"/>
    <dgm:cxn modelId="{B20C2B62-969C-4057-9345-73AAEA74E128}" srcId="{9F1954C5-12FF-42B0-8DCD-7B5DC8CEECE5}" destId="{5EC69B96-B72B-4E2F-AAB0-1C33153C5BD9}" srcOrd="2" destOrd="0" parTransId="{C1AAF2F3-D71A-4562-B3A4-10799D8B46E6}" sibTransId="{D1C4F0E6-F163-49FF-8111-6699F0DE36DE}"/>
    <dgm:cxn modelId="{3C7B5174-913E-4721-9A2A-EAA55DB855D4}" srcId="{6C12342B-30C7-4935-87BE-476BFE4AA1FC}" destId="{CDC0F5E9-7D48-4929-9F4C-61A789DDDAD8}" srcOrd="0" destOrd="0" parTransId="{9FB7C381-9823-450A-9200-D3F35C63871A}" sibTransId="{970A4A6E-6FFD-433F-A863-E0997AAA857F}"/>
    <dgm:cxn modelId="{1F22F988-6135-4BD1-8FC8-80922B1EB20D}" srcId="{6C12342B-30C7-4935-87BE-476BFE4AA1FC}" destId="{99217320-48AF-44DD-B86B-21E40F2DE3A3}" srcOrd="2" destOrd="0" parTransId="{9776E086-57C7-4563-AFC7-B71A6F691DEF}" sibTransId="{78068410-5FFD-4979-BFC0-85FE26D67339}"/>
    <dgm:cxn modelId="{FEF2928B-EB13-4AB8-9261-325A0D4AC197}" type="presOf" srcId="{75BFE7AE-530B-4F99-8559-5EB5444C38DA}" destId="{1DDA622D-0C74-4889-91BE-89739964E1DC}" srcOrd="0" destOrd="2" presId="urn:microsoft.com/office/officeart/2018/2/layout/IconLabelDescriptionList"/>
    <dgm:cxn modelId="{7B15C6A2-E0C0-40C3-A807-5E943DB1FD00}" srcId="{A0C56052-FEE2-404E-AE0E-27D5B83A0E01}" destId="{A7BDB90E-9DB5-4155-A027-A0ED2E0E1A77}" srcOrd="0" destOrd="0" parTransId="{C3711DAA-57E2-4FA2-A48D-7CF14B6B5DCC}" sibTransId="{4CD14944-74AF-4D4C-B3EF-2BC383D88D09}"/>
    <dgm:cxn modelId="{7EA681B0-D642-465D-8A91-92302C203FA8}" type="presOf" srcId="{A7BDB90E-9DB5-4155-A027-A0ED2E0E1A77}" destId="{1DDA622D-0C74-4889-91BE-89739964E1DC}" srcOrd="0" destOrd="0" presId="urn:microsoft.com/office/officeart/2018/2/layout/IconLabelDescriptionList"/>
    <dgm:cxn modelId="{19FF9CB0-D0E7-4B35-8C96-8D69D2214A37}" type="presOf" srcId="{A0C56052-FEE2-404E-AE0E-27D5B83A0E01}" destId="{92F09689-1234-4CA3-8A1E-9716408CC51C}" srcOrd="0" destOrd="0" presId="urn:microsoft.com/office/officeart/2018/2/layout/IconLabelDescriptionList"/>
    <dgm:cxn modelId="{FFD8A9C7-6B86-49A8-8EAC-11CBAE74160F}" srcId="{9F1954C5-12FF-42B0-8DCD-7B5DC8CEECE5}" destId="{A0C56052-FEE2-404E-AE0E-27D5B83A0E01}" srcOrd="1" destOrd="0" parTransId="{BF0BF93B-313E-4E1F-A958-550F5DE612A3}" sibTransId="{6D082B85-9169-4510-999A-BD30E0964868}"/>
    <dgm:cxn modelId="{1A5374D2-CE9E-442A-A25E-797F644C066F}" type="presOf" srcId="{CDC0F5E9-7D48-4929-9F4C-61A789DDDAD8}" destId="{2699EDDC-A64A-404B-A67F-18F01DBB3532}" srcOrd="0" destOrd="0" presId="urn:microsoft.com/office/officeart/2018/2/layout/IconLabelDescriptionList"/>
    <dgm:cxn modelId="{81317CD5-0A0A-4E4E-B2C8-96D5EED1A9F2}" type="presOf" srcId="{B0DF486B-F3F8-4FED-9710-1DD0A9B814DD}" destId="{E2635591-6B70-4282-A5CF-BBE58A17B466}" srcOrd="0" destOrd="0" presId="urn:microsoft.com/office/officeart/2018/2/layout/IconLabelDescriptionList"/>
    <dgm:cxn modelId="{7A00DCF0-0BDB-4D9A-9C48-AC2C3AA048E7}" srcId="{A0C56052-FEE2-404E-AE0E-27D5B83A0E01}" destId="{7EC52D9F-E071-48B2-B258-1B545F302715}" srcOrd="1" destOrd="0" parTransId="{A6A4C7B4-3DF9-4AC5-ADBD-D4D0CFE307A5}" sibTransId="{2ED9346E-C2D9-410B-A289-EBA094DE9B2D}"/>
    <dgm:cxn modelId="{7FC888F4-AE95-480D-A8AF-3CEF3F251DAE}" srcId="{6C12342B-30C7-4935-87BE-476BFE4AA1FC}" destId="{A15F22D1-B84F-48D7-BF25-4D8578E7DBC4}" srcOrd="1" destOrd="0" parTransId="{C47B8425-D747-408C-B7A5-196841F1377C}" sibTransId="{DA55E273-126B-4205-8274-EA7A6D6F6BA7}"/>
    <dgm:cxn modelId="{65DAA3FD-C523-4ED8-BAFF-12C3A6E8EC61}" type="presOf" srcId="{5EC69B96-B72B-4E2F-AAB0-1C33153C5BD9}" destId="{2DE7A1DC-5657-436B-96AE-0B674372CDD4}" srcOrd="0" destOrd="0" presId="urn:microsoft.com/office/officeart/2018/2/layout/IconLabelDescriptionList"/>
    <dgm:cxn modelId="{31C46E2E-A7BD-4227-9E40-98738CB267E1}" type="presParOf" srcId="{DD832A0F-8E2D-4177-BF9D-5EA54F636583}" destId="{FB772088-D568-4AC9-89F1-8F020251ADCD}" srcOrd="0" destOrd="0" presId="urn:microsoft.com/office/officeart/2018/2/layout/IconLabelDescriptionList"/>
    <dgm:cxn modelId="{717E5E52-0999-4539-90C6-695770823DE9}" type="presParOf" srcId="{FB772088-D568-4AC9-89F1-8F020251ADCD}" destId="{94493310-68DE-40CF-8B61-AC9E910C0E43}" srcOrd="0" destOrd="0" presId="urn:microsoft.com/office/officeart/2018/2/layout/IconLabelDescriptionList"/>
    <dgm:cxn modelId="{B1F57122-F065-4231-8E19-7924FC546996}" type="presParOf" srcId="{FB772088-D568-4AC9-89F1-8F020251ADCD}" destId="{68571301-493A-4525-A839-1F81BBC059C9}" srcOrd="1" destOrd="0" presId="urn:microsoft.com/office/officeart/2018/2/layout/IconLabelDescriptionList"/>
    <dgm:cxn modelId="{7FA38FF8-2C23-4A5A-A740-0EA40FC0BA81}" type="presParOf" srcId="{FB772088-D568-4AC9-89F1-8F020251ADCD}" destId="{1BF6BBBF-8AB7-4728-9222-1013F0BF0590}" srcOrd="2" destOrd="0" presId="urn:microsoft.com/office/officeart/2018/2/layout/IconLabelDescriptionList"/>
    <dgm:cxn modelId="{DF500A2A-0184-4EED-94CA-740C2D23A28B}" type="presParOf" srcId="{FB772088-D568-4AC9-89F1-8F020251ADCD}" destId="{A6ACFD09-7085-472E-99BC-DB35C31D2686}" srcOrd="3" destOrd="0" presId="urn:microsoft.com/office/officeart/2018/2/layout/IconLabelDescriptionList"/>
    <dgm:cxn modelId="{E2907573-95E6-422F-999D-E832A2BA3B2C}" type="presParOf" srcId="{FB772088-D568-4AC9-89F1-8F020251ADCD}" destId="{2699EDDC-A64A-404B-A67F-18F01DBB3532}" srcOrd="4" destOrd="0" presId="urn:microsoft.com/office/officeart/2018/2/layout/IconLabelDescriptionList"/>
    <dgm:cxn modelId="{9EFAA058-50B9-4D83-9B70-144DBD832A1C}" type="presParOf" srcId="{DD832A0F-8E2D-4177-BF9D-5EA54F636583}" destId="{9F320386-B414-4676-8B27-7410FCC35D47}" srcOrd="1" destOrd="0" presId="urn:microsoft.com/office/officeart/2018/2/layout/IconLabelDescriptionList"/>
    <dgm:cxn modelId="{40D42957-1AD3-4160-B240-4F2E844AD578}" type="presParOf" srcId="{DD832A0F-8E2D-4177-BF9D-5EA54F636583}" destId="{7CE9C071-52AA-47F4-9109-0645352CA7D4}" srcOrd="2" destOrd="0" presId="urn:microsoft.com/office/officeart/2018/2/layout/IconLabelDescriptionList"/>
    <dgm:cxn modelId="{0BDC3EFB-64B8-417B-931E-D72068B587F7}" type="presParOf" srcId="{7CE9C071-52AA-47F4-9109-0645352CA7D4}" destId="{4CA71583-6A24-45BE-944C-C8F1EE0D2C90}" srcOrd="0" destOrd="0" presId="urn:microsoft.com/office/officeart/2018/2/layout/IconLabelDescriptionList"/>
    <dgm:cxn modelId="{69042065-5773-40A4-907F-74EBD7E0937F}" type="presParOf" srcId="{7CE9C071-52AA-47F4-9109-0645352CA7D4}" destId="{404DCB05-C753-4F6B-B812-AB180EEB3DA9}" srcOrd="1" destOrd="0" presId="urn:microsoft.com/office/officeart/2018/2/layout/IconLabelDescriptionList"/>
    <dgm:cxn modelId="{763B9000-E48E-464E-85CF-4EA4005A7F59}" type="presParOf" srcId="{7CE9C071-52AA-47F4-9109-0645352CA7D4}" destId="{92F09689-1234-4CA3-8A1E-9716408CC51C}" srcOrd="2" destOrd="0" presId="urn:microsoft.com/office/officeart/2018/2/layout/IconLabelDescriptionList"/>
    <dgm:cxn modelId="{7A4E3E94-6885-4BA3-9B96-ABAB7EDF16DC}" type="presParOf" srcId="{7CE9C071-52AA-47F4-9109-0645352CA7D4}" destId="{CB6C19E0-1382-47F4-8482-F1AED1C1D201}" srcOrd="3" destOrd="0" presId="urn:microsoft.com/office/officeart/2018/2/layout/IconLabelDescriptionList"/>
    <dgm:cxn modelId="{9C0CC715-9E9B-4E4E-A76A-2642596BF11E}" type="presParOf" srcId="{7CE9C071-52AA-47F4-9109-0645352CA7D4}" destId="{1DDA622D-0C74-4889-91BE-89739964E1DC}" srcOrd="4" destOrd="0" presId="urn:microsoft.com/office/officeart/2018/2/layout/IconLabelDescriptionList"/>
    <dgm:cxn modelId="{913C694B-8BDE-4041-8265-F41CF2762905}" type="presParOf" srcId="{DD832A0F-8E2D-4177-BF9D-5EA54F636583}" destId="{B0A0E116-A96F-49EB-9316-C47E460E23AD}" srcOrd="3" destOrd="0" presId="urn:microsoft.com/office/officeart/2018/2/layout/IconLabelDescriptionList"/>
    <dgm:cxn modelId="{D30AA104-2B7B-4333-9916-2860D6BD996B}" type="presParOf" srcId="{DD832A0F-8E2D-4177-BF9D-5EA54F636583}" destId="{13E3A8DB-5D2E-47BF-A392-A57B9C8B811A}" srcOrd="4" destOrd="0" presId="urn:microsoft.com/office/officeart/2018/2/layout/IconLabelDescriptionList"/>
    <dgm:cxn modelId="{5B0639B8-AF2A-49A9-9892-B8F84D5A9851}" type="presParOf" srcId="{13E3A8DB-5D2E-47BF-A392-A57B9C8B811A}" destId="{57736B81-FA30-4A21-B3BB-C9058ECFCA2A}" srcOrd="0" destOrd="0" presId="urn:microsoft.com/office/officeart/2018/2/layout/IconLabelDescriptionList"/>
    <dgm:cxn modelId="{B278E892-CABC-4F0E-853E-C061F2FAED57}" type="presParOf" srcId="{13E3A8DB-5D2E-47BF-A392-A57B9C8B811A}" destId="{85FE9FC6-5D88-4456-95AC-0DCA4840C487}" srcOrd="1" destOrd="0" presId="urn:microsoft.com/office/officeart/2018/2/layout/IconLabelDescriptionList"/>
    <dgm:cxn modelId="{05C3FAD1-8981-49A7-82DE-A3C7CA4A4865}" type="presParOf" srcId="{13E3A8DB-5D2E-47BF-A392-A57B9C8B811A}" destId="{2DE7A1DC-5657-436B-96AE-0B674372CDD4}" srcOrd="2" destOrd="0" presId="urn:microsoft.com/office/officeart/2018/2/layout/IconLabelDescriptionList"/>
    <dgm:cxn modelId="{FCA9C197-2364-4931-926E-F3AA5C93D393}" type="presParOf" srcId="{13E3A8DB-5D2E-47BF-A392-A57B9C8B811A}" destId="{E5A84CF0-8E68-48BF-9BEA-D4394C8E3431}" srcOrd="3" destOrd="0" presId="urn:microsoft.com/office/officeart/2018/2/layout/IconLabelDescriptionList"/>
    <dgm:cxn modelId="{8DF87298-446F-4058-A776-90D8CD879BFD}" type="presParOf" srcId="{13E3A8DB-5D2E-47BF-A392-A57B9C8B811A}" destId="{E2635591-6B70-4282-A5CF-BBE58A17B466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15136C5-29DF-440F-A11D-3A4F2EACACF8}" type="doc">
      <dgm:prSet loTypeId="urn:microsoft.com/office/officeart/2005/8/layout/vProcess5" loCatId="process" qsTypeId="urn:microsoft.com/office/officeart/2005/8/quickstyle/simple2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E7A1792D-4FCD-4745-8DFC-EE6BE3082165}">
      <dgm:prSet/>
      <dgm:spPr/>
      <dgm:t>
        <a:bodyPr/>
        <a:lstStyle/>
        <a:p>
          <a:r>
            <a:rPr lang="da-DK"/>
            <a:t>Mål: skabe et fællesskab for individer, grupper eller samfundet. Støtte folk som måske ikke har penge eller er medlem af et fælleskab. </a:t>
          </a:r>
          <a:endParaRPr lang="en-US"/>
        </a:p>
      </dgm:t>
    </dgm:pt>
    <dgm:pt modelId="{4FBDC523-8303-4BF8-8EEA-B7F5B4F816A7}" type="parTrans" cxnId="{3BB47C51-BB63-4671-9CE5-5D0ECDBFD05A}">
      <dgm:prSet/>
      <dgm:spPr/>
      <dgm:t>
        <a:bodyPr/>
        <a:lstStyle/>
        <a:p>
          <a:endParaRPr lang="en-US"/>
        </a:p>
      </dgm:t>
    </dgm:pt>
    <dgm:pt modelId="{04DB1D69-F942-4BD0-BEE7-0C14A4AE893D}" type="sibTrans" cxnId="{3BB47C51-BB63-4671-9CE5-5D0ECDBFD05A}">
      <dgm:prSet/>
      <dgm:spPr/>
      <dgm:t>
        <a:bodyPr/>
        <a:lstStyle/>
        <a:p>
          <a:endParaRPr lang="en-US"/>
        </a:p>
      </dgm:t>
    </dgm:pt>
    <dgm:pt modelId="{09F9616C-E533-481E-8153-709FECFACD3E}">
      <dgm:prSet/>
      <dgm:spPr/>
      <dgm:t>
        <a:bodyPr/>
        <a:lstStyle/>
        <a:p>
          <a:r>
            <a:rPr lang="da-DK">
              <a:latin typeface="Aptos Display" panose="020F0302020204030204"/>
            </a:rPr>
            <a:t>Økonomisk</a:t>
          </a:r>
          <a:r>
            <a:rPr lang="da-DK"/>
            <a:t>: Ikke profit/overskud </a:t>
          </a:r>
          <a:endParaRPr lang="en-US"/>
        </a:p>
      </dgm:t>
    </dgm:pt>
    <dgm:pt modelId="{2EFB5B7B-9EDC-410F-B11D-5A65FC206FBC}" type="parTrans" cxnId="{F10F39F1-4FA7-4F0D-946B-A9C7E96B4D51}">
      <dgm:prSet/>
      <dgm:spPr/>
      <dgm:t>
        <a:bodyPr/>
        <a:lstStyle/>
        <a:p>
          <a:endParaRPr lang="en-US"/>
        </a:p>
      </dgm:t>
    </dgm:pt>
    <dgm:pt modelId="{76FAF7C2-1416-45A2-B860-B5D026B63D7C}" type="sibTrans" cxnId="{F10F39F1-4FA7-4F0D-946B-A9C7E96B4D51}">
      <dgm:prSet/>
      <dgm:spPr/>
      <dgm:t>
        <a:bodyPr/>
        <a:lstStyle/>
        <a:p>
          <a:endParaRPr lang="en-US"/>
        </a:p>
      </dgm:t>
    </dgm:pt>
    <dgm:pt modelId="{31A0CD61-CA23-4926-A9C5-E511B709758E}">
      <dgm:prSet/>
      <dgm:spPr/>
      <dgm:t>
        <a:bodyPr/>
        <a:lstStyle/>
        <a:p>
          <a:r>
            <a:rPr lang="da-DK"/>
            <a:t>Social: Støtte stofmisbruger, kriminelle, udsatte osv.  </a:t>
          </a:r>
          <a:endParaRPr lang="en-US"/>
        </a:p>
      </dgm:t>
    </dgm:pt>
    <dgm:pt modelId="{2371667F-E11D-4B4D-9636-78C79A347675}" type="parTrans" cxnId="{02BBC0CF-886B-45E9-B175-3ACC51F2DBBF}">
      <dgm:prSet/>
      <dgm:spPr/>
      <dgm:t>
        <a:bodyPr/>
        <a:lstStyle/>
        <a:p>
          <a:endParaRPr lang="en-US"/>
        </a:p>
      </dgm:t>
    </dgm:pt>
    <dgm:pt modelId="{DB1B894D-E523-43BB-86A8-4C78761E128D}" type="sibTrans" cxnId="{02BBC0CF-886B-45E9-B175-3ACC51F2DBBF}">
      <dgm:prSet/>
      <dgm:spPr/>
      <dgm:t>
        <a:bodyPr/>
        <a:lstStyle/>
        <a:p>
          <a:endParaRPr lang="en-US"/>
        </a:p>
      </dgm:t>
    </dgm:pt>
    <dgm:pt modelId="{BEFE0091-F828-45F2-9CE3-525B95E9D3A6}">
      <dgm:prSet/>
      <dgm:spPr/>
      <dgm:t>
        <a:bodyPr/>
        <a:lstStyle/>
        <a:p>
          <a:r>
            <a:rPr lang="da-DK"/>
            <a:t>Miljø: klimatiltag/miljøtiltag, eksempelvis lave skraldespænd af genbrugsplast. </a:t>
          </a:r>
          <a:endParaRPr lang="en-US"/>
        </a:p>
      </dgm:t>
    </dgm:pt>
    <dgm:pt modelId="{1DF49433-5229-410E-BEFD-4E6774A7832D}" type="parTrans" cxnId="{B9703117-4B09-4F05-AD88-2F1259814FA8}">
      <dgm:prSet/>
      <dgm:spPr/>
      <dgm:t>
        <a:bodyPr/>
        <a:lstStyle/>
        <a:p>
          <a:endParaRPr lang="en-US"/>
        </a:p>
      </dgm:t>
    </dgm:pt>
    <dgm:pt modelId="{31121DE9-82B2-4556-A267-60B4414D80BB}" type="sibTrans" cxnId="{B9703117-4B09-4F05-AD88-2F1259814FA8}">
      <dgm:prSet/>
      <dgm:spPr/>
      <dgm:t>
        <a:bodyPr/>
        <a:lstStyle/>
        <a:p>
          <a:endParaRPr lang="en-US"/>
        </a:p>
      </dgm:t>
    </dgm:pt>
    <dgm:pt modelId="{4B8ACBCD-2B80-4E41-99C7-EAD3A418A08B}" type="pres">
      <dgm:prSet presAssocID="{115136C5-29DF-440F-A11D-3A4F2EACACF8}" presName="outerComposite" presStyleCnt="0">
        <dgm:presLayoutVars>
          <dgm:chMax val="5"/>
          <dgm:dir/>
          <dgm:resizeHandles val="exact"/>
        </dgm:presLayoutVars>
      </dgm:prSet>
      <dgm:spPr/>
    </dgm:pt>
    <dgm:pt modelId="{656CFFBB-8B4E-4C7B-BDB3-4FCDE3AACE73}" type="pres">
      <dgm:prSet presAssocID="{115136C5-29DF-440F-A11D-3A4F2EACACF8}" presName="dummyMaxCanvas" presStyleCnt="0">
        <dgm:presLayoutVars/>
      </dgm:prSet>
      <dgm:spPr/>
    </dgm:pt>
    <dgm:pt modelId="{DD1EB403-44EB-495A-AD7E-D206EEDBC3FD}" type="pres">
      <dgm:prSet presAssocID="{115136C5-29DF-440F-A11D-3A4F2EACACF8}" presName="FourNodes_1" presStyleLbl="node1" presStyleIdx="0" presStyleCnt="4">
        <dgm:presLayoutVars>
          <dgm:bulletEnabled val="1"/>
        </dgm:presLayoutVars>
      </dgm:prSet>
      <dgm:spPr/>
    </dgm:pt>
    <dgm:pt modelId="{9C431366-D51B-46C8-A123-6E52A51CB1EB}" type="pres">
      <dgm:prSet presAssocID="{115136C5-29DF-440F-A11D-3A4F2EACACF8}" presName="FourNodes_2" presStyleLbl="node1" presStyleIdx="1" presStyleCnt="4">
        <dgm:presLayoutVars>
          <dgm:bulletEnabled val="1"/>
        </dgm:presLayoutVars>
      </dgm:prSet>
      <dgm:spPr/>
    </dgm:pt>
    <dgm:pt modelId="{F58B68A9-BC16-49B3-9426-07F47D0996EB}" type="pres">
      <dgm:prSet presAssocID="{115136C5-29DF-440F-A11D-3A4F2EACACF8}" presName="FourNodes_3" presStyleLbl="node1" presStyleIdx="2" presStyleCnt="4">
        <dgm:presLayoutVars>
          <dgm:bulletEnabled val="1"/>
        </dgm:presLayoutVars>
      </dgm:prSet>
      <dgm:spPr/>
    </dgm:pt>
    <dgm:pt modelId="{4EFFCB34-692F-4B74-98D0-52115B4C8CAE}" type="pres">
      <dgm:prSet presAssocID="{115136C5-29DF-440F-A11D-3A4F2EACACF8}" presName="FourNodes_4" presStyleLbl="node1" presStyleIdx="3" presStyleCnt="4">
        <dgm:presLayoutVars>
          <dgm:bulletEnabled val="1"/>
        </dgm:presLayoutVars>
      </dgm:prSet>
      <dgm:spPr/>
    </dgm:pt>
    <dgm:pt modelId="{E713EB8B-C7A6-45D0-92D1-64E1DB1AFFE3}" type="pres">
      <dgm:prSet presAssocID="{115136C5-29DF-440F-A11D-3A4F2EACACF8}" presName="FourConn_1-2" presStyleLbl="fgAccFollowNode1" presStyleIdx="0" presStyleCnt="3">
        <dgm:presLayoutVars>
          <dgm:bulletEnabled val="1"/>
        </dgm:presLayoutVars>
      </dgm:prSet>
      <dgm:spPr/>
    </dgm:pt>
    <dgm:pt modelId="{169F6E92-1437-4334-A887-4E398C21EAAD}" type="pres">
      <dgm:prSet presAssocID="{115136C5-29DF-440F-A11D-3A4F2EACACF8}" presName="FourConn_2-3" presStyleLbl="fgAccFollowNode1" presStyleIdx="1" presStyleCnt="3">
        <dgm:presLayoutVars>
          <dgm:bulletEnabled val="1"/>
        </dgm:presLayoutVars>
      </dgm:prSet>
      <dgm:spPr/>
    </dgm:pt>
    <dgm:pt modelId="{E3AA6623-94CB-41A8-9A79-2F265FBBA351}" type="pres">
      <dgm:prSet presAssocID="{115136C5-29DF-440F-A11D-3A4F2EACACF8}" presName="FourConn_3-4" presStyleLbl="fgAccFollowNode1" presStyleIdx="2" presStyleCnt="3">
        <dgm:presLayoutVars>
          <dgm:bulletEnabled val="1"/>
        </dgm:presLayoutVars>
      </dgm:prSet>
      <dgm:spPr/>
    </dgm:pt>
    <dgm:pt modelId="{1AE5DA6C-F396-46CC-BEA0-D75E40F759FC}" type="pres">
      <dgm:prSet presAssocID="{115136C5-29DF-440F-A11D-3A4F2EACACF8}" presName="FourNodes_1_text" presStyleLbl="node1" presStyleIdx="3" presStyleCnt="4">
        <dgm:presLayoutVars>
          <dgm:bulletEnabled val="1"/>
        </dgm:presLayoutVars>
      </dgm:prSet>
      <dgm:spPr/>
    </dgm:pt>
    <dgm:pt modelId="{55E6E16D-5304-49FB-B5B2-1F33E06E20E3}" type="pres">
      <dgm:prSet presAssocID="{115136C5-29DF-440F-A11D-3A4F2EACACF8}" presName="FourNodes_2_text" presStyleLbl="node1" presStyleIdx="3" presStyleCnt="4">
        <dgm:presLayoutVars>
          <dgm:bulletEnabled val="1"/>
        </dgm:presLayoutVars>
      </dgm:prSet>
      <dgm:spPr/>
    </dgm:pt>
    <dgm:pt modelId="{48E0C644-8734-47F2-BFE7-9D330EED05A0}" type="pres">
      <dgm:prSet presAssocID="{115136C5-29DF-440F-A11D-3A4F2EACACF8}" presName="FourNodes_3_text" presStyleLbl="node1" presStyleIdx="3" presStyleCnt="4">
        <dgm:presLayoutVars>
          <dgm:bulletEnabled val="1"/>
        </dgm:presLayoutVars>
      </dgm:prSet>
      <dgm:spPr/>
    </dgm:pt>
    <dgm:pt modelId="{B38A7098-57B1-47E0-AC05-6AAB1F586AB6}" type="pres">
      <dgm:prSet presAssocID="{115136C5-29DF-440F-A11D-3A4F2EACACF8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B2F78D16-8801-4DCE-82CB-0F9AC49AB03C}" type="presOf" srcId="{76FAF7C2-1416-45A2-B860-B5D026B63D7C}" destId="{169F6E92-1437-4334-A887-4E398C21EAAD}" srcOrd="0" destOrd="0" presId="urn:microsoft.com/office/officeart/2005/8/layout/vProcess5"/>
    <dgm:cxn modelId="{B9703117-4B09-4F05-AD88-2F1259814FA8}" srcId="{115136C5-29DF-440F-A11D-3A4F2EACACF8}" destId="{BEFE0091-F828-45F2-9CE3-525B95E9D3A6}" srcOrd="3" destOrd="0" parTransId="{1DF49433-5229-410E-BEFD-4E6774A7832D}" sibTransId="{31121DE9-82B2-4556-A267-60B4414D80BB}"/>
    <dgm:cxn modelId="{FBBCE123-6161-467F-AD3E-0197D96CF189}" type="presOf" srcId="{09F9616C-E533-481E-8153-709FECFACD3E}" destId="{9C431366-D51B-46C8-A123-6E52A51CB1EB}" srcOrd="0" destOrd="0" presId="urn:microsoft.com/office/officeart/2005/8/layout/vProcess5"/>
    <dgm:cxn modelId="{3BB47C51-BB63-4671-9CE5-5D0ECDBFD05A}" srcId="{115136C5-29DF-440F-A11D-3A4F2EACACF8}" destId="{E7A1792D-4FCD-4745-8DFC-EE6BE3082165}" srcOrd="0" destOrd="0" parTransId="{4FBDC523-8303-4BF8-8EEA-B7F5B4F816A7}" sibTransId="{04DB1D69-F942-4BD0-BEE7-0C14A4AE893D}"/>
    <dgm:cxn modelId="{B0009678-53A5-4D78-9E64-6952AD049E66}" type="presOf" srcId="{04DB1D69-F942-4BD0-BEE7-0C14A4AE893D}" destId="{E713EB8B-C7A6-45D0-92D1-64E1DB1AFFE3}" srcOrd="0" destOrd="0" presId="urn:microsoft.com/office/officeart/2005/8/layout/vProcess5"/>
    <dgm:cxn modelId="{D8F00682-0B41-4AEC-B337-E8FF2E0BDB66}" type="presOf" srcId="{E7A1792D-4FCD-4745-8DFC-EE6BE3082165}" destId="{1AE5DA6C-F396-46CC-BEA0-D75E40F759FC}" srcOrd="1" destOrd="0" presId="urn:microsoft.com/office/officeart/2005/8/layout/vProcess5"/>
    <dgm:cxn modelId="{62F02AA5-B12B-4837-9767-9D214E06DDF7}" type="presOf" srcId="{31A0CD61-CA23-4926-A9C5-E511B709758E}" destId="{F58B68A9-BC16-49B3-9426-07F47D0996EB}" srcOrd="0" destOrd="0" presId="urn:microsoft.com/office/officeart/2005/8/layout/vProcess5"/>
    <dgm:cxn modelId="{252A63B9-09F9-4FE1-B161-1AAC6F6CF4E2}" type="presOf" srcId="{DB1B894D-E523-43BB-86A8-4C78761E128D}" destId="{E3AA6623-94CB-41A8-9A79-2F265FBBA351}" srcOrd="0" destOrd="0" presId="urn:microsoft.com/office/officeart/2005/8/layout/vProcess5"/>
    <dgm:cxn modelId="{AA0EB8BE-79FE-4AF5-A77C-324354D24652}" type="presOf" srcId="{E7A1792D-4FCD-4745-8DFC-EE6BE3082165}" destId="{DD1EB403-44EB-495A-AD7E-D206EEDBC3FD}" srcOrd="0" destOrd="0" presId="urn:microsoft.com/office/officeart/2005/8/layout/vProcess5"/>
    <dgm:cxn modelId="{1EA763C1-F5AA-44CB-A688-747A21AFC9AA}" type="presOf" srcId="{115136C5-29DF-440F-A11D-3A4F2EACACF8}" destId="{4B8ACBCD-2B80-4E41-99C7-EAD3A418A08B}" srcOrd="0" destOrd="0" presId="urn:microsoft.com/office/officeart/2005/8/layout/vProcess5"/>
    <dgm:cxn modelId="{06F024CA-86C7-42CA-B301-0F4F43341525}" type="presOf" srcId="{09F9616C-E533-481E-8153-709FECFACD3E}" destId="{55E6E16D-5304-49FB-B5B2-1F33E06E20E3}" srcOrd="1" destOrd="0" presId="urn:microsoft.com/office/officeart/2005/8/layout/vProcess5"/>
    <dgm:cxn modelId="{A7990DCC-7CB7-442E-954A-961D7CD024CF}" type="presOf" srcId="{31A0CD61-CA23-4926-A9C5-E511B709758E}" destId="{48E0C644-8734-47F2-BFE7-9D330EED05A0}" srcOrd="1" destOrd="0" presId="urn:microsoft.com/office/officeart/2005/8/layout/vProcess5"/>
    <dgm:cxn modelId="{C9A87BCD-A140-46AC-B366-2DCA22999949}" type="presOf" srcId="{BEFE0091-F828-45F2-9CE3-525B95E9D3A6}" destId="{B38A7098-57B1-47E0-AC05-6AAB1F586AB6}" srcOrd="1" destOrd="0" presId="urn:microsoft.com/office/officeart/2005/8/layout/vProcess5"/>
    <dgm:cxn modelId="{02BBC0CF-886B-45E9-B175-3ACC51F2DBBF}" srcId="{115136C5-29DF-440F-A11D-3A4F2EACACF8}" destId="{31A0CD61-CA23-4926-A9C5-E511B709758E}" srcOrd="2" destOrd="0" parTransId="{2371667F-E11D-4B4D-9636-78C79A347675}" sibTransId="{DB1B894D-E523-43BB-86A8-4C78761E128D}"/>
    <dgm:cxn modelId="{F10F39F1-4FA7-4F0D-946B-A9C7E96B4D51}" srcId="{115136C5-29DF-440F-A11D-3A4F2EACACF8}" destId="{09F9616C-E533-481E-8153-709FECFACD3E}" srcOrd="1" destOrd="0" parTransId="{2EFB5B7B-9EDC-410F-B11D-5A65FC206FBC}" sibTransId="{76FAF7C2-1416-45A2-B860-B5D026B63D7C}"/>
    <dgm:cxn modelId="{11E850F1-D28F-42C6-9E49-87F25B1B44B7}" type="presOf" srcId="{BEFE0091-F828-45F2-9CE3-525B95E9D3A6}" destId="{4EFFCB34-692F-4B74-98D0-52115B4C8CAE}" srcOrd="0" destOrd="0" presId="urn:microsoft.com/office/officeart/2005/8/layout/vProcess5"/>
    <dgm:cxn modelId="{7EC1B71A-3612-41AB-96B3-CC2E39C94F91}" type="presParOf" srcId="{4B8ACBCD-2B80-4E41-99C7-EAD3A418A08B}" destId="{656CFFBB-8B4E-4C7B-BDB3-4FCDE3AACE73}" srcOrd="0" destOrd="0" presId="urn:microsoft.com/office/officeart/2005/8/layout/vProcess5"/>
    <dgm:cxn modelId="{217FB324-3952-42C5-B0E1-4ADA556506D1}" type="presParOf" srcId="{4B8ACBCD-2B80-4E41-99C7-EAD3A418A08B}" destId="{DD1EB403-44EB-495A-AD7E-D206EEDBC3FD}" srcOrd="1" destOrd="0" presId="urn:microsoft.com/office/officeart/2005/8/layout/vProcess5"/>
    <dgm:cxn modelId="{1F25A09B-B42D-4B0E-804C-6C6ED75A1287}" type="presParOf" srcId="{4B8ACBCD-2B80-4E41-99C7-EAD3A418A08B}" destId="{9C431366-D51B-46C8-A123-6E52A51CB1EB}" srcOrd="2" destOrd="0" presId="urn:microsoft.com/office/officeart/2005/8/layout/vProcess5"/>
    <dgm:cxn modelId="{C171DE04-5218-4A14-9E2E-28263BCAC64E}" type="presParOf" srcId="{4B8ACBCD-2B80-4E41-99C7-EAD3A418A08B}" destId="{F58B68A9-BC16-49B3-9426-07F47D0996EB}" srcOrd="3" destOrd="0" presId="urn:microsoft.com/office/officeart/2005/8/layout/vProcess5"/>
    <dgm:cxn modelId="{52279989-E63B-4BB6-8C20-B1DCDD19BD7E}" type="presParOf" srcId="{4B8ACBCD-2B80-4E41-99C7-EAD3A418A08B}" destId="{4EFFCB34-692F-4B74-98D0-52115B4C8CAE}" srcOrd="4" destOrd="0" presId="urn:microsoft.com/office/officeart/2005/8/layout/vProcess5"/>
    <dgm:cxn modelId="{2B4191B2-1479-4991-8C58-A084877F0446}" type="presParOf" srcId="{4B8ACBCD-2B80-4E41-99C7-EAD3A418A08B}" destId="{E713EB8B-C7A6-45D0-92D1-64E1DB1AFFE3}" srcOrd="5" destOrd="0" presId="urn:microsoft.com/office/officeart/2005/8/layout/vProcess5"/>
    <dgm:cxn modelId="{03A2C426-1FDD-454F-B226-C33EB54F97AE}" type="presParOf" srcId="{4B8ACBCD-2B80-4E41-99C7-EAD3A418A08B}" destId="{169F6E92-1437-4334-A887-4E398C21EAAD}" srcOrd="6" destOrd="0" presId="urn:microsoft.com/office/officeart/2005/8/layout/vProcess5"/>
    <dgm:cxn modelId="{21B4957F-76F9-4DE6-83D1-F63D74FD7B0C}" type="presParOf" srcId="{4B8ACBCD-2B80-4E41-99C7-EAD3A418A08B}" destId="{E3AA6623-94CB-41A8-9A79-2F265FBBA351}" srcOrd="7" destOrd="0" presId="urn:microsoft.com/office/officeart/2005/8/layout/vProcess5"/>
    <dgm:cxn modelId="{6F4E8369-7E57-4DCA-83E9-0FB5546D99B9}" type="presParOf" srcId="{4B8ACBCD-2B80-4E41-99C7-EAD3A418A08B}" destId="{1AE5DA6C-F396-46CC-BEA0-D75E40F759FC}" srcOrd="8" destOrd="0" presId="urn:microsoft.com/office/officeart/2005/8/layout/vProcess5"/>
    <dgm:cxn modelId="{15059103-885F-416B-8BB1-7881462343BA}" type="presParOf" srcId="{4B8ACBCD-2B80-4E41-99C7-EAD3A418A08B}" destId="{55E6E16D-5304-49FB-B5B2-1F33E06E20E3}" srcOrd="9" destOrd="0" presId="urn:microsoft.com/office/officeart/2005/8/layout/vProcess5"/>
    <dgm:cxn modelId="{66766FEC-8F20-47E2-BD91-577FC55C38E8}" type="presParOf" srcId="{4B8ACBCD-2B80-4E41-99C7-EAD3A418A08B}" destId="{48E0C644-8734-47F2-BFE7-9D330EED05A0}" srcOrd="10" destOrd="0" presId="urn:microsoft.com/office/officeart/2005/8/layout/vProcess5"/>
    <dgm:cxn modelId="{D6517D93-9DA7-4181-82A1-84C5E769D16D}" type="presParOf" srcId="{4B8ACBCD-2B80-4E41-99C7-EAD3A418A08B}" destId="{B38A7098-57B1-47E0-AC05-6AAB1F586AB6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292FA39-3AF8-47EE-865D-372F0C66958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CE716C0-EF36-4323-99BD-DA42270158B4}">
      <dgm:prSet/>
      <dgm:spPr/>
      <dgm:t>
        <a:bodyPr/>
        <a:lstStyle/>
        <a:p>
          <a:r>
            <a:rPr lang="da-DK"/>
            <a:t>Beskrivelse: en nystartet virksomhed</a:t>
          </a:r>
          <a:endParaRPr lang="en-US"/>
        </a:p>
      </dgm:t>
    </dgm:pt>
    <dgm:pt modelId="{B251C699-240C-40C0-AA6F-EBD8A485018A}" type="parTrans" cxnId="{93356134-D5ED-43A8-87F7-FA12BF807906}">
      <dgm:prSet/>
      <dgm:spPr/>
      <dgm:t>
        <a:bodyPr/>
        <a:lstStyle/>
        <a:p>
          <a:endParaRPr lang="en-US"/>
        </a:p>
      </dgm:t>
    </dgm:pt>
    <dgm:pt modelId="{9E07C338-0881-47EC-9FFC-84EBE42A498B}" type="sibTrans" cxnId="{93356134-D5ED-43A8-87F7-FA12BF807906}">
      <dgm:prSet/>
      <dgm:spPr/>
      <dgm:t>
        <a:bodyPr/>
        <a:lstStyle/>
        <a:p>
          <a:endParaRPr lang="en-US"/>
        </a:p>
      </dgm:t>
    </dgm:pt>
    <dgm:pt modelId="{AD318728-AE18-4649-A0C9-D53F4AA81785}">
      <dgm:prSet/>
      <dgm:spPr/>
      <dgm:t>
        <a:bodyPr/>
        <a:lstStyle/>
        <a:p>
          <a:r>
            <a:rPr lang="da-DK"/>
            <a:t>Finansiering: salg af produkter, services eller lån.</a:t>
          </a:r>
          <a:endParaRPr lang="en-US"/>
        </a:p>
      </dgm:t>
    </dgm:pt>
    <dgm:pt modelId="{F074B8FF-1A2A-4D5B-8409-5ABD345F526B}" type="parTrans" cxnId="{DDE45445-7511-4C8F-8BCB-900B277DBB68}">
      <dgm:prSet/>
      <dgm:spPr/>
      <dgm:t>
        <a:bodyPr/>
        <a:lstStyle/>
        <a:p>
          <a:endParaRPr lang="en-US"/>
        </a:p>
      </dgm:t>
    </dgm:pt>
    <dgm:pt modelId="{238C360A-9E65-43F7-8854-0DEE48920669}" type="sibTrans" cxnId="{DDE45445-7511-4C8F-8BCB-900B277DBB68}">
      <dgm:prSet/>
      <dgm:spPr/>
      <dgm:t>
        <a:bodyPr/>
        <a:lstStyle/>
        <a:p>
          <a:endParaRPr lang="en-US"/>
        </a:p>
      </dgm:t>
    </dgm:pt>
    <dgm:pt modelId="{02AE49FD-01AC-43A7-BA2E-6A5B962426AA}">
      <dgm:prSet/>
      <dgm:spPr/>
      <dgm:t>
        <a:bodyPr/>
        <a:lstStyle/>
        <a:p>
          <a:r>
            <a:rPr lang="da-DK"/>
            <a:t>Mål:  </a:t>
          </a:r>
          <a:endParaRPr lang="en-US"/>
        </a:p>
      </dgm:t>
    </dgm:pt>
    <dgm:pt modelId="{457C014A-4448-4D9E-9DDB-0D945812C93B}" type="parTrans" cxnId="{78670A54-B811-4392-B8BE-D4CA0B8862B5}">
      <dgm:prSet/>
      <dgm:spPr/>
      <dgm:t>
        <a:bodyPr/>
        <a:lstStyle/>
        <a:p>
          <a:endParaRPr lang="en-US"/>
        </a:p>
      </dgm:t>
    </dgm:pt>
    <dgm:pt modelId="{F7CB598E-2F59-415F-90BF-0E639223E5B7}" type="sibTrans" cxnId="{78670A54-B811-4392-B8BE-D4CA0B8862B5}">
      <dgm:prSet/>
      <dgm:spPr/>
      <dgm:t>
        <a:bodyPr/>
        <a:lstStyle/>
        <a:p>
          <a:endParaRPr lang="en-US"/>
        </a:p>
      </dgm:t>
    </dgm:pt>
    <dgm:pt modelId="{77AA3D5D-7A28-4B3A-8408-26F3FA2C339C}">
      <dgm:prSet/>
      <dgm:spPr/>
      <dgm:t>
        <a:bodyPr/>
        <a:lstStyle/>
        <a:p>
          <a:r>
            <a:rPr lang="da-DK"/>
            <a:t>Kort sigt: overleve.</a:t>
          </a:r>
          <a:endParaRPr lang="en-US"/>
        </a:p>
      </dgm:t>
    </dgm:pt>
    <dgm:pt modelId="{5B1E1AD1-76CA-4FE2-946F-76C184F6B23D}" type="parTrans" cxnId="{F1DB2E78-ABA4-462E-BE26-9B5B0703E944}">
      <dgm:prSet/>
      <dgm:spPr/>
      <dgm:t>
        <a:bodyPr/>
        <a:lstStyle/>
        <a:p>
          <a:endParaRPr lang="en-US"/>
        </a:p>
      </dgm:t>
    </dgm:pt>
    <dgm:pt modelId="{07CA3C05-E451-4D6A-B471-865B8B521D61}" type="sibTrans" cxnId="{F1DB2E78-ABA4-462E-BE26-9B5B0703E944}">
      <dgm:prSet/>
      <dgm:spPr/>
      <dgm:t>
        <a:bodyPr/>
        <a:lstStyle/>
        <a:p>
          <a:endParaRPr lang="en-US"/>
        </a:p>
      </dgm:t>
    </dgm:pt>
    <dgm:pt modelId="{16666F64-E47C-4D3A-A698-A7D23704CA0C}">
      <dgm:prSet/>
      <dgm:spPr/>
      <dgm:t>
        <a:bodyPr/>
        <a:lstStyle/>
        <a:p>
          <a:r>
            <a:rPr lang="da-DK"/>
            <a:t>Lang sigt: genere et overskud</a:t>
          </a:r>
          <a:endParaRPr lang="en-US"/>
        </a:p>
      </dgm:t>
    </dgm:pt>
    <dgm:pt modelId="{FF34769D-FA1E-4751-B3A8-D3C223D9612D}" type="parTrans" cxnId="{AD06BAB5-677D-4BCD-9FEA-A962CDB6A486}">
      <dgm:prSet/>
      <dgm:spPr/>
      <dgm:t>
        <a:bodyPr/>
        <a:lstStyle/>
        <a:p>
          <a:endParaRPr lang="en-US"/>
        </a:p>
      </dgm:t>
    </dgm:pt>
    <dgm:pt modelId="{706409B9-1974-4EB2-BDF5-720A4A19E80F}" type="sibTrans" cxnId="{AD06BAB5-677D-4BCD-9FEA-A962CDB6A486}">
      <dgm:prSet/>
      <dgm:spPr/>
      <dgm:t>
        <a:bodyPr/>
        <a:lstStyle/>
        <a:p>
          <a:endParaRPr lang="en-US"/>
        </a:p>
      </dgm:t>
    </dgm:pt>
    <dgm:pt modelId="{84590472-E766-4B4B-A49F-4520D02850A1}" type="pres">
      <dgm:prSet presAssocID="{B292FA39-3AF8-47EE-865D-372F0C66958D}" presName="root" presStyleCnt="0">
        <dgm:presLayoutVars>
          <dgm:dir/>
          <dgm:resizeHandles val="exact"/>
        </dgm:presLayoutVars>
      </dgm:prSet>
      <dgm:spPr/>
    </dgm:pt>
    <dgm:pt modelId="{6F915803-0750-419B-A7ED-AEBEF83C88BF}" type="pres">
      <dgm:prSet presAssocID="{9CE716C0-EF36-4323-99BD-DA42270158B4}" presName="compNode" presStyleCnt="0"/>
      <dgm:spPr/>
    </dgm:pt>
    <dgm:pt modelId="{BCF0B95F-1137-4CC4-88B6-A0ED03B8C534}" type="pres">
      <dgm:prSet presAssocID="{9CE716C0-EF36-4323-99BD-DA42270158B4}" presName="bgRect" presStyleLbl="bgShp" presStyleIdx="0" presStyleCnt="3"/>
      <dgm:spPr/>
    </dgm:pt>
    <dgm:pt modelId="{0EFB2421-D437-47CE-A4A4-F352F997C979}" type="pres">
      <dgm:prSet presAssocID="{9CE716C0-EF36-4323-99BD-DA42270158B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jsetaske"/>
        </a:ext>
      </dgm:extLst>
    </dgm:pt>
    <dgm:pt modelId="{62E8A3A6-6E48-40AD-A442-844796A74E61}" type="pres">
      <dgm:prSet presAssocID="{9CE716C0-EF36-4323-99BD-DA42270158B4}" presName="spaceRect" presStyleCnt="0"/>
      <dgm:spPr/>
    </dgm:pt>
    <dgm:pt modelId="{29506B61-4FAC-4A64-ACB1-82B0C63F2C3C}" type="pres">
      <dgm:prSet presAssocID="{9CE716C0-EF36-4323-99BD-DA42270158B4}" presName="parTx" presStyleLbl="revTx" presStyleIdx="0" presStyleCnt="4">
        <dgm:presLayoutVars>
          <dgm:chMax val="0"/>
          <dgm:chPref val="0"/>
        </dgm:presLayoutVars>
      </dgm:prSet>
      <dgm:spPr/>
    </dgm:pt>
    <dgm:pt modelId="{54D70EFD-896D-418A-BC7E-3CB6C07DE68A}" type="pres">
      <dgm:prSet presAssocID="{9E07C338-0881-47EC-9FFC-84EBE42A498B}" presName="sibTrans" presStyleCnt="0"/>
      <dgm:spPr/>
    </dgm:pt>
    <dgm:pt modelId="{2172969E-6167-4BCF-8D47-D277256A3358}" type="pres">
      <dgm:prSet presAssocID="{AD318728-AE18-4649-A0C9-D53F4AA81785}" presName="compNode" presStyleCnt="0"/>
      <dgm:spPr/>
    </dgm:pt>
    <dgm:pt modelId="{DA13420B-5D09-4378-B9D2-0607A5D2E811}" type="pres">
      <dgm:prSet presAssocID="{AD318728-AE18-4649-A0C9-D53F4AA81785}" presName="bgRect" presStyleLbl="bgShp" presStyleIdx="1" presStyleCnt="3"/>
      <dgm:spPr/>
    </dgm:pt>
    <dgm:pt modelId="{04125248-BE5E-46B3-BE1B-DE5BA84D2FC5}" type="pres">
      <dgm:prSet presAssocID="{AD318728-AE18-4649-A0C9-D53F4AA8178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ge"/>
        </a:ext>
      </dgm:extLst>
    </dgm:pt>
    <dgm:pt modelId="{3D2E689F-A5C7-4D7E-8070-017960E1F88C}" type="pres">
      <dgm:prSet presAssocID="{AD318728-AE18-4649-A0C9-D53F4AA81785}" presName="spaceRect" presStyleCnt="0"/>
      <dgm:spPr/>
    </dgm:pt>
    <dgm:pt modelId="{C42561C2-ECFC-4762-BE37-03A4FE8AECD1}" type="pres">
      <dgm:prSet presAssocID="{AD318728-AE18-4649-A0C9-D53F4AA81785}" presName="parTx" presStyleLbl="revTx" presStyleIdx="1" presStyleCnt="4">
        <dgm:presLayoutVars>
          <dgm:chMax val="0"/>
          <dgm:chPref val="0"/>
        </dgm:presLayoutVars>
      </dgm:prSet>
      <dgm:spPr/>
    </dgm:pt>
    <dgm:pt modelId="{BBB0A824-A0EF-42E4-9A33-3B5DB7341002}" type="pres">
      <dgm:prSet presAssocID="{238C360A-9E65-43F7-8854-0DEE48920669}" presName="sibTrans" presStyleCnt="0"/>
      <dgm:spPr/>
    </dgm:pt>
    <dgm:pt modelId="{7E466960-7148-47D9-B88C-CD92318DD9F7}" type="pres">
      <dgm:prSet presAssocID="{02AE49FD-01AC-43A7-BA2E-6A5B962426AA}" presName="compNode" presStyleCnt="0"/>
      <dgm:spPr/>
    </dgm:pt>
    <dgm:pt modelId="{55E15108-04A8-4E2F-8950-009F0DC908D7}" type="pres">
      <dgm:prSet presAssocID="{02AE49FD-01AC-43A7-BA2E-6A5B962426AA}" presName="bgRect" presStyleLbl="bgShp" presStyleIdx="2" presStyleCnt="3"/>
      <dgm:spPr/>
    </dgm:pt>
    <dgm:pt modelId="{2FB9CA0F-14B3-43D5-9D2A-A547390FD9E2}" type="pres">
      <dgm:prSet presAssocID="{02AE49FD-01AC-43A7-BA2E-6A5B962426A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ål"/>
        </a:ext>
      </dgm:extLst>
    </dgm:pt>
    <dgm:pt modelId="{9501478A-E51E-4374-9C9F-17D42F410362}" type="pres">
      <dgm:prSet presAssocID="{02AE49FD-01AC-43A7-BA2E-6A5B962426AA}" presName="spaceRect" presStyleCnt="0"/>
      <dgm:spPr/>
    </dgm:pt>
    <dgm:pt modelId="{3E913E84-3D9A-4BB0-AEF8-C7A7BC5E02EF}" type="pres">
      <dgm:prSet presAssocID="{02AE49FD-01AC-43A7-BA2E-6A5B962426AA}" presName="parTx" presStyleLbl="revTx" presStyleIdx="2" presStyleCnt="4">
        <dgm:presLayoutVars>
          <dgm:chMax val="0"/>
          <dgm:chPref val="0"/>
        </dgm:presLayoutVars>
      </dgm:prSet>
      <dgm:spPr/>
    </dgm:pt>
    <dgm:pt modelId="{4BF9A7B9-CF20-46D9-812E-E5573A09C325}" type="pres">
      <dgm:prSet presAssocID="{02AE49FD-01AC-43A7-BA2E-6A5B962426AA}" presName="desTx" presStyleLbl="revTx" presStyleIdx="3" presStyleCnt="4">
        <dgm:presLayoutVars/>
      </dgm:prSet>
      <dgm:spPr/>
    </dgm:pt>
  </dgm:ptLst>
  <dgm:cxnLst>
    <dgm:cxn modelId="{D8E9B50C-0AC7-4562-95B5-31CB58D8F91B}" type="presOf" srcId="{77AA3D5D-7A28-4B3A-8408-26F3FA2C339C}" destId="{4BF9A7B9-CF20-46D9-812E-E5573A09C325}" srcOrd="0" destOrd="0" presId="urn:microsoft.com/office/officeart/2018/2/layout/IconVerticalSolidList"/>
    <dgm:cxn modelId="{93356134-D5ED-43A8-87F7-FA12BF807906}" srcId="{B292FA39-3AF8-47EE-865D-372F0C66958D}" destId="{9CE716C0-EF36-4323-99BD-DA42270158B4}" srcOrd="0" destOrd="0" parTransId="{B251C699-240C-40C0-AA6F-EBD8A485018A}" sibTransId="{9E07C338-0881-47EC-9FFC-84EBE42A498B}"/>
    <dgm:cxn modelId="{DDE45445-7511-4C8F-8BCB-900B277DBB68}" srcId="{B292FA39-3AF8-47EE-865D-372F0C66958D}" destId="{AD318728-AE18-4649-A0C9-D53F4AA81785}" srcOrd="1" destOrd="0" parTransId="{F074B8FF-1A2A-4D5B-8409-5ABD345F526B}" sibTransId="{238C360A-9E65-43F7-8854-0DEE48920669}"/>
    <dgm:cxn modelId="{5DAEE94F-F886-4177-8B6F-210ABB16E690}" type="presOf" srcId="{02AE49FD-01AC-43A7-BA2E-6A5B962426AA}" destId="{3E913E84-3D9A-4BB0-AEF8-C7A7BC5E02EF}" srcOrd="0" destOrd="0" presId="urn:microsoft.com/office/officeart/2018/2/layout/IconVerticalSolidList"/>
    <dgm:cxn modelId="{78670A54-B811-4392-B8BE-D4CA0B8862B5}" srcId="{B292FA39-3AF8-47EE-865D-372F0C66958D}" destId="{02AE49FD-01AC-43A7-BA2E-6A5B962426AA}" srcOrd="2" destOrd="0" parTransId="{457C014A-4448-4D9E-9DDB-0D945812C93B}" sibTransId="{F7CB598E-2F59-415F-90BF-0E639223E5B7}"/>
    <dgm:cxn modelId="{A96CAB5A-1737-4DCA-9370-03799C3CED42}" type="presOf" srcId="{B292FA39-3AF8-47EE-865D-372F0C66958D}" destId="{84590472-E766-4B4B-A49F-4520D02850A1}" srcOrd="0" destOrd="0" presId="urn:microsoft.com/office/officeart/2018/2/layout/IconVerticalSolidList"/>
    <dgm:cxn modelId="{F1DB2E78-ABA4-462E-BE26-9B5B0703E944}" srcId="{02AE49FD-01AC-43A7-BA2E-6A5B962426AA}" destId="{77AA3D5D-7A28-4B3A-8408-26F3FA2C339C}" srcOrd="0" destOrd="0" parTransId="{5B1E1AD1-76CA-4FE2-946F-76C184F6B23D}" sibTransId="{07CA3C05-E451-4D6A-B471-865B8B521D61}"/>
    <dgm:cxn modelId="{F38B9A93-FDDB-407A-BBD6-A2DCF4764F19}" type="presOf" srcId="{9CE716C0-EF36-4323-99BD-DA42270158B4}" destId="{29506B61-4FAC-4A64-ACB1-82B0C63F2C3C}" srcOrd="0" destOrd="0" presId="urn:microsoft.com/office/officeart/2018/2/layout/IconVerticalSolidList"/>
    <dgm:cxn modelId="{4C477BB2-A2A6-45B5-8B79-C81864908FDF}" type="presOf" srcId="{16666F64-E47C-4D3A-A698-A7D23704CA0C}" destId="{4BF9A7B9-CF20-46D9-812E-E5573A09C325}" srcOrd="0" destOrd="1" presId="urn:microsoft.com/office/officeart/2018/2/layout/IconVerticalSolidList"/>
    <dgm:cxn modelId="{AD06BAB5-677D-4BCD-9FEA-A962CDB6A486}" srcId="{02AE49FD-01AC-43A7-BA2E-6A5B962426AA}" destId="{16666F64-E47C-4D3A-A698-A7D23704CA0C}" srcOrd="1" destOrd="0" parTransId="{FF34769D-FA1E-4751-B3A8-D3C223D9612D}" sibTransId="{706409B9-1974-4EB2-BDF5-720A4A19E80F}"/>
    <dgm:cxn modelId="{F355B1E7-CAB3-4D18-834D-96AE853D6E30}" type="presOf" srcId="{AD318728-AE18-4649-A0C9-D53F4AA81785}" destId="{C42561C2-ECFC-4762-BE37-03A4FE8AECD1}" srcOrd="0" destOrd="0" presId="urn:microsoft.com/office/officeart/2018/2/layout/IconVerticalSolidList"/>
    <dgm:cxn modelId="{9EB2E244-5CC5-4A4F-8A86-06C57E7AB60B}" type="presParOf" srcId="{84590472-E766-4B4B-A49F-4520D02850A1}" destId="{6F915803-0750-419B-A7ED-AEBEF83C88BF}" srcOrd="0" destOrd="0" presId="urn:microsoft.com/office/officeart/2018/2/layout/IconVerticalSolidList"/>
    <dgm:cxn modelId="{600C11D5-C356-4514-AD0B-C222A53E33A4}" type="presParOf" srcId="{6F915803-0750-419B-A7ED-AEBEF83C88BF}" destId="{BCF0B95F-1137-4CC4-88B6-A0ED03B8C534}" srcOrd="0" destOrd="0" presId="urn:microsoft.com/office/officeart/2018/2/layout/IconVerticalSolidList"/>
    <dgm:cxn modelId="{EABC34B4-6079-4436-8B37-CAC358945181}" type="presParOf" srcId="{6F915803-0750-419B-A7ED-AEBEF83C88BF}" destId="{0EFB2421-D437-47CE-A4A4-F352F997C979}" srcOrd="1" destOrd="0" presId="urn:microsoft.com/office/officeart/2018/2/layout/IconVerticalSolidList"/>
    <dgm:cxn modelId="{7B189A48-2E9D-4C35-84B5-F6BD8D39A35B}" type="presParOf" srcId="{6F915803-0750-419B-A7ED-AEBEF83C88BF}" destId="{62E8A3A6-6E48-40AD-A442-844796A74E61}" srcOrd="2" destOrd="0" presId="urn:microsoft.com/office/officeart/2018/2/layout/IconVerticalSolidList"/>
    <dgm:cxn modelId="{D42691B3-27FD-44C9-962E-5728DE08EEA6}" type="presParOf" srcId="{6F915803-0750-419B-A7ED-AEBEF83C88BF}" destId="{29506B61-4FAC-4A64-ACB1-82B0C63F2C3C}" srcOrd="3" destOrd="0" presId="urn:microsoft.com/office/officeart/2018/2/layout/IconVerticalSolidList"/>
    <dgm:cxn modelId="{0CD6373C-2167-4CF4-8A89-96C3E10930FB}" type="presParOf" srcId="{84590472-E766-4B4B-A49F-4520D02850A1}" destId="{54D70EFD-896D-418A-BC7E-3CB6C07DE68A}" srcOrd="1" destOrd="0" presId="urn:microsoft.com/office/officeart/2018/2/layout/IconVerticalSolidList"/>
    <dgm:cxn modelId="{950D7FA8-106B-4FC1-81A0-6C32DEB5E314}" type="presParOf" srcId="{84590472-E766-4B4B-A49F-4520D02850A1}" destId="{2172969E-6167-4BCF-8D47-D277256A3358}" srcOrd="2" destOrd="0" presId="urn:microsoft.com/office/officeart/2018/2/layout/IconVerticalSolidList"/>
    <dgm:cxn modelId="{17532286-9775-426F-8A37-1133C9C3866E}" type="presParOf" srcId="{2172969E-6167-4BCF-8D47-D277256A3358}" destId="{DA13420B-5D09-4378-B9D2-0607A5D2E811}" srcOrd="0" destOrd="0" presId="urn:microsoft.com/office/officeart/2018/2/layout/IconVerticalSolidList"/>
    <dgm:cxn modelId="{7827A975-E182-47C4-AC49-5F2117A8023A}" type="presParOf" srcId="{2172969E-6167-4BCF-8D47-D277256A3358}" destId="{04125248-BE5E-46B3-BE1B-DE5BA84D2FC5}" srcOrd="1" destOrd="0" presId="urn:microsoft.com/office/officeart/2018/2/layout/IconVerticalSolidList"/>
    <dgm:cxn modelId="{FB9D3E26-7BE5-4EDC-9123-4EDF6F4EF211}" type="presParOf" srcId="{2172969E-6167-4BCF-8D47-D277256A3358}" destId="{3D2E689F-A5C7-4D7E-8070-017960E1F88C}" srcOrd="2" destOrd="0" presId="urn:microsoft.com/office/officeart/2018/2/layout/IconVerticalSolidList"/>
    <dgm:cxn modelId="{915A7CE6-A80D-4811-8CE1-A631AB43EBB4}" type="presParOf" srcId="{2172969E-6167-4BCF-8D47-D277256A3358}" destId="{C42561C2-ECFC-4762-BE37-03A4FE8AECD1}" srcOrd="3" destOrd="0" presId="urn:microsoft.com/office/officeart/2018/2/layout/IconVerticalSolidList"/>
    <dgm:cxn modelId="{F47BA13F-31D3-4355-B663-2196F1F8786D}" type="presParOf" srcId="{84590472-E766-4B4B-A49F-4520D02850A1}" destId="{BBB0A824-A0EF-42E4-9A33-3B5DB7341002}" srcOrd="3" destOrd="0" presId="urn:microsoft.com/office/officeart/2018/2/layout/IconVerticalSolidList"/>
    <dgm:cxn modelId="{BBAD7CA1-3BAC-4237-8C6C-13FB7A2C4B6E}" type="presParOf" srcId="{84590472-E766-4B4B-A49F-4520D02850A1}" destId="{7E466960-7148-47D9-B88C-CD92318DD9F7}" srcOrd="4" destOrd="0" presId="urn:microsoft.com/office/officeart/2018/2/layout/IconVerticalSolidList"/>
    <dgm:cxn modelId="{BC08E1D5-EBA1-401A-86B6-B5190ABF1591}" type="presParOf" srcId="{7E466960-7148-47D9-B88C-CD92318DD9F7}" destId="{55E15108-04A8-4E2F-8950-009F0DC908D7}" srcOrd="0" destOrd="0" presId="urn:microsoft.com/office/officeart/2018/2/layout/IconVerticalSolidList"/>
    <dgm:cxn modelId="{790AD796-6287-47CD-99C2-FE781238CB42}" type="presParOf" srcId="{7E466960-7148-47D9-B88C-CD92318DD9F7}" destId="{2FB9CA0F-14B3-43D5-9D2A-A547390FD9E2}" srcOrd="1" destOrd="0" presId="urn:microsoft.com/office/officeart/2018/2/layout/IconVerticalSolidList"/>
    <dgm:cxn modelId="{4A2A3E36-1D9E-4EAF-A69A-D787BAD540D1}" type="presParOf" srcId="{7E466960-7148-47D9-B88C-CD92318DD9F7}" destId="{9501478A-E51E-4374-9C9F-17D42F410362}" srcOrd="2" destOrd="0" presId="urn:microsoft.com/office/officeart/2018/2/layout/IconVerticalSolidList"/>
    <dgm:cxn modelId="{B6EA05FF-F886-4009-910D-E0ABCE0959A0}" type="presParOf" srcId="{7E466960-7148-47D9-B88C-CD92318DD9F7}" destId="{3E913E84-3D9A-4BB0-AEF8-C7A7BC5E02EF}" srcOrd="3" destOrd="0" presId="urn:microsoft.com/office/officeart/2018/2/layout/IconVerticalSolidList"/>
    <dgm:cxn modelId="{E79D9EB2-43D8-4ADD-A587-065674616974}" type="presParOf" srcId="{7E466960-7148-47D9-B88C-CD92318DD9F7}" destId="{4BF9A7B9-CF20-46D9-812E-E5573A09C325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C8C655F-9EB3-4137-80A2-CC1B0EB67744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40436E-3254-445C-AA7A-2D923C31A39D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da-DK"/>
            <a:t>Miljømæssig:</a:t>
          </a:r>
          <a:endParaRPr lang="en-US"/>
        </a:p>
      </dgm:t>
    </dgm:pt>
    <dgm:pt modelId="{ADF3691A-CCA8-460C-B7F0-4C536062D604}" type="parTrans" cxnId="{D193B5B7-1226-4878-9CC1-680CD287991C}">
      <dgm:prSet/>
      <dgm:spPr/>
      <dgm:t>
        <a:bodyPr/>
        <a:lstStyle/>
        <a:p>
          <a:endParaRPr lang="en-US"/>
        </a:p>
      </dgm:t>
    </dgm:pt>
    <dgm:pt modelId="{B4E5DCFD-2C28-481C-A3C8-1A577AB76B0C}" type="sibTrans" cxnId="{D193B5B7-1226-4878-9CC1-680CD287991C}">
      <dgm:prSet/>
      <dgm:spPr/>
      <dgm:t>
        <a:bodyPr/>
        <a:lstStyle/>
        <a:p>
          <a:endParaRPr lang="en-US"/>
        </a:p>
      </dgm:t>
    </dgm:pt>
    <dgm:pt modelId="{A0943D03-1D57-49BA-92E0-D67B4C3441C4}">
      <dgm:prSet/>
      <dgm:spPr/>
      <dgm:t>
        <a:bodyPr/>
        <a:lstStyle/>
        <a:p>
          <a:pPr>
            <a:lnSpc>
              <a:spcPct val="100000"/>
            </a:lnSpc>
          </a:pPr>
          <a:r>
            <a:rPr lang="da-DK"/>
            <a:t>Chr. Hansen: bioscience-virksomhed, producerer bakterier, der får ferskvarer til at holde sig på længere sigt</a:t>
          </a:r>
          <a:endParaRPr lang="en-US"/>
        </a:p>
      </dgm:t>
    </dgm:pt>
    <dgm:pt modelId="{32829D61-9E48-4F0A-887F-F516B8D79C59}" type="parTrans" cxnId="{4BBF62C9-1EA3-4DC4-AC7C-AF63B4E9E94D}">
      <dgm:prSet/>
      <dgm:spPr/>
      <dgm:t>
        <a:bodyPr/>
        <a:lstStyle/>
        <a:p>
          <a:endParaRPr lang="en-US"/>
        </a:p>
      </dgm:t>
    </dgm:pt>
    <dgm:pt modelId="{1CE679F1-282E-450A-8100-11FEA0E9D0E7}" type="sibTrans" cxnId="{4BBF62C9-1EA3-4DC4-AC7C-AF63B4E9E94D}">
      <dgm:prSet/>
      <dgm:spPr/>
      <dgm:t>
        <a:bodyPr/>
        <a:lstStyle/>
        <a:p>
          <a:endParaRPr lang="en-US"/>
        </a:p>
      </dgm:t>
    </dgm:pt>
    <dgm:pt modelId="{666265AC-88D1-408A-86DE-5F80ABDB102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da-DK"/>
            <a:t>Økonomisk:</a:t>
          </a:r>
          <a:endParaRPr lang="en-US"/>
        </a:p>
      </dgm:t>
    </dgm:pt>
    <dgm:pt modelId="{ACD81F64-8866-4D38-AE05-34AEE4BEF282}" type="parTrans" cxnId="{3ABFE58B-2DDB-4CFE-9DDD-F57CEEE0FCB0}">
      <dgm:prSet/>
      <dgm:spPr/>
      <dgm:t>
        <a:bodyPr/>
        <a:lstStyle/>
        <a:p>
          <a:endParaRPr lang="en-US"/>
        </a:p>
      </dgm:t>
    </dgm:pt>
    <dgm:pt modelId="{8D9DC687-B1F6-4770-8B4B-F3DF352B83F3}" type="sibTrans" cxnId="{3ABFE58B-2DDB-4CFE-9DDD-F57CEEE0FCB0}">
      <dgm:prSet/>
      <dgm:spPr/>
      <dgm:t>
        <a:bodyPr/>
        <a:lstStyle/>
        <a:p>
          <a:endParaRPr lang="en-US"/>
        </a:p>
      </dgm:t>
    </dgm:pt>
    <dgm:pt modelId="{55A88B21-F2D4-4B60-8CEB-EA4F7E534BCD}">
      <dgm:prSet/>
      <dgm:spPr/>
      <dgm:t>
        <a:bodyPr/>
        <a:lstStyle/>
        <a:p>
          <a:pPr>
            <a:lnSpc>
              <a:spcPct val="100000"/>
            </a:lnSpc>
          </a:pPr>
          <a:r>
            <a:rPr lang="da-DK"/>
            <a:t>Green town: tøjvirksomhed som laver bæredygtigt tøj til mænd og kvinder</a:t>
          </a:r>
          <a:endParaRPr lang="en-US"/>
        </a:p>
      </dgm:t>
    </dgm:pt>
    <dgm:pt modelId="{7A1CB423-5D2B-4E06-A12B-7807AB1CBD4C}" type="parTrans" cxnId="{84FCF4DF-608A-42CB-8CA3-26EE5436177A}">
      <dgm:prSet/>
      <dgm:spPr/>
      <dgm:t>
        <a:bodyPr/>
        <a:lstStyle/>
        <a:p>
          <a:endParaRPr lang="en-US"/>
        </a:p>
      </dgm:t>
    </dgm:pt>
    <dgm:pt modelId="{1432CC74-C8AA-4772-9A64-C55412CED2DF}" type="sibTrans" cxnId="{84FCF4DF-608A-42CB-8CA3-26EE5436177A}">
      <dgm:prSet/>
      <dgm:spPr/>
      <dgm:t>
        <a:bodyPr/>
        <a:lstStyle/>
        <a:p>
          <a:endParaRPr lang="en-US"/>
        </a:p>
      </dgm:t>
    </dgm:pt>
    <dgm:pt modelId="{092B02B2-C880-4DB0-9E36-75DD816094FD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da-DK"/>
            <a:t>Strategisk:</a:t>
          </a:r>
          <a:endParaRPr lang="en-US"/>
        </a:p>
      </dgm:t>
    </dgm:pt>
    <dgm:pt modelId="{23044390-9EF9-4A9E-9F0F-57E4ED5DBA10}" type="parTrans" cxnId="{D3A389D1-D98F-40A1-A205-C45124725521}">
      <dgm:prSet/>
      <dgm:spPr/>
      <dgm:t>
        <a:bodyPr/>
        <a:lstStyle/>
        <a:p>
          <a:endParaRPr lang="en-US"/>
        </a:p>
      </dgm:t>
    </dgm:pt>
    <dgm:pt modelId="{F417D8D5-0B95-4152-813F-09E4646F0ACC}" type="sibTrans" cxnId="{D3A389D1-D98F-40A1-A205-C45124725521}">
      <dgm:prSet/>
      <dgm:spPr/>
      <dgm:t>
        <a:bodyPr/>
        <a:lstStyle/>
        <a:p>
          <a:endParaRPr lang="en-US"/>
        </a:p>
      </dgm:t>
    </dgm:pt>
    <dgm:pt modelId="{BDD94507-1ABD-4393-A869-C576C77B7A11}">
      <dgm:prSet/>
      <dgm:spPr/>
      <dgm:t>
        <a:bodyPr/>
        <a:lstStyle/>
        <a:p>
          <a:pPr>
            <a:lnSpc>
              <a:spcPct val="100000"/>
            </a:lnSpc>
          </a:pPr>
          <a:r>
            <a:rPr lang="da-DK"/>
            <a:t>ZinCo: laver grønne tage som sikre byer mod oversvømmelser</a:t>
          </a:r>
          <a:endParaRPr lang="en-US"/>
        </a:p>
      </dgm:t>
    </dgm:pt>
    <dgm:pt modelId="{C72A8B73-78D9-47CF-B967-8EDAF3009034}" type="parTrans" cxnId="{596F7B6E-DBAE-42D9-8E55-75B7C707EACE}">
      <dgm:prSet/>
      <dgm:spPr/>
      <dgm:t>
        <a:bodyPr/>
        <a:lstStyle/>
        <a:p>
          <a:endParaRPr lang="en-US"/>
        </a:p>
      </dgm:t>
    </dgm:pt>
    <dgm:pt modelId="{424512E7-2E2F-41B9-9E21-AA9C1C87861A}" type="sibTrans" cxnId="{596F7B6E-DBAE-42D9-8E55-75B7C707EACE}">
      <dgm:prSet/>
      <dgm:spPr/>
      <dgm:t>
        <a:bodyPr/>
        <a:lstStyle/>
        <a:p>
          <a:endParaRPr lang="en-US"/>
        </a:p>
      </dgm:t>
    </dgm:pt>
    <dgm:pt modelId="{4BBFA849-7CC0-491F-82F4-743DE01909BC}" type="pres">
      <dgm:prSet presAssocID="{0C8C655F-9EB3-4137-80A2-CC1B0EB67744}" presName="root" presStyleCnt="0">
        <dgm:presLayoutVars>
          <dgm:dir/>
          <dgm:resizeHandles val="exact"/>
        </dgm:presLayoutVars>
      </dgm:prSet>
      <dgm:spPr/>
    </dgm:pt>
    <dgm:pt modelId="{993DA0C2-584A-497A-A25C-C126BB50E8CF}" type="pres">
      <dgm:prSet presAssocID="{2D40436E-3254-445C-AA7A-2D923C31A39D}" presName="compNode" presStyleCnt="0"/>
      <dgm:spPr/>
    </dgm:pt>
    <dgm:pt modelId="{B6F5A141-CB95-43AB-8BE3-F1A9EB869FA7}" type="pres">
      <dgm:prSet presAssocID="{2D40436E-3254-445C-AA7A-2D923C31A39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år"/>
        </a:ext>
      </dgm:extLst>
    </dgm:pt>
    <dgm:pt modelId="{BDF2F4DE-FADF-4CFB-A41A-93CC7DE25C5D}" type="pres">
      <dgm:prSet presAssocID="{2D40436E-3254-445C-AA7A-2D923C31A39D}" presName="iconSpace" presStyleCnt="0"/>
      <dgm:spPr/>
    </dgm:pt>
    <dgm:pt modelId="{A9501CD5-10B3-4304-B373-420191A1BFE7}" type="pres">
      <dgm:prSet presAssocID="{2D40436E-3254-445C-AA7A-2D923C31A39D}" presName="parTx" presStyleLbl="revTx" presStyleIdx="0" presStyleCnt="6">
        <dgm:presLayoutVars>
          <dgm:chMax val="0"/>
          <dgm:chPref val="0"/>
        </dgm:presLayoutVars>
      </dgm:prSet>
      <dgm:spPr/>
    </dgm:pt>
    <dgm:pt modelId="{B1D96641-0721-406E-AE55-7348B2491FD7}" type="pres">
      <dgm:prSet presAssocID="{2D40436E-3254-445C-AA7A-2D923C31A39D}" presName="txSpace" presStyleCnt="0"/>
      <dgm:spPr/>
    </dgm:pt>
    <dgm:pt modelId="{5595F4DF-0863-4DB4-981C-E90AAEB8171D}" type="pres">
      <dgm:prSet presAssocID="{2D40436E-3254-445C-AA7A-2D923C31A39D}" presName="desTx" presStyleLbl="revTx" presStyleIdx="1" presStyleCnt="6">
        <dgm:presLayoutVars/>
      </dgm:prSet>
      <dgm:spPr/>
    </dgm:pt>
    <dgm:pt modelId="{0709D73E-F658-41FC-B8F0-4641C032299A}" type="pres">
      <dgm:prSet presAssocID="{B4E5DCFD-2C28-481C-A3C8-1A577AB76B0C}" presName="sibTrans" presStyleCnt="0"/>
      <dgm:spPr/>
    </dgm:pt>
    <dgm:pt modelId="{3EAC5CD5-52F0-4326-88CF-C9B2FC683306}" type="pres">
      <dgm:prSet presAssocID="{666265AC-88D1-408A-86DE-5F80ABDB102B}" presName="compNode" presStyleCnt="0"/>
      <dgm:spPr/>
    </dgm:pt>
    <dgm:pt modelId="{D67EF52F-5825-41C3-BA10-D55C519FBB95}" type="pres">
      <dgm:prSet presAssocID="{666265AC-88D1-408A-86DE-5F80ABDB102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øjbøjle"/>
        </a:ext>
      </dgm:extLst>
    </dgm:pt>
    <dgm:pt modelId="{FD12B4E8-9DE0-47F9-A2AE-1AE9198E1ACC}" type="pres">
      <dgm:prSet presAssocID="{666265AC-88D1-408A-86DE-5F80ABDB102B}" presName="iconSpace" presStyleCnt="0"/>
      <dgm:spPr/>
    </dgm:pt>
    <dgm:pt modelId="{1ED0BE5A-F350-4431-90B0-B9E9A175BDDB}" type="pres">
      <dgm:prSet presAssocID="{666265AC-88D1-408A-86DE-5F80ABDB102B}" presName="parTx" presStyleLbl="revTx" presStyleIdx="2" presStyleCnt="6">
        <dgm:presLayoutVars>
          <dgm:chMax val="0"/>
          <dgm:chPref val="0"/>
        </dgm:presLayoutVars>
      </dgm:prSet>
      <dgm:spPr/>
    </dgm:pt>
    <dgm:pt modelId="{AA46BC2A-1957-4427-856B-40405B70FAA4}" type="pres">
      <dgm:prSet presAssocID="{666265AC-88D1-408A-86DE-5F80ABDB102B}" presName="txSpace" presStyleCnt="0"/>
      <dgm:spPr/>
    </dgm:pt>
    <dgm:pt modelId="{A9344F58-87E7-48CF-8B55-F64FFC17B4FB}" type="pres">
      <dgm:prSet presAssocID="{666265AC-88D1-408A-86DE-5F80ABDB102B}" presName="desTx" presStyleLbl="revTx" presStyleIdx="3" presStyleCnt="6">
        <dgm:presLayoutVars/>
      </dgm:prSet>
      <dgm:spPr/>
    </dgm:pt>
    <dgm:pt modelId="{59F2B19D-4CEA-4644-81BC-8524512DC836}" type="pres">
      <dgm:prSet presAssocID="{8D9DC687-B1F6-4770-8B4B-F3DF352B83F3}" presName="sibTrans" presStyleCnt="0"/>
      <dgm:spPr/>
    </dgm:pt>
    <dgm:pt modelId="{35E2A4E6-8966-44AC-96A5-DB25E4C6CDC9}" type="pres">
      <dgm:prSet presAssocID="{092B02B2-C880-4DB0-9E36-75DD816094FD}" presName="compNode" presStyleCnt="0"/>
      <dgm:spPr/>
    </dgm:pt>
    <dgm:pt modelId="{3679D05A-3134-41C9-8641-B85C851E0FD9}" type="pres">
      <dgm:prSet presAssocID="{092B02B2-C880-4DB0-9E36-75DD816094F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iny scene"/>
        </a:ext>
      </dgm:extLst>
    </dgm:pt>
    <dgm:pt modelId="{617ACEFC-2930-4080-8C16-20A8AF0B9758}" type="pres">
      <dgm:prSet presAssocID="{092B02B2-C880-4DB0-9E36-75DD816094FD}" presName="iconSpace" presStyleCnt="0"/>
      <dgm:spPr/>
    </dgm:pt>
    <dgm:pt modelId="{31FB167A-0D85-495D-A064-C5D0F11B8E93}" type="pres">
      <dgm:prSet presAssocID="{092B02B2-C880-4DB0-9E36-75DD816094FD}" presName="parTx" presStyleLbl="revTx" presStyleIdx="4" presStyleCnt="6">
        <dgm:presLayoutVars>
          <dgm:chMax val="0"/>
          <dgm:chPref val="0"/>
        </dgm:presLayoutVars>
      </dgm:prSet>
      <dgm:spPr/>
    </dgm:pt>
    <dgm:pt modelId="{C9B7FC7A-E81E-4918-B727-EAF433F40DBC}" type="pres">
      <dgm:prSet presAssocID="{092B02B2-C880-4DB0-9E36-75DD816094FD}" presName="txSpace" presStyleCnt="0"/>
      <dgm:spPr/>
    </dgm:pt>
    <dgm:pt modelId="{D15B231A-9DC2-4234-B538-BC8148BF878A}" type="pres">
      <dgm:prSet presAssocID="{092B02B2-C880-4DB0-9E36-75DD816094FD}" presName="desTx" presStyleLbl="revTx" presStyleIdx="5" presStyleCnt="6">
        <dgm:presLayoutVars/>
      </dgm:prSet>
      <dgm:spPr/>
    </dgm:pt>
  </dgm:ptLst>
  <dgm:cxnLst>
    <dgm:cxn modelId="{36823710-663B-4100-BB62-8977B788EDC2}" type="presOf" srcId="{BDD94507-1ABD-4393-A869-C576C77B7A11}" destId="{D15B231A-9DC2-4234-B538-BC8148BF878A}" srcOrd="0" destOrd="0" presId="urn:microsoft.com/office/officeart/2018/2/layout/IconLabelDescriptionList"/>
    <dgm:cxn modelId="{40D7D929-BFFF-4806-B0C7-78B17A407ECC}" type="presOf" srcId="{092B02B2-C880-4DB0-9E36-75DD816094FD}" destId="{31FB167A-0D85-495D-A064-C5D0F11B8E93}" srcOrd="0" destOrd="0" presId="urn:microsoft.com/office/officeart/2018/2/layout/IconLabelDescriptionList"/>
    <dgm:cxn modelId="{3D57E13E-826C-4532-830A-C852FCE5A9ED}" type="presOf" srcId="{666265AC-88D1-408A-86DE-5F80ABDB102B}" destId="{1ED0BE5A-F350-4431-90B0-B9E9A175BDDB}" srcOrd="0" destOrd="0" presId="urn:microsoft.com/office/officeart/2018/2/layout/IconLabelDescriptionList"/>
    <dgm:cxn modelId="{9407F24E-3940-4999-AE62-35BABE717525}" type="presOf" srcId="{55A88B21-F2D4-4B60-8CEB-EA4F7E534BCD}" destId="{A9344F58-87E7-48CF-8B55-F64FFC17B4FB}" srcOrd="0" destOrd="0" presId="urn:microsoft.com/office/officeart/2018/2/layout/IconLabelDescriptionList"/>
    <dgm:cxn modelId="{596F7B6E-DBAE-42D9-8E55-75B7C707EACE}" srcId="{092B02B2-C880-4DB0-9E36-75DD816094FD}" destId="{BDD94507-1ABD-4393-A869-C576C77B7A11}" srcOrd="0" destOrd="0" parTransId="{C72A8B73-78D9-47CF-B967-8EDAF3009034}" sibTransId="{424512E7-2E2F-41B9-9E21-AA9C1C87861A}"/>
    <dgm:cxn modelId="{3ABFE58B-2DDB-4CFE-9DDD-F57CEEE0FCB0}" srcId="{0C8C655F-9EB3-4137-80A2-CC1B0EB67744}" destId="{666265AC-88D1-408A-86DE-5F80ABDB102B}" srcOrd="1" destOrd="0" parTransId="{ACD81F64-8866-4D38-AE05-34AEE4BEF282}" sibTransId="{8D9DC687-B1F6-4770-8B4B-F3DF352B83F3}"/>
    <dgm:cxn modelId="{D48AEC99-67B2-4685-AB60-CC1249D9E3E3}" type="presOf" srcId="{2D40436E-3254-445C-AA7A-2D923C31A39D}" destId="{A9501CD5-10B3-4304-B373-420191A1BFE7}" srcOrd="0" destOrd="0" presId="urn:microsoft.com/office/officeart/2018/2/layout/IconLabelDescriptionList"/>
    <dgm:cxn modelId="{3CEAC5A3-005F-4035-8D16-C52FE4D05276}" type="presOf" srcId="{A0943D03-1D57-49BA-92E0-D67B4C3441C4}" destId="{5595F4DF-0863-4DB4-981C-E90AAEB8171D}" srcOrd="0" destOrd="0" presId="urn:microsoft.com/office/officeart/2018/2/layout/IconLabelDescriptionList"/>
    <dgm:cxn modelId="{D193B5B7-1226-4878-9CC1-680CD287991C}" srcId="{0C8C655F-9EB3-4137-80A2-CC1B0EB67744}" destId="{2D40436E-3254-445C-AA7A-2D923C31A39D}" srcOrd="0" destOrd="0" parTransId="{ADF3691A-CCA8-460C-B7F0-4C536062D604}" sibTransId="{B4E5DCFD-2C28-481C-A3C8-1A577AB76B0C}"/>
    <dgm:cxn modelId="{4BBF62C9-1EA3-4DC4-AC7C-AF63B4E9E94D}" srcId="{2D40436E-3254-445C-AA7A-2D923C31A39D}" destId="{A0943D03-1D57-49BA-92E0-D67B4C3441C4}" srcOrd="0" destOrd="0" parTransId="{32829D61-9E48-4F0A-887F-F516B8D79C59}" sibTransId="{1CE679F1-282E-450A-8100-11FEA0E9D0E7}"/>
    <dgm:cxn modelId="{D3A389D1-D98F-40A1-A205-C45124725521}" srcId="{0C8C655F-9EB3-4137-80A2-CC1B0EB67744}" destId="{092B02B2-C880-4DB0-9E36-75DD816094FD}" srcOrd="2" destOrd="0" parTransId="{23044390-9EF9-4A9E-9F0F-57E4ED5DBA10}" sibTransId="{F417D8D5-0B95-4152-813F-09E4646F0ACC}"/>
    <dgm:cxn modelId="{7BAAFBD4-95A0-433C-AF41-7175FCEF284B}" type="presOf" srcId="{0C8C655F-9EB3-4137-80A2-CC1B0EB67744}" destId="{4BBFA849-7CC0-491F-82F4-743DE01909BC}" srcOrd="0" destOrd="0" presId="urn:microsoft.com/office/officeart/2018/2/layout/IconLabelDescriptionList"/>
    <dgm:cxn modelId="{84FCF4DF-608A-42CB-8CA3-26EE5436177A}" srcId="{666265AC-88D1-408A-86DE-5F80ABDB102B}" destId="{55A88B21-F2D4-4B60-8CEB-EA4F7E534BCD}" srcOrd="0" destOrd="0" parTransId="{7A1CB423-5D2B-4E06-A12B-7807AB1CBD4C}" sibTransId="{1432CC74-C8AA-4772-9A64-C55412CED2DF}"/>
    <dgm:cxn modelId="{ADB40F31-B8DE-45DA-AB42-11F93AB0FED8}" type="presParOf" srcId="{4BBFA849-7CC0-491F-82F4-743DE01909BC}" destId="{993DA0C2-584A-497A-A25C-C126BB50E8CF}" srcOrd="0" destOrd="0" presId="urn:microsoft.com/office/officeart/2018/2/layout/IconLabelDescriptionList"/>
    <dgm:cxn modelId="{FCE327D8-0E4B-426A-9939-032732B83621}" type="presParOf" srcId="{993DA0C2-584A-497A-A25C-C126BB50E8CF}" destId="{B6F5A141-CB95-43AB-8BE3-F1A9EB869FA7}" srcOrd="0" destOrd="0" presId="urn:microsoft.com/office/officeart/2018/2/layout/IconLabelDescriptionList"/>
    <dgm:cxn modelId="{CD0A6D6D-4D69-4FC8-B193-A5CC5C59354D}" type="presParOf" srcId="{993DA0C2-584A-497A-A25C-C126BB50E8CF}" destId="{BDF2F4DE-FADF-4CFB-A41A-93CC7DE25C5D}" srcOrd="1" destOrd="0" presId="urn:microsoft.com/office/officeart/2018/2/layout/IconLabelDescriptionList"/>
    <dgm:cxn modelId="{7A7239B0-5E49-4BE1-A1D4-2FF2B9B067F4}" type="presParOf" srcId="{993DA0C2-584A-497A-A25C-C126BB50E8CF}" destId="{A9501CD5-10B3-4304-B373-420191A1BFE7}" srcOrd="2" destOrd="0" presId="urn:microsoft.com/office/officeart/2018/2/layout/IconLabelDescriptionList"/>
    <dgm:cxn modelId="{0DD7C6F9-D841-4DEE-B50E-54F9DC9D0450}" type="presParOf" srcId="{993DA0C2-584A-497A-A25C-C126BB50E8CF}" destId="{B1D96641-0721-406E-AE55-7348B2491FD7}" srcOrd="3" destOrd="0" presId="urn:microsoft.com/office/officeart/2018/2/layout/IconLabelDescriptionList"/>
    <dgm:cxn modelId="{66F7EED8-77AD-4B1C-9D1F-E4A344127E50}" type="presParOf" srcId="{993DA0C2-584A-497A-A25C-C126BB50E8CF}" destId="{5595F4DF-0863-4DB4-981C-E90AAEB8171D}" srcOrd="4" destOrd="0" presId="urn:microsoft.com/office/officeart/2018/2/layout/IconLabelDescriptionList"/>
    <dgm:cxn modelId="{5DF4F7D6-D645-4496-963C-D867FB283FC4}" type="presParOf" srcId="{4BBFA849-7CC0-491F-82F4-743DE01909BC}" destId="{0709D73E-F658-41FC-B8F0-4641C032299A}" srcOrd="1" destOrd="0" presId="urn:microsoft.com/office/officeart/2018/2/layout/IconLabelDescriptionList"/>
    <dgm:cxn modelId="{1C07D539-9549-4769-B5AE-3AC4F096C44C}" type="presParOf" srcId="{4BBFA849-7CC0-491F-82F4-743DE01909BC}" destId="{3EAC5CD5-52F0-4326-88CF-C9B2FC683306}" srcOrd="2" destOrd="0" presId="urn:microsoft.com/office/officeart/2018/2/layout/IconLabelDescriptionList"/>
    <dgm:cxn modelId="{63D0D593-553B-4434-8355-04AC8C59AB66}" type="presParOf" srcId="{3EAC5CD5-52F0-4326-88CF-C9B2FC683306}" destId="{D67EF52F-5825-41C3-BA10-D55C519FBB95}" srcOrd="0" destOrd="0" presId="urn:microsoft.com/office/officeart/2018/2/layout/IconLabelDescriptionList"/>
    <dgm:cxn modelId="{25FD6586-FBD0-4090-A8F7-5DE5DC090D34}" type="presParOf" srcId="{3EAC5CD5-52F0-4326-88CF-C9B2FC683306}" destId="{FD12B4E8-9DE0-47F9-A2AE-1AE9198E1ACC}" srcOrd="1" destOrd="0" presId="urn:microsoft.com/office/officeart/2018/2/layout/IconLabelDescriptionList"/>
    <dgm:cxn modelId="{7BD7D076-8D2B-48F2-8619-BB4F5853F063}" type="presParOf" srcId="{3EAC5CD5-52F0-4326-88CF-C9B2FC683306}" destId="{1ED0BE5A-F350-4431-90B0-B9E9A175BDDB}" srcOrd="2" destOrd="0" presId="urn:microsoft.com/office/officeart/2018/2/layout/IconLabelDescriptionList"/>
    <dgm:cxn modelId="{F5FF6C0F-9CF2-414F-B3D2-CA9090A11D02}" type="presParOf" srcId="{3EAC5CD5-52F0-4326-88CF-C9B2FC683306}" destId="{AA46BC2A-1957-4427-856B-40405B70FAA4}" srcOrd="3" destOrd="0" presId="urn:microsoft.com/office/officeart/2018/2/layout/IconLabelDescriptionList"/>
    <dgm:cxn modelId="{2EDD5ECC-85CA-4174-9A0C-F291CB23FADC}" type="presParOf" srcId="{3EAC5CD5-52F0-4326-88CF-C9B2FC683306}" destId="{A9344F58-87E7-48CF-8B55-F64FFC17B4FB}" srcOrd="4" destOrd="0" presId="urn:microsoft.com/office/officeart/2018/2/layout/IconLabelDescriptionList"/>
    <dgm:cxn modelId="{600A50FA-7D13-42A0-88CA-5399EF9C7B52}" type="presParOf" srcId="{4BBFA849-7CC0-491F-82F4-743DE01909BC}" destId="{59F2B19D-4CEA-4644-81BC-8524512DC836}" srcOrd="3" destOrd="0" presId="urn:microsoft.com/office/officeart/2018/2/layout/IconLabelDescriptionList"/>
    <dgm:cxn modelId="{F85910E7-FEF8-41F3-A332-8651633F86AF}" type="presParOf" srcId="{4BBFA849-7CC0-491F-82F4-743DE01909BC}" destId="{35E2A4E6-8966-44AC-96A5-DB25E4C6CDC9}" srcOrd="4" destOrd="0" presId="urn:microsoft.com/office/officeart/2018/2/layout/IconLabelDescriptionList"/>
    <dgm:cxn modelId="{15BB4363-7AAF-49EE-B790-A198735AAC35}" type="presParOf" srcId="{35E2A4E6-8966-44AC-96A5-DB25E4C6CDC9}" destId="{3679D05A-3134-41C9-8641-B85C851E0FD9}" srcOrd="0" destOrd="0" presId="urn:microsoft.com/office/officeart/2018/2/layout/IconLabelDescriptionList"/>
    <dgm:cxn modelId="{B4CF5400-D907-43AA-A864-051CEF7B972E}" type="presParOf" srcId="{35E2A4E6-8966-44AC-96A5-DB25E4C6CDC9}" destId="{617ACEFC-2930-4080-8C16-20A8AF0B9758}" srcOrd="1" destOrd="0" presId="urn:microsoft.com/office/officeart/2018/2/layout/IconLabelDescriptionList"/>
    <dgm:cxn modelId="{7BB9782A-8A70-48C8-82C5-5F89C3AA4552}" type="presParOf" srcId="{35E2A4E6-8966-44AC-96A5-DB25E4C6CDC9}" destId="{31FB167A-0D85-495D-A064-C5D0F11B8E93}" srcOrd="2" destOrd="0" presId="urn:microsoft.com/office/officeart/2018/2/layout/IconLabelDescriptionList"/>
    <dgm:cxn modelId="{6478B39F-D25D-41DE-AFCE-3E976CBDB36D}" type="presParOf" srcId="{35E2A4E6-8966-44AC-96A5-DB25E4C6CDC9}" destId="{C9B7FC7A-E81E-4918-B727-EAF433F40DBC}" srcOrd="3" destOrd="0" presId="urn:microsoft.com/office/officeart/2018/2/layout/IconLabelDescriptionList"/>
    <dgm:cxn modelId="{BCD8C435-BF2B-436F-9613-0BD8B3D97F62}" type="presParOf" srcId="{35E2A4E6-8966-44AC-96A5-DB25E4C6CDC9}" destId="{D15B231A-9DC2-4234-B538-BC8148BF878A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9899EBE-3AF3-46AC-8355-38EE999AA3A6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F812002C-ABC4-4D90-8560-F9E277651435}">
      <dgm:prSet/>
      <dgm:spPr/>
      <dgm:t>
        <a:bodyPr/>
        <a:lstStyle/>
        <a:p>
          <a:r>
            <a:rPr lang="da-DK"/>
            <a:t>Flere af de virksomheder som deltager i "Løvens hule" på DR1 er startupvirksomheder</a:t>
          </a:r>
          <a:endParaRPr lang="en-US"/>
        </a:p>
      </dgm:t>
    </dgm:pt>
    <dgm:pt modelId="{7B148674-F79A-4B6C-8227-A4CCEBEABBA2}" type="parTrans" cxnId="{B9C69692-9857-4209-83FD-D08CDAD90207}">
      <dgm:prSet/>
      <dgm:spPr/>
      <dgm:t>
        <a:bodyPr/>
        <a:lstStyle/>
        <a:p>
          <a:endParaRPr lang="en-US"/>
        </a:p>
      </dgm:t>
    </dgm:pt>
    <dgm:pt modelId="{901B1F81-2615-454C-A715-8B90134847D7}" type="sibTrans" cxnId="{B9C69692-9857-4209-83FD-D08CDAD90207}">
      <dgm:prSet/>
      <dgm:spPr/>
      <dgm:t>
        <a:bodyPr/>
        <a:lstStyle/>
        <a:p>
          <a:endParaRPr lang="en-US"/>
        </a:p>
      </dgm:t>
    </dgm:pt>
    <dgm:pt modelId="{148BFE5D-2090-4568-85D1-716AB8F5F821}">
      <dgm:prSet/>
      <dgm:spPr/>
      <dgm:t>
        <a:bodyPr/>
        <a:lstStyle/>
        <a:p>
          <a:r>
            <a:rPr lang="da-DK"/>
            <a:t>Fx ditur og mutebox</a:t>
          </a:r>
          <a:endParaRPr lang="en-US"/>
        </a:p>
      </dgm:t>
    </dgm:pt>
    <dgm:pt modelId="{68C648E6-C893-4FE7-BF74-B8356805FC51}" type="parTrans" cxnId="{F1C72F28-4120-4873-9665-487A2A982AC2}">
      <dgm:prSet/>
      <dgm:spPr/>
      <dgm:t>
        <a:bodyPr/>
        <a:lstStyle/>
        <a:p>
          <a:endParaRPr lang="en-US"/>
        </a:p>
      </dgm:t>
    </dgm:pt>
    <dgm:pt modelId="{8C2ECCC4-52D5-4FBB-A213-F185B7B80CEC}" type="sibTrans" cxnId="{F1C72F28-4120-4873-9665-487A2A982AC2}">
      <dgm:prSet/>
      <dgm:spPr/>
      <dgm:t>
        <a:bodyPr/>
        <a:lstStyle/>
        <a:p>
          <a:endParaRPr lang="en-US"/>
        </a:p>
      </dgm:t>
    </dgm:pt>
    <dgm:pt modelId="{90E5976B-741B-4E7F-B528-574DD217E49A}" type="pres">
      <dgm:prSet presAssocID="{99899EBE-3AF3-46AC-8355-38EE999AA3A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21CF8BA-5408-48DE-B9C0-C9C2CA5B3A9D}" type="pres">
      <dgm:prSet presAssocID="{F812002C-ABC4-4D90-8560-F9E277651435}" presName="hierRoot1" presStyleCnt="0"/>
      <dgm:spPr/>
    </dgm:pt>
    <dgm:pt modelId="{B182077F-7A18-4EC8-A655-4256107A3AC6}" type="pres">
      <dgm:prSet presAssocID="{F812002C-ABC4-4D90-8560-F9E277651435}" presName="composite" presStyleCnt="0"/>
      <dgm:spPr/>
    </dgm:pt>
    <dgm:pt modelId="{2FE917BD-6346-4657-AFC0-5B4601C0B095}" type="pres">
      <dgm:prSet presAssocID="{F812002C-ABC4-4D90-8560-F9E277651435}" presName="background" presStyleLbl="node0" presStyleIdx="0" presStyleCnt="2"/>
      <dgm:spPr/>
    </dgm:pt>
    <dgm:pt modelId="{1FB493E7-2727-48D7-97F3-DAE03F2B06A2}" type="pres">
      <dgm:prSet presAssocID="{F812002C-ABC4-4D90-8560-F9E277651435}" presName="text" presStyleLbl="fgAcc0" presStyleIdx="0" presStyleCnt="2">
        <dgm:presLayoutVars>
          <dgm:chPref val="3"/>
        </dgm:presLayoutVars>
      </dgm:prSet>
      <dgm:spPr/>
    </dgm:pt>
    <dgm:pt modelId="{1806C0A5-686A-4C87-98B0-2AC50BE1CF21}" type="pres">
      <dgm:prSet presAssocID="{F812002C-ABC4-4D90-8560-F9E277651435}" presName="hierChild2" presStyleCnt="0"/>
      <dgm:spPr/>
    </dgm:pt>
    <dgm:pt modelId="{83B96C8F-0F56-4F5F-B747-AF3EA28BFA9A}" type="pres">
      <dgm:prSet presAssocID="{148BFE5D-2090-4568-85D1-716AB8F5F821}" presName="hierRoot1" presStyleCnt="0"/>
      <dgm:spPr/>
    </dgm:pt>
    <dgm:pt modelId="{A0E93FDF-AA6C-42F3-A8B3-BF44D735D0DB}" type="pres">
      <dgm:prSet presAssocID="{148BFE5D-2090-4568-85D1-716AB8F5F821}" presName="composite" presStyleCnt="0"/>
      <dgm:spPr/>
    </dgm:pt>
    <dgm:pt modelId="{F2CCA45C-235F-42B3-B498-A6EBD9079340}" type="pres">
      <dgm:prSet presAssocID="{148BFE5D-2090-4568-85D1-716AB8F5F821}" presName="background" presStyleLbl="node0" presStyleIdx="1" presStyleCnt="2"/>
      <dgm:spPr/>
    </dgm:pt>
    <dgm:pt modelId="{C7EC1A46-1E31-4BB0-916E-E40F0F87036A}" type="pres">
      <dgm:prSet presAssocID="{148BFE5D-2090-4568-85D1-716AB8F5F821}" presName="text" presStyleLbl="fgAcc0" presStyleIdx="1" presStyleCnt="2">
        <dgm:presLayoutVars>
          <dgm:chPref val="3"/>
        </dgm:presLayoutVars>
      </dgm:prSet>
      <dgm:spPr/>
    </dgm:pt>
    <dgm:pt modelId="{62D9C1B6-8F70-4EA0-8197-6A2437D62E6B}" type="pres">
      <dgm:prSet presAssocID="{148BFE5D-2090-4568-85D1-716AB8F5F821}" presName="hierChild2" presStyleCnt="0"/>
      <dgm:spPr/>
    </dgm:pt>
  </dgm:ptLst>
  <dgm:cxnLst>
    <dgm:cxn modelId="{DB906408-31CE-492E-A04B-B2C9355E7834}" type="presOf" srcId="{148BFE5D-2090-4568-85D1-716AB8F5F821}" destId="{C7EC1A46-1E31-4BB0-916E-E40F0F87036A}" srcOrd="0" destOrd="0" presId="urn:microsoft.com/office/officeart/2005/8/layout/hierarchy1"/>
    <dgm:cxn modelId="{F1C72F28-4120-4873-9665-487A2A982AC2}" srcId="{99899EBE-3AF3-46AC-8355-38EE999AA3A6}" destId="{148BFE5D-2090-4568-85D1-716AB8F5F821}" srcOrd="1" destOrd="0" parTransId="{68C648E6-C893-4FE7-BF74-B8356805FC51}" sibTransId="{8C2ECCC4-52D5-4FBB-A213-F185B7B80CEC}"/>
    <dgm:cxn modelId="{B9C69692-9857-4209-83FD-D08CDAD90207}" srcId="{99899EBE-3AF3-46AC-8355-38EE999AA3A6}" destId="{F812002C-ABC4-4D90-8560-F9E277651435}" srcOrd="0" destOrd="0" parTransId="{7B148674-F79A-4B6C-8227-A4CCEBEABBA2}" sibTransId="{901B1F81-2615-454C-A715-8B90134847D7}"/>
    <dgm:cxn modelId="{891FE59B-03A1-4882-813D-6B3AAC49330B}" type="presOf" srcId="{F812002C-ABC4-4D90-8560-F9E277651435}" destId="{1FB493E7-2727-48D7-97F3-DAE03F2B06A2}" srcOrd="0" destOrd="0" presId="urn:microsoft.com/office/officeart/2005/8/layout/hierarchy1"/>
    <dgm:cxn modelId="{1D4F9DC1-CC7E-488F-8AE0-7FF4711156E6}" type="presOf" srcId="{99899EBE-3AF3-46AC-8355-38EE999AA3A6}" destId="{90E5976B-741B-4E7F-B528-574DD217E49A}" srcOrd="0" destOrd="0" presId="urn:microsoft.com/office/officeart/2005/8/layout/hierarchy1"/>
    <dgm:cxn modelId="{587B939E-CFFD-4483-B5A0-AB6261AC80A9}" type="presParOf" srcId="{90E5976B-741B-4E7F-B528-574DD217E49A}" destId="{A21CF8BA-5408-48DE-B9C0-C9C2CA5B3A9D}" srcOrd="0" destOrd="0" presId="urn:microsoft.com/office/officeart/2005/8/layout/hierarchy1"/>
    <dgm:cxn modelId="{9D6E6429-7251-4A02-A952-6BCBAE46963B}" type="presParOf" srcId="{A21CF8BA-5408-48DE-B9C0-C9C2CA5B3A9D}" destId="{B182077F-7A18-4EC8-A655-4256107A3AC6}" srcOrd="0" destOrd="0" presId="urn:microsoft.com/office/officeart/2005/8/layout/hierarchy1"/>
    <dgm:cxn modelId="{DD4EFB05-486F-4C52-BF76-14C4AFE36B46}" type="presParOf" srcId="{B182077F-7A18-4EC8-A655-4256107A3AC6}" destId="{2FE917BD-6346-4657-AFC0-5B4601C0B095}" srcOrd="0" destOrd="0" presId="urn:microsoft.com/office/officeart/2005/8/layout/hierarchy1"/>
    <dgm:cxn modelId="{36EC513D-D751-4031-B72B-9962C1FC4C09}" type="presParOf" srcId="{B182077F-7A18-4EC8-A655-4256107A3AC6}" destId="{1FB493E7-2727-48D7-97F3-DAE03F2B06A2}" srcOrd="1" destOrd="0" presId="urn:microsoft.com/office/officeart/2005/8/layout/hierarchy1"/>
    <dgm:cxn modelId="{77D099EA-FEBB-4B64-B0EA-C084C7085205}" type="presParOf" srcId="{A21CF8BA-5408-48DE-B9C0-C9C2CA5B3A9D}" destId="{1806C0A5-686A-4C87-98B0-2AC50BE1CF21}" srcOrd="1" destOrd="0" presId="urn:microsoft.com/office/officeart/2005/8/layout/hierarchy1"/>
    <dgm:cxn modelId="{D96A8203-B205-4176-BCD7-F3A054D0B813}" type="presParOf" srcId="{90E5976B-741B-4E7F-B528-574DD217E49A}" destId="{83B96C8F-0F56-4F5F-B747-AF3EA28BFA9A}" srcOrd="1" destOrd="0" presId="urn:microsoft.com/office/officeart/2005/8/layout/hierarchy1"/>
    <dgm:cxn modelId="{51C06A0D-4A10-45F9-BFD8-EFE0ED55CF29}" type="presParOf" srcId="{83B96C8F-0F56-4F5F-B747-AF3EA28BFA9A}" destId="{A0E93FDF-AA6C-42F3-A8B3-BF44D735D0DB}" srcOrd="0" destOrd="0" presId="urn:microsoft.com/office/officeart/2005/8/layout/hierarchy1"/>
    <dgm:cxn modelId="{BD2FD3EB-C630-4FCC-9023-9F230BD2A24D}" type="presParOf" srcId="{A0E93FDF-AA6C-42F3-A8B3-BF44D735D0DB}" destId="{F2CCA45C-235F-42B3-B498-A6EBD9079340}" srcOrd="0" destOrd="0" presId="urn:microsoft.com/office/officeart/2005/8/layout/hierarchy1"/>
    <dgm:cxn modelId="{6DC9B4FA-85B5-4D0B-92B1-2E0F351258DF}" type="presParOf" srcId="{A0E93FDF-AA6C-42F3-A8B3-BF44D735D0DB}" destId="{C7EC1A46-1E31-4BB0-916E-E40F0F87036A}" srcOrd="1" destOrd="0" presId="urn:microsoft.com/office/officeart/2005/8/layout/hierarchy1"/>
    <dgm:cxn modelId="{E6C42C04-9DE5-40B8-B19B-9ECF23F33C8C}" type="presParOf" srcId="{83B96C8F-0F56-4F5F-B747-AF3EA28BFA9A}" destId="{62D9C1B6-8F70-4EA0-8197-6A2437D62E6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5FBCE-9A9D-4C45-9800-CD03FB12FD5A}">
      <dsp:nvSpPr>
        <dsp:cNvPr id="0" name=""/>
        <dsp:cNvSpPr/>
      </dsp:nvSpPr>
      <dsp:spPr>
        <a:xfrm>
          <a:off x="134291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AA0518-080F-43CE-9DAE-CFAA22A679A1}">
      <dsp:nvSpPr>
        <dsp:cNvPr id="0" name=""/>
        <dsp:cNvSpPr/>
      </dsp:nvSpPr>
      <dsp:spPr>
        <a:xfrm>
          <a:off x="615713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000" kern="1200"/>
            <a:t>Kategorisere forskellige virksomheder efter dens mål/ den måde der drives virksomhed på </a:t>
          </a:r>
          <a:endParaRPr lang="en-US" sz="3000" kern="1200"/>
        </a:p>
      </dsp:txBody>
      <dsp:txXfrm>
        <a:off x="696297" y="538547"/>
        <a:ext cx="4171627" cy="2590157"/>
      </dsp:txXfrm>
    </dsp:sp>
    <dsp:sp modelId="{31D4CF19-2D6D-4B53-B1F4-E5C232631723}">
      <dsp:nvSpPr>
        <dsp:cNvPr id="0" name=""/>
        <dsp:cNvSpPr/>
      </dsp:nvSpPr>
      <dsp:spPr>
        <a:xfrm>
          <a:off x="5429930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A50BAE-104E-46F2-86A6-D4E847133C44}">
      <dsp:nvSpPr>
        <dsp:cNvPr id="0" name=""/>
        <dsp:cNvSpPr/>
      </dsp:nvSpPr>
      <dsp:spPr>
        <a:xfrm>
          <a:off x="5911352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000" kern="1200"/>
            <a:t>3 typer virksomheder</a:t>
          </a:r>
          <a:endParaRPr lang="en-US" sz="3000" kern="1200"/>
        </a:p>
      </dsp:txBody>
      <dsp:txXfrm>
        <a:off x="5991936" y="538547"/>
        <a:ext cx="4171627" cy="25901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493310-68DE-40CF-8B61-AC9E910C0E43}">
      <dsp:nvSpPr>
        <dsp:cNvPr id="0" name=""/>
        <dsp:cNvSpPr/>
      </dsp:nvSpPr>
      <dsp:spPr>
        <a:xfrm>
          <a:off x="1582" y="603022"/>
          <a:ext cx="1141382" cy="114138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F6BBBF-8AB7-4728-9222-1013F0BF0590}">
      <dsp:nvSpPr>
        <dsp:cNvPr id="0" name=""/>
        <dsp:cNvSpPr/>
      </dsp:nvSpPr>
      <dsp:spPr>
        <a:xfrm>
          <a:off x="1582" y="1872836"/>
          <a:ext cx="3261093" cy="48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da-DK" sz="3400" kern="1200"/>
            <a:t>Miljømæssige:</a:t>
          </a:r>
          <a:endParaRPr lang="en-US" sz="3400" kern="1200"/>
        </a:p>
      </dsp:txBody>
      <dsp:txXfrm>
        <a:off x="1582" y="1872836"/>
        <a:ext cx="3261093" cy="489164"/>
      </dsp:txXfrm>
    </dsp:sp>
    <dsp:sp modelId="{2699EDDC-A64A-404B-A67F-18F01DBB3532}">
      <dsp:nvSpPr>
        <dsp:cNvPr id="0" name=""/>
        <dsp:cNvSpPr/>
      </dsp:nvSpPr>
      <dsp:spPr>
        <a:xfrm>
          <a:off x="1582" y="2421735"/>
          <a:ext cx="3261093" cy="116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/>
            <a:t>Ikke påvirke det omgivende miljø</a:t>
          </a:r>
          <a:endParaRPr lang="en-US" sz="1700" kern="120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/>
            <a:t>Passe på ressourcerne, bæredygtigt afkast</a:t>
          </a:r>
          <a:endParaRPr lang="en-US" sz="1700" kern="120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/>
            <a:t>Fx skovbrug, landbrug og fiskerfi</a:t>
          </a:r>
          <a:endParaRPr lang="en-US" sz="1700" kern="1200"/>
        </a:p>
      </dsp:txBody>
      <dsp:txXfrm>
        <a:off x="1582" y="2421735"/>
        <a:ext cx="3261093" cy="1168046"/>
      </dsp:txXfrm>
    </dsp:sp>
    <dsp:sp modelId="{4CA71583-6A24-45BE-944C-C8F1EE0D2C90}">
      <dsp:nvSpPr>
        <dsp:cNvPr id="0" name=""/>
        <dsp:cNvSpPr/>
      </dsp:nvSpPr>
      <dsp:spPr>
        <a:xfrm>
          <a:off x="3833367" y="603022"/>
          <a:ext cx="1141382" cy="114138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F09689-1234-4CA3-8A1E-9716408CC51C}">
      <dsp:nvSpPr>
        <dsp:cNvPr id="0" name=""/>
        <dsp:cNvSpPr/>
      </dsp:nvSpPr>
      <dsp:spPr>
        <a:xfrm>
          <a:off x="3833367" y="1872836"/>
          <a:ext cx="3261093" cy="48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da-DK" sz="3400" kern="1200"/>
            <a:t>Økonomisk: </a:t>
          </a:r>
          <a:endParaRPr lang="en-US" sz="3400" kern="1200"/>
        </a:p>
      </dsp:txBody>
      <dsp:txXfrm>
        <a:off x="3833367" y="1872836"/>
        <a:ext cx="3261093" cy="489164"/>
      </dsp:txXfrm>
    </dsp:sp>
    <dsp:sp modelId="{1DDA622D-0C74-4889-91BE-89739964E1DC}">
      <dsp:nvSpPr>
        <dsp:cNvPr id="0" name=""/>
        <dsp:cNvSpPr/>
      </dsp:nvSpPr>
      <dsp:spPr>
        <a:xfrm>
          <a:off x="3833367" y="2421735"/>
          <a:ext cx="3261093" cy="116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/>
            <a:t>kan klare sig selv på kort sigt</a:t>
          </a:r>
          <a:endParaRPr lang="en-US" sz="1700" kern="120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/>
            <a:t>Skabe et afkast</a:t>
          </a:r>
          <a:endParaRPr lang="en-US" sz="1700" kern="120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/>
            <a:t>Fx tøj og smartphones</a:t>
          </a:r>
          <a:endParaRPr lang="en-US" sz="1700" kern="1200"/>
        </a:p>
      </dsp:txBody>
      <dsp:txXfrm>
        <a:off x="3833367" y="2421735"/>
        <a:ext cx="3261093" cy="1168046"/>
      </dsp:txXfrm>
    </dsp:sp>
    <dsp:sp modelId="{57736B81-FA30-4A21-B3BB-C9058ECFCA2A}">
      <dsp:nvSpPr>
        <dsp:cNvPr id="0" name=""/>
        <dsp:cNvSpPr/>
      </dsp:nvSpPr>
      <dsp:spPr>
        <a:xfrm>
          <a:off x="7665152" y="603022"/>
          <a:ext cx="1141382" cy="114138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E7A1DC-5657-436B-96AE-0B674372CDD4}">
      <dsp:nvSpPr>
        <dsp:cNvPr id="0" name=""/>
        <dsp:cNvSpPr/>
      </dsp:nvSpPr>
      <dsp:spPr>
        <a:xfrm>
          <a:off x="7665152" y="1872836"/>
          <a:ext cx="3261093" cy="48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da-DK" sz="3400" kern="1200"/>
            <a:t>Strategisk: </a:t>
          </a:r>
          <a:endParaRPr lang="en-US" sz="3400" kern="1200"/>
        </a:p>
      </dsp:txBody>
      <dsp:txXfrm>
        <a:off x="7665152" y="1872836"/>
        <a:ext cx="3261093" cy="489164"/>
      </dsp:txXfrm>
    </dsp:sp>
    <dsp:sp modelId="{E2635591-6B70-4282-A5CF-BBE58A17B466}">
      <dsp:nvSpPr>
        <dsp:cNvPr id="0" name=""/>
        <dsp:cNvSpPr/>
      </dsp:nvSpPr>
      <dsp:spPr>
        <a:xfrm>
          <a:off x="7665152" y="2421735"/>
          <a:ext cx="3261093" cy="116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/>
            <a:t>overleve på lang sigt</a:t>
          </a:r>
          <a:endParaRPr lang="en-US" sz="1700" kern="120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/>
            <a:t>strategier der skaber afkast</a:t>
          </a:r>
          <a:endParaRPr lang="en-US" sz="1700" kern="1200"/>
        </a:p>
      </dsp:txBody>
      <dsp:txXfrm>
        <a:off x="7665152" y="2421735"/>
        <a:ext cx="3261093" cy="11680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1EB403-44EB-495A-AD7E-D206EEDBC3FD}">
      <dsp:nvSpPr>
        <dsp:cNvPr id="0" name=""/>
        <dsp:cNvSpPr/>
      </dsp:nvSpPr>
      <dsp:spPr>
        <a:xfrm>
          <a:off x="0" y="0"/>
          <a:ext cx="4620261" cy="8441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/>
            <a:t>Mål: skabe et fællesskab for individer, grupper eller samfundet. Støtte folk som måske ikke har penge eller er medlem af et fælleskab. </a:t>
          </a:r>
          <a:endParaRPr lang="en-US" sz="1400" kern="1200"/>
        </a:p>
      </dsp:txBody>
      <dsp:txXfrm>
        <a:off x="24726" y="24726"/>
        <a:ext cx="3637968" cy="794747"/>
      </dsp:txXfrm>
    </dsp:sp>
    <dsp:sp modelId="{9C431366-D51B-46C8-A123-6E52A51CB1EB}">
      <dsp:nvSpPr>
        <dsp:cNvPr id="0" name=""/>
        <dsp:cNvSpPr/>
      </dsp:nvSpPr>
      <dsp:spPr>
        <a:xfrm>
          <a:off x="386946" y="997690"/>
          <a:ext cx="4620261" cy="8441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>
              <a:latin typeface="Aptos Display" panose="020F0302020204030204"/>
            </a:rPr>
            <a:t>Økonomisk</a:t>
          </a:r>
          <a:r>
            <a:rPr lang="da-DK" sz="1400" kern="1200"/>
            <a:t>: Ikke profit/overskud </a:t>
          </a:r>
          <a:endParaRPr lang="en-US" sz="1400" kern="1200"/>
        </a:p>
      </dsp:txBody>
      <dsp:txXfrm>
        <a:off x="411672" y="1022416"/>
        <a:ext cx="3635132" cy="794747"/>
      </dsp:txXfrm>
    </dsp:sp>
    <dsp:sp modelId="{F58B68A9-BC16-49B3-9426-07F47D0996EB}">
      <dsp:nvSpPr>
        <dsp:cNvPr id="0" name=""/>
        <dsp:cNvSpPr/>
      </dsp:nvSpPr>
      <dsp:spPr>
        <a:xfrm>
          <a:off x="768118" y="1995381"/>
          <a:ext cx="4620261" cy="8441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/>
            <a:t>Social: Støtte stofmisbruger, kriminelle, udsatte osv.  </a:t>
          </a:r>
          <a:endParaRPr lang="en-US" sz="1400" kern="1200"/>
        </a:p>
      </dsp:txBody>
      <dsp:txXfrm>
        <a:off x="792844" y="2020107"/>
        <a:ext cx="3640908" cy="794747"/>
      </dsp:txXfrm>
    </dsp:sp>
    <dsp:sp modelId="{4EFFCB34-692F-4B74-98D0-52115B4C8CAE}">
      <dsp:nvSpPr>
        <dsp:cNvPr id="0" name=""/>
        <dsp:cNvSpPr/>
      </dsp:nvSpPr>
      <dsp:spPr>
        <a:xfrm>
          <a:off x="1155065" y="2993072"/>
          <a:ext cx="4620261" cy="8441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/>
            <a:t>Miljø: klimatiltag/miljøtiltag, eksempelvis lave skraldespænd af genbrugsplast. </a:t>
          </a:r>
          <a:endParaRPr lang="en-US" sz="1400" kern="1200"/>
        </a:p>
      </dsp:txBody>
      <dsp:txXfrm>
        <a:off x="1179791" y="3017798"/>
        <a:ext cx="3635132" cy="794747"/>
      </dsp:txXfrm>
    </dsp:sp>
    <dsp:sp modelId="{E713EB8B-C7A6-45D0-92D1-64E1DB1AFFE3}">
      <dsp:nvSpPr>
        <dsp:cNvPr id="0" name=""/>
        <dsp:cNvSpPr/>
      </dsp:nvSpPr>
      <dsp:spPr>
        <a:xfrm>
          <a:off x="4071531" y="646580"/>
          <a:ext cx="548729" cy="548729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4194995" y="646580"/>
        <a:ext cx="301801" cy="412919"/>
      </dsp:txXfrm>
    </dsp:sp>
    <dsp:sp modelId="{169F6E92-1437-4334-A887-4E398C21EAAD}">
      <dsp:nvSpPr>
        <dsp:cNvPr id="0" name=""/>
        <dsp:cNvSpPr/>
      </dsp:nvSpPr>
      <dsp:spPr>
        <a:xfrm>
          <a:off x="4458478" y="1644271"/>
          <a:ext cx="548729" cy="548729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4581942" y="1644271"/>
        <a:ext cx="301801" cy="412919"/>
      </dsp:txXfrm>
    </dsp:sp>
    <dsp:sp modelId="{E3AA6623-94CB-41A8-9A79-2F265FBBA351}">
      <dsp:nvSpPr>
        <dsp:cNvPr id="0" name=""/>
        <dsp:cNvSpPr/>
      </dsp:nvSpPr>
      <dsp:spPr>
        <a:xfrm>
          <a:off x="4839650" y="2641961"/>
          <a:ext cx="548729" cy="548729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4963114" y="2641961"/>
        <a:ext cx="301801" cy="4129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F0B95F-1137-4CC4-88B6-A0ED03B8C534}">
      <dsp:nvSpPr>
        <dsp:cNvPr id="0" name=""/>
        <dsp:cNvSpPr/>
      </dsp:nvSpPr>
      <dsp:spPr>
        <a:xfrm>
          <a:off x="0" y="717"/>
          <a:ext cx="63016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FB2421-D437-47CE-A4A4-F352F997C979}">
      <dsp:nvSpPr>
        <dsp:cNvPr id="0" name=""/>
        <dsp:cNvSpPr/>
      </dsp:nvSpPr>
      <dsp:spPr>
        <a:xfrm>
          <a:off x="507973" y="378548"/>
          <a:ext cx="923587" cy="9235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06B61-4FAC-4A64-ACB1-82B0C63F2C3C}">
      <dsp:nvSpPr>
        <dsp:cNvPr id="0" name=""/>
        <dsp:cNvSpPr/>
      </dsp:nvSpPr>
      <dsp:spPr>
        <a:xfrm>
          <a:off x="1939533" y="717"/>
          <a:ext cx="43620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Beskrivelse: en nystartet virksomhed</a:t>
          </a:r>
          <a:endParaRPr lang="en-US" sz="2500" kern="1200"/>
        </a:p>
      </dsp:txBody>
      <dsp:txXfrm>
        <a:off x="1939533" y="717"/>
        <a:ext cx="4362067" cy="1679249"/>
      </dsp:txXfrm>
    </dsp:sp>
    <dsp:sp modelId="{DA13420B-5D09-4378-B9D2-0607A5D2E811}">
      <dsp:nvSpPr>
        <dsp:cNvPr id="0" name=""/>
        <dsp:cNvSpPr/>
      </dsp:nvSpPr>
      <dsp:spPr>
        <a:xfrm>
          <a:off x="0" y="2099779"/>
          <a:ext cx="63016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125248-BE5E-46B3-BE1B-DE5BA84D2FC5}">
      <dsp:nvSpPr>
        <dsp:cNvPr id="0" name=""/>
        <dsp:cNvSpPr/>
      </dsp:nvSpPr>
      <dsp:spPr>
        <a:xfrm>
          <a:off x="507973" y="2477610"/>
          <a:ext cx="923587" cy="9235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2561C2-ECFC-4762-BE37-03A4FE8AECD1}">
      <dsp:nvSpPr>
        <dsp:cNvPr id="0" name=""/>
        <dsp:cNvSpPr/>
      </dsp:nvSpPr>
      <dsp:spPr>
        <a:xfrm>
          <a:off x="1939533" y="2099779"/>
          <a:ext cx="43620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Finansiering: salg af produkter, services eller lån.</a:t>
          </a:r>
          <a:endParaRPr lang="en-US" sz="2500" kern="1200"/>
        </a:p>
      </dsp:txBody>
      <dsp:txXfrm>
        <a:off x="1939533" y="2099779"/>
        <a:ext cx="4362067" cy="1679249"/>
      </dsp:txXfrm>
    </dsp:sp>
    <dsp:sp modelId="{55E15108-04A8-4E2F-8950-009F0DC908D7}">
      <dsp:nvSpPr>
        <dsp:cNvPr id="0" name=""/>
        <dsp:cNvSpPr/>
      </dsp:nvSpPr>
      <dsp:spPr>
        <a:xfrm>
          <a:off x="0" y="4198841"/>
          <a:ext cx="63016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B9CA0F-14B3-43D5-9D2A-A547390FD9E2}">
      <dsp:nvSpPr>
        <dsp:cNvPr id="0" name=""/>
        <dsp:cNvSpPr/>
      </dsp:nvSpPr>
      <dsp:spPr>
        <a:xfrm>
          <a:off x="507973" y="4576672"/>
          <a:ext cx="923587" cy="9235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913E84-3D9A-4BB0-AEF8-C7A7BC5E02EF}">
      <dsp:nvSpPr>
        <dsp:cNvPr id="0" name=""/>
        <dsp:cNvSpPr/>
      </dsp:nvSpPr>
      <dsp:spPr>
        <a:xfrm>
          <a:off x="1939533" y="4198841"/>
          <a:ext cx="2835720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Mål:  </a:t>
          </a:r>
          <a:endParaRPr lang="en-US" sz="2500" kern="1200"/>
        </a:p>
      </dsp:txBody>
      <dsp:txXfrm>
        <a:off x="1939533" y="4198841"/>
        <a:ext cx="2835720" cy="1679249"/>
      </dsp:txXfrm>
    </dsp:sp>
    <dsp:sp modelId="{4BF9A7B9-CF20-46D9-812E-E5573A09C325}">
      <dsp:nvSpPr>
        <dsp:cNvPr id="0" name=""/>
        <dsp:cNvSpPr/>
      </dsp:nvSpPr>
      <dsp:spPr>
        <a:xfrm>
          <a:off x="4775253" y="4198841"/>
          <a:ext cx="152634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/>
            <a:t>Kort sigt: overleve.</a:t>
          </a:r>
          <a:endParaRPr lang="en-US" sz="1700" kern="120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/>
            <a:t>Lang sigt: genere et overskud</a:t>
          </a:r>
          <a:endParaRPr lang="en-US" sz="1700" kern="1200"/>
        </a:p>
      </dsp:txBody>
      <dsp:txXfrm>
        <a:off x="4775253" y="4198841"/>
        <a:ext cx="1526347" cy="167924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F5A141-CB95-43AB-8BE3-F1A9EB869FA7}">
      <dsp:nvSpPr>
        <dsp:cNvPr id="0" name=""/>
        <dsp:cNvSpPr/>
      </dsp:nvSpPr>
      <dsp:spPr>
        <a:xfrm>
          <a:off x="2233" y="710273"/>
          <a:ext cx="619417" cy="61941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501CD5-10B3-4304-B373-420191A1BFE7}">
      <dsp:nvSpPr>
        <dsp:cNvPr id="0" name=""/>
        <dsp:cNvSpPr/>
      </dsp:nvSpPr>
      <dsp:spPr>
        <a:xfrm>
          <a:off x="2233" y="1416864"/>
          <a:ext cx="1769765" cy="265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da-DK" sz="1700" kern="1200"/>
            <a:t>Miljømæssig:</a:t>
          </a:r>
          <a:endParaRPr lang="en-US" sz="1700" kern="1200"/>
        </a:p>
      </dsp:txBody>
      <dsp:txXfrm>
        <a:off x="2233" y="1416864"/>
        <a:ext cx="1769765" cy="265464"/>
      </dsp:txXfrm>
    </dsp:sp>
    <dsp:sp modelId="{5595F4DF-0863-4DB4-981C-E90AAEB8171D}">
      <dsp:nvSpPr>
        <dsp:cNvPr id="0" name=""/>
        <dsp:cNvSpPr/>
      </dsp:nvSpPr>
      <dsp:spPr>
        <a:xfrm>
          <a:off x="2233" y="1722875"/>
          <a:ext cx="1769765" cy="1014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/>
            <a:t>Chr. Hansen: bioscience-virksomhed, producerer bakterier, der får ferskvarer til at holde sig på længere sigt</a:t>
          </a:r>
          <a:endParaRPr lang="en-US" sz="1300" kern="1200"/>
        </a:p>
      </dsp:txBody>
      <dsp:txXfrm>
        <a:off x="2233" y="1722875"/>
        <a:ext cx="1769765" cy="1014683"/>
      </dsp:txXfrm>
    </dsp:sp>
    <dsp:sp modelId="{D67EF52F-5825-41C3-BA10-D55C519FBB95}">
      <dsp:nvSpPr>
        <dsp:cNvPr id="0" name=""/>
        <dsp:cNvSpPr/>
      </dsp:nvSpPr>
      <dsp:spPr>
        <a:xfrm>
          <a:off x="2081708" y="710273"/>
          <a:ext cx="619417" cy="61941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D0BE5A-F350-4431-90B0-B9E9A175BDDB}">
      <dsp:nvSpPr>
        <dsp:cNvPr id="0" name=""/>
        <dsp:cNvSpPr/>
      </dsp:nvSpPr>
      <dsp:spPr>
        <a:xfrm>
          <a:off x="2081708" y="1416864"/>
          <a:ext cx="1769765" cy="265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da-DK" sz="1700" kern="1200"/>
            <a:t>Økonomisk:</a:t>
          </a:r>
          <a:endParaRPr lang="en-US" sz="1700" kern="1200"/>
        </a:p>
      </dsp:txBody>
      <dsp:txXfrm>
        <a:off x="2081708" y="1416864"/>
        <a:ext cx="1769765" cy="265464"/>
      </dsp:txXfrm>
    </dsp:sp>
    <dsp:sp modelId="{A9344F58-87E7-48CF-8B55-F64FFC17B4FB}">
      <dsp:nvSpPr>
        <dsp:cNvPr id="0" name=""/>
        <dsp:cNvSpPr/>
      </dsp:nvSpPr>
      <dsp:spPr>
        <a:xfrm>
          <a:off x="2081708" y="1722875"/>
          <a:ext cx="1769765" cy="1014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/>
            <a:t>Green town: tøjvirksomhed som laver bæredygtigt tøj til mænd og kvinder</a:t>
          </a:r>
          <a:endParaRPr lang="en-US" sz="1300" kern="1200"/>
        </a:p>
      </dsp:txBody>
      <dsp:txXfrm>
        <a:off x="2081708" y="1722875"/>
        <a:ext cx="1769765" cy="1014683"/>
      </dsp:txXfrm>
    </dsp:sp>
    <dsp:sp modelId="{3679D05A-3134-41C9-8641-B85C851E0FD9}">
      <dsp:nvSpPr>
        <dsp:cNvPr id="0" name=""/>
        <dsp:cNvSpPr/>
      </dsp:nvSpPr>
      <dsp:spPr>
        <a:xfrm>
          <a:off x="4161182" y="710273"/>
          <a:ext cx="619417" cy="61941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FB167A-0D85-495D-A064-C5D0F11B8E93}">
      <dsp:nvSpPr>
        <dsp:cNvPr id="0" name=""/>
        <dsp:cNvSpPr/>
      </dsp:nvSpPr>
      <dsp:spPr>
        <a:xfrm>
          <a:off x="4161182" y="1416864"/>
          <a:ext cx="1769765" cy="265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da-DK" sz="1700" kern="1200"/>
            <a:t>Strategisk:</a:t>
          </a:r>
          <a:endParaRPr lang="en-US" sz="1700" kern="1200"/>
        </a:p>
      </dsp:txBody>
      <dsp:txXfrm>
        <a:off x="4161182" y="1416864"/>
        <a:ext cx="1769765" cy="265464"/>
      </dsp:txXfrm>
    </dsp:sp>
    <dsp:sp modelId="{D15B231A-9DC2-4234-B538-BC8148BF878A}">
      <dsp:nvSpPr>
        <dsp:cNvPr id="0" name=""/>
        <dsp:cNvSpPr/>
      </dsp:nvSpPr>
      <dsp:spPr>
        <a:xfrm>
          <a:off x="4161182" y="1722875"/>
          <a:ext cx="1769765" cy="1014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/>
            <a:t>ZinCo: laver grønne tage som sikre byer mod oversvømmelser</a:t>
          </a:r>
          <a:endParaRPr lang="en-US" sz="1300" kern="1200"/>
        </a:p>
      </dsp:txBody>
      <dsp:txXfrm>
        <a:off x="4161182" y="1722875"/>
        <a:ext cx="1769765" cy="10146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E917BD-6346-4657-AFC0-5B4601C0B095}">
      <dsp:nvSpPr>
        <dsp:cNvPr id="0" name=""/>
        <dsp:cNvSpPr/>
      </dsp:nvSpPr>
      <dsp:spPr>
        <a:xfrm>
          <a:off x="134291" y="612"/>
          <a:ext cx="4332795" cy="27513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B493E7-2727-48D7-97F3-DAE03F2B06A2}">
      <dsp:nvSpPr>
        <dsp:cNvPr id="0" name=""/>
        <dsp:cNvSpPr/>
      </dsp:nvSpPr>
      <dsp:spPr>
        <a:xfrm>
          <a:off x="615713" y="457963"/>
          <a:ext cx="4332795" cy="275132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300" kern="1200"/>
            <a:t>Flere af de virksomheder som deltager i "Løvens hule" på DR1 er startupvirksomheder</a:t>
          </a:r>
          <a:endParaRPr lang="en-US" sz="3300" kern="1200"/>
        </a:p>
      </dsp:txBody>
      <dsp:txXfrm>
        <a:off x="696297" y="538547"/>
        <a:ext cx="4171627" cy="2590157"/>
      </dsp:txXfrm>
    </dsp:sp>
    <dsp:sp modelId="{F2CCA45C-235F-42B3-B498-A6EBD9079340}">
      <dsp:nvSpPr>
        <dsp:cNvPr id="0" name=""/>
        <dsp:cNvSpPr/>
      </dsp:nvSpPr>
      <dsp:spPr>
        <a:xfrm>
          <a:off x="5429930" y="612"/>
          <a:ext cx="4332795" cy="27513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EC1A46-1E31-4BB0-916E-E40F0F87036A}">
      <dsp:nvSpPr>
        <dsp:cNvPr id="0" name=""/>
        <dsp:cNvSpPr/>
      </dsp:nvSpPr>
      <dsp:spPr>
        <a:xfrm>
          <a:off x="5911352" y="457963"/>
          <a:ext cx="4332795" cy="275132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300" kern="1200"/>
            <a:t>Fx ditur og mutebox</a:t>
          </a:r>
          <a:endParaRPr lang="en-US" sz="3300" kern="1200"/>
        </a:p>
      </dsp:txBody>
      <dsp:txXfrm>
        <a:off x="5991936" y="538547"/>
        <a:ext cx="4171627" cy="25901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660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976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1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68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4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49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1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3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00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99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2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AE9C44-9DAE-47EA-BF7B-527501938C3F}" type="datetimeFigureOut">
              <a:rPr lang="en-US" smtClean="0"/>
              <a:t>8/28/24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6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7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38600" y="1939159"/>
            <a:ext cx="7644627" cy="2751086"/>
          </a:xfrm>
        </p:spPr>
        <p:txBody>
          <a:bodyPr>
            <a:normAutofit/>
          </a:bodyPr>
          <a:lstStyle/>
          <a:p>
            <a:pPr algn="r"/>
            <a:r>
              <a:rPr lang="en-US" err="1">
                <a:ea typeface="+mj-lt"/>
                <a:cs typeface="+mj-lt"/>
              </a:rPr>
              <a:t>Virksomhedstyper</a:t>
            </a:r>
          </a:p>
          <a:p>
            <a:pPr algn="r"/>
            <a:endParaRPr lang="en-US" err="1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4038600" y="4782320"/>
            <a:ext cx="7644627" cy="13294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dirty="0"/>
              <a:t>Lavet </a:t>
            </a:r>
            <a:r>
              <a:rPr lang="en-US" dirty="0" err="1"/>
              <a:t>af</a:t>
            </a:r>
            <a:r>
              <a:rPr lang="en-US"/>
              <a:t>: Emir </a:t>
            </a:r>
            <a:r>
              <a:rPr lang="en-US" dirty="0" err="1"/>
              <a:t>og</a:t>
            </a:r>
            <a:r>
              <a:rPr lang="en-US" dirty="0"/>
              <a:t> Mathilde</a:t>
            </a:r>
          </a:p>
        </p:txBody>
      </p:sp>
    </p:spTree>
    <p:extLst>
      <p:ext uri="{BB962C8B-B14F-4D97-AF65-F5344CB8AC3E}">
        <p14:creationId xmlns:p14="http://schemas.microsoft.com/office/powerpoint/2010/main" val="3424942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87BE54-3B7B-DD6A-54DB-A9EB555EE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da-DK" sz="4800"/>
              <a:t>Hvad er en Virksomhedstype 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41E5F2D7-97C1-085A-FF5A-F3700FAA42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8978341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0568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055F8D-EA00-402C-F0DF-6681B4744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da-DK" sz="4000">
                <a:solidFill>
                  <a:srgbClr val="FFFFFF"/>
                </a:solidFill>
                <a:latin typeface="Aptos"/>
              </a:rPr>
              <a:t>Den bæredygtige virksomhed</a:t>
            </a:r>
            <a:endParaRPr lang="da-DK" sz="4000">
              <a:solidFill>
                <a:srgbClr val="FFFFFF"/>
              </a:solidFill>
            </a:endParaRP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FFAD0085-F82D-800D-B265-07AF01C533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7535037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4595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id="{F944E337-3E5D-4A1F-A5A1-2057F25B8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B24796A-C1F6-4B21-B963-70E55A144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3482342"/>
          </a:xfrm>
          <a:custGeom>
            <a:avLst/>
            <a:gdLst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467374 w 12192000"/>
              <a:gd name="connsiteY53" fmla="*/ 1959575 h 3482342"/>
              <a:gd name="connsiteX54" fmla="*/ 8447067 w 12192000"/>
              <a:gd name="connsiteY54" fmla="*/ 1949706 h 3482342"/>
              <a:gd name="connsiteX55" fmla="*/ 8426060 w 12192000"/>
              <a:gd name="connsiteY55" fmla="*/ 1947126 h 3482342"/>
              <a:gd name="connsiteX56" fmla="*/ 8424042 w 12192000"/>
              <a:gd name="connsiteY56" fmla="*/ 1949367 h 3482342"/>
              <a:gd name="connsiteX57" fmla="*/ 8401276 w 12192000"/>
              <a:gd name="connsiteY57" fmla="*/ 1953968 h 3482342"/>
              <a:gd name="connsiteX58" fmla="*/ 8294129 w 12192000"/>
              <a:gd name="connsiteY58" fmla="*/ 1958387 h 3482342"/>
              <a:gd name="connsiteX59" fmla="*/ 8293892 w 12192000"/>
              <a:gd name="connsiteY59" fmla="*/ 1960370 h 3482342"/>
              <a:gd name="connsiteX60" fmla="*/ 8288078 w 12192000"/>
              <a:gd name="connsiteY60" fmla="*/ 1965222 h 3482342"/>
              <a:gd name="connsiteX61" fmla="*/ 8248914 w 12192000"/>
              <a:gd name="connsiteY61" fmla="*/ 1954175 h 3482342"/>
              <a:gd name="connsiteX62" fmla="*/ 8132104 w 12192000"/>
              <a:gd name="connsiteY62" fmla="*/ 1895727 h 3482342"/>
              <a:gd name="connsiteX63" fmla="*/ 7918078 w 12192000"/>
              <a:gd name="connsiteY63" fmla="*/ 1862668 h 3482342"/>
              <a:gd name="connsiteX64" fmla="*/ 7817899 w 12192000"/>
              <a:gd name="connsiteY64" fmla="*/ 1862176 h 3482342"/>
              <a:gd name="connsiteX65" fmla="*/ 7768994 w 12192000"/>
              <a:gd name="connsiteY65" fmla="*/ 1855721 h 3482342"/>
              <a:gd name="connsiteX66" fmla="*/ 7618027 w 12192000"/>
              <a:gd name="connsiteY66" fmla="*/ 1830959 h 3482342"/>
              <a:gd name="connsiteX67" fmla="*/ 7449425 w 12192000"/>
              <a:gd name="connsiteY67" fmla="*/ 1810910 h 3482342"/>
              <a:gd name="connsiteX68" fmla="*/ 7342915 w 12192000"/>
              <a:gd name="connsiteY68" fmla="*/ 1819827 h 3482342"/>
              <a:gd name="connsiteX69" fmla="*/ 7255191 w 12192000"/>
              <a:gd name="connsiteY69" fmla="*/ 1834354 h 3482342"/>
              <a:gd name="connsiteX70" fmla="*/ 7131205 w 12192000"/>
              <a:gd name="connsiteY70" fmla="*/ 1845557 h 3482342"/>
              <a:gd name="connsiteX71" fmla="*/ 6917124 w 12192000"/>
              <a:gd name="connsiteY71" fmla="*/ 1837109 h 3482342"/>
              <a:gd name="connsiteX72" fmla="*/ 6837145 w 12192000"/>
              <a:gd name="connsiteY72" fmla="*/ 1870724 h 3482342"/>
              <a:gd name="connsiteX73" fmla="*/ 6753991 w 12192000"/>
              <a:gd name="connsiteY73" fmla="*/ 1860969 h 3482342"/>
              <a:gd name="connsiteX74" fmla="*/ 6727754 w 12192000"/>
              <a:gd name="connsiteY74" fmla="*/ 1882372 h 3482342"/>
              <a:gd name="connsiteX75" fmla="*/ 6723371 w 12192000"/>
              <a:gd name="connsiteY75" fmla="*/ 1886494 h 3482342"/>
              <a:gd name="connsiteX76" fmla="*/ 6702779 w 12192000"/>
              <a:gd name="connsiteY76" fmla="*/ 1893601 h 3482342"/>
              <a:gd name="connsiteX77" fmla="*/ 6700779 w 12192000"/>
              <a:gd name="connsiteY77" fmla="*/ 1907344 h 3482342"/>
              <a:gd name="connsiteX78" fmla="*/ 6672513 w 12192000"/>
              <a:gd name="connsiteY78" fmla="*/ 1926452 h 3482342"/>
              <a:gd name="connsiteX79" fmla="*/ 6633549 w 12192000"/>
              <a:gd name="connsiteY79" fmla="*/ 1936255 h 3482342"/>
              <a:gd name="connsiteX80" fmla="*/ 6444344 w 12192000"/>
              <a:gd name="connsiteY80" fmla="*/ 1969663 h 3482342"/>
              <a:gd name="connsiteX81" fmla="*/ 6333446 w 12192000"/>
              <a:gd name="connsiteY81" fmla="*/ 1997163 h 3482342"/>
              <a:gd name="connsiteX82" fmla="*/ 6294933 w 12192000"/>
              <a:gd name="connsiteY82" fmla="*/ 2019412 h 3482342"/>
              <a:gd name="connsiteX83" fmla="*/ 6238719 w 12192000"/>
              <a:gd name="connsiteY83" fmla="*/ 2042547 h 3482342"/>
              <a:gd name="connsiteX84" fmla="*/ 6142310 w 12192000"/>
              <a:gd name="connsiteY84" fmla="*/ 2092510 h 3482342"/>
              <a:gd name="connsiteX85" fmla="*/ 6007916 w 12192000"/>
              <a:gd name="connsiteY85" fmla="*/ 2143752 h 3482342"/>
              <a:gd name="connsiteX86" fmla="*/ 5894610 w 12192000"/>
              <a:gd name="connsiteY86" fmla="*/ 2130684 h 3482342"/>
              <a:gd name="connsiteX87" fmla="*/ 5817682 w 12192000"/>
              <a:gd name="connsiteY87" fmla="*/ 2157358 h 3482342"/>
              <a:gd name="connsiteX88" fmla="*/ 5591469 w 12192000"/>
              <a:gd name="connsiteY88" fmla="*/ 2178389 h 3482342"/>
              <a:gd name="connsiteX89" fmla="*/ 5414282 w 12192000"/>
              <a:gd name="connsiteY89" fmla="*/ 2183070 h 3482342"/>
              <a:gd name="connsiteX90" fmla="*/ 5368369 w 12192000"/>
              <a:gd name="connsiteY90" fmla="*/ 2204272 h 3482342"/>
              <a:gd name="connsiteX91" fmla="*/ 5291263 w 12192000"/>
              <a:gd name="connsiteY91" fmla="*/ 2239182 h 3482342"/>
              <a:gd name="connsiteX92" fmla="*/ 5240857 w 12192000"/>
              <a:gd name="connsiteY92" fmla="*/ 2289444 h 3482342"/>
              <a:gd name="connsiteX93" fmla="*/ 5173523 w 12192000"/>
              <a:gd name="connsiteY93" fmla="*/ 2309057 h 3482342"/>
              <a:gd name="connsiteX94" fmla="*/ 5148543 w 12192000"/>
              <a:gd name="connsiteY94" fmla="*/ 2282356 h 3482342"/>
              <a:gd name="connsiteX95" fmla="*/ 5079548 w 12192000"/>
              <a:gd name="connsiteY95" fmla="*/ 2313485 h 3482342"/>
              <a:gd name="connsiteX96" fmla="*/ 4975908 w 12192000"/>
              <a:gd name="connsiteY96" fmla="*/ 2364128 h 3482342"/>
              <a:gd name="connsiteX97" fmla="*/ 4913723 w 12192000"/>
              <a:gd name="connsiteY97" fmla="*/ 2385265 h 3482342"/>
              <a:gd name="connsiteX98" fmla="*/ 4746485 w 12192000"/>
              <a:gd name="connsiteY98" fmla="*/ 2451769 h 3482342"/>
              <a:gd name="connsiteX99" fmla="*/ 4681588 w 12192000"/>
              <a:gd name="connsiteY99" fmla="*/ 2467494 h 3482342"/>
              <a:gd name="connsiteX100" fmla="*/ 1783655 w 12192000"/>
              <a:gd name="connsiteY100" fmla="*/ 3163860 h 3482342"/>
              <a:gd name="connsiteX101" fmla="*/ 1325955 w 12192000"/>
              <a:gd name="connsiteY101" fmla="*/ 3176692 h 3482342"/>
              <a:gd name="connsiteX102" fmla="*/ 1190384 w 12192000"/>
              <a:gd name="connsiteY102" fmla="*/ 3203504 h 3482342"/>
              <a:gd name="connsiteX103" fmla="*/ 1094537 w 12192000"/>
              <a:gd name="connsiteY103" fmla="*/ 3229469 h 3482342"/>
              <a:gd name="connsiteX104" fmla="*/ 779276 w 12192000"/>
              <a:gd name="connsiteY104" fmla="*/ 3327290 h 3482342"/>
              <a:gd name="connsiteX105" fmla="*/ 600378 w 12192000"/>
              <a:gd name="connsiteY105" fmla="*/ 3335250 h 3482342"/>
              <a:gd name="connsiteX106" fmla="*/ 493457 w 12192000"/>
              <a:gd name="connsiteY106" fmla="*/ 3365044 h 3482342"/>
              <a:gd name="connsiteX107" fmla="*/ 349402 w 12192000"/>
              <a:gd name="connsiteY107" fmla="*/ 3380897 h 3482342"/>
              <a:gd name="connsiteX108" fmla="*/ 192183 w 12192000"/>
              <a:gd name="connsiteY108" fmla="*/ 3460075 h 3482342"/>
              <a:gd name="connsiteX109" fmla="*/ 46713 w 12192000"/>
              <a:gd name="connsiteY109" fmla="*/ 3462986 h 3482342"/>
              <a:gd name="connsiteX110" fmla="*/ 2765 w 12192000"/>
              <a:gd name="connsiteY110" fmla="*/ 3480770 h 3482342"/>
              <a:gd name="connsiteX111" fmla="*/ 0 w 12192000"/>
              <a:gd name="connsiteY111" fmla="*/ 3482342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47067 w 12192000"/>
              <a:gd name="connsiteY54" fmla="*/ 1949706 h 3482342"/>
              <a:gd name="connsiteX55" fmla="*/ 8426060 w 12192000"/>
              <a:gd name="connsiteY55" fmla="*/ 1947126 h 3482342"/>
              <a:gd name="connsiteX56" fmla="*/ 8424042 w 12192000"/>
              <a:gd name="connsiteY56" fmla="*/ 1949367 h 3482342"/>
              <a:gd name="connsiteX57" fmla="*/ 8401276 w 12192000"/>
              <a:gd name="connsiteY57" fmla="*/ 1953968 h 3482342"/>
              <a:gd name="connsiteX58" fmla="*/ 8294129 w 12192000"/>
              <a:gd name="connsiteY58" fmla="*/ 1958387 h 3482342"/>
              <a:gd name="connsiteX59" fmla="*/ 8293892 w 12192000"/>
              <a:gd name="connsiteY59" fmla="*/ 1960370 h 3482342"/>
              <a:gd name="connsiteX60" fmla="*/ 8288078 w 12192000"/>
              <a:gd name="connsiteY60" fmla="*/ 1965222 h 3482342"/>
              <a:gd name="connsiteX61" fmla="*/ 8248914 w 12192000"/>
              <a:gd name="connsiteY61" fmla="*/ 1954175 h 3482342"/>
              <a:gd name="connsiteX62" fmla="*/ 8132104 w 12192000"/>
              <a:gd name="connsiteY62" fmla="*/ 1895727 h 3482342"/>
              <a:gd name="connsiteX63" fmla="*/ 7918078 w 12192000"/>
              <a:gd name="connsiteY63" fmla="*/ 1862668 h 3482342"/>
              <a:gd name="connsiteX64" fmla="*/ 7817899 w 12192000"/>
              <a:gd name="connsiteY64" fmla="*/ 1862176 h 3482342"/>
              <a:gd name="connsiteX65" fmla="*/ 7768994 w 12192000"/>
              <a:gd name="connsiteY65" fmla="*/ 1855721 h 3482342"/>
              <a:gd name="connsiteX66" fmla="*/ 7618027 w 12192000"/>
              <a:gd name="connsiteY66" fmla="*/ 1830959 h 3482342"/>
              <a:gd name="connsiteX67" fmla="*/ 7449425 w 12192000"/>
              <a:gd name="connsiteY67" fmla="*/ 1810910 h 3482342"/>
              <a:gd name="connsiteX68" fmla="*/ 7342915 w 12192000"/>
              <a:gd name="connsiteY68" fmla="*/ 1819827 h 3482342"/>
              <a:gd name="connsiteX69" fmla="*/ 7255191 w 12192000"/>
              <a:gd name="connsiteY69" fmla="*/ 1834354 h 3482342"/>
              <a:gd name="connsiteX70" fmla="*/ 7131205 w 12192000"/>
              <a:gd name="connsiteY70" fmla="*/ 1845557 h 3482342"/>
              <a:gd name="connsiteX71" fmla="*/ 6917124 w 12192000"/>
              <a:gd name="connsiteY71" fmla="*/ 1837109 h 3482342"/>
              <a:gd name="connsiteX72" fmla="*/ 6837145 w 12192000"/>
              <a:gd name="connsiteY72" fmla="*/ 1870724 h 3482342"/>
              <a:gd name="connsiteX73" fmla="*/ 6753991 w 12192000"/>
              <a:gd name="connsiteY73" fmla="*/ 1860969 h 3482342"/>
              <a:gd name="connsiteX74" fmla="*/ 6727754 w 12192000"/>
              <a:gd name="connsiteY74" fmla="*/ 1882372 h 3482342"/>
              <a:gd name="connsiteX75" fmla="*/ 6723371 w 12192000"/>
              <a:gd name="connsiteY75" fmla="*/ 1886494 h 3482342"/>
              <a:gd name="connsiteX76" fmla="*/ 6702779 w 12192000"/>
              <a:gd name="connsiteY76" fmla="*/ 1893601 h 3482342"/>
              <a:gd name="connsiteX77" fmla="*/ 6700779 w 12192000"/>
              <a:gd name="connsiteY77" fmla="*/ 1907344 h 3482342"/>
              <a:gd name="connsiteX78" fmla="*/ 6672513 w 12192000"/>
              <a:gd name="connsiteY78" fmla="*/ 1926452 h 3482342"/>
              <a:gd name="connsiteX79" fmla="*/ 6633549 w 12192000"/>
              <a:gd name="connsiteY79" fmla="*/ 1936255 h 3482342"/>
              <a:gd name="connsiteX80" fmla="*/ 6444344 w 12192000"/>
              <a:gd name="connsiteY80" fmla="*/ 1969663 h 3482342"/>
              <a:gd name="connsiteX81" fmla="*/ 6333446 w 12192000"/>
              <a:gd name="connsiteY81" fmla="*/ 1997163 h 3482342"/>
              <a:gd name="connsiteX82" fmla="*/ 6294933 w 12192000"/>
              <a:gd name="connsiteY82" fmla="*/ 2019412 h 3482342"/>
              <a:gd name="connsiteX83" fmla="*/ 6238719 w 12192000"/>
              <a:gd name="connsiteY83" fmla="*/ 2042547 h 3482342"/>
              <a:gd name="connsiteX84" fmla="*/ 6142310 w 12192000"/>
              <a:gd name="connsiteY84" fmla="*/ 2092510 h 3482342"/>
              <a:gd name="connsiteX85" fmla="*/ 6007916 w 12192000"/>
              <a:gd name="connsiteY85" fmla="*/ 2143752 h 3482342"/>
              <a:gd name="connsiteX86" fmla="*/ 5894610 w 12192000"/>
              <a:gd name="connsiteY86" fmla="*/ 2130684 h 3482342"/>
              <a:gd name="connsiteX87" fmla="*/ 5817682 w 12192000"/>
              <a:gd name="connsiteY87" fmla="*/ 2157358 h 3482342"/>
              <a:gd name="connsiteX88" fmla="*/ 5591469 w 12192000"/>
              <a:gd name="connsiteY88" fmla="*/ 2178389 h 3482342"/>
              <a:gd name="connsiteX89" fmla="*/ 5414282 w 12192000"/>
              <a:gd name="connsiteY89" fmla="*/ 2183070 h 3482342"/>
              <a:gd name="connsiteX90" fmla="*/ 5368369 w 12192000"/>
              <a:gd name="connsiteY90" fmla="*/ 2204272 h 3482342"/>
              <a:gd name="connsiteX91" fmla="*/ 5291263 w 12192000"/>
              <a:gd name="connsiteY91" fmla="*/ 2239182 h 3482342"/>
              <a:gd name="connsiteX92" fmla="*/ 5240857 w 12192000"/>
              <a:gd name="connsiteY92" fmla="*/ 2289444 h 3482342"/>
              <a:gd name="connsiteX93" fmla="*/ 5173523 w 12192000"/>
              <a:gd name="connsiteY93" fmla="*/ 2309057 h 3482342"/>
              <a:gd name="connsiteX94" fmla="*/ 5148543 w 12192000"/>
              <a:gd name="connsiteY94" fmla="*/ 2282356 h 3482342"/>
              <a:gd name="connsiteX95" fmla="*/ 5079548 w 12192000"/>
              <a:gd name="connsiteY95" fmla="*/ 2313485 h 3482342"/>
              <a:gd name="connsiteX96" fmla="*/ 4975908 w 12192000"/>
              <a:gd name="connsiteY96" fmla="*/ 2364128 h 3482342"/>
              <a:gd name="connsiteX97" fmla="*/ 4913723 w 12192000"/>
              <a:gd name="connsiteY97" fmla="*/ 2385265 h 3482342"/>
              <a:gd name="connsiteX98" fmla="*/ 4746485 w 12192000"/>
              <a:gd name="connsiteY98" fmla="*/ 2451769 h 3482342"/>
              <a:gd name="connsiteX99" fmla="*/ 4681588 w 12192000"/>
              <a:gd name="connsiteY99" fmla="*/ 2467494 h 3482342"/>
              <a:gd name="connsiteX100" fmla="*/ 1783655 w 12192000"/>
              <a:gd name="connsiteY100" fmla="*/ 3163860 h 3482342"/>
              <a:gd name="connsiteX101" fmla="*/ 1325955 w 12192000"/>
              <a:gd name="connsiteY101" fmla="*/ 3176692 h 3482342"/>
              <a:gd name="connsiteX102" fmla="*/ 1190384 w 12192000"/>
              <a:gd name="connsiteY102" fmla="*/ 3203504 h 3482342"/>
              <a:gd name="connsiteX103" fmla="*/ 1094537 w 12192000"/>
              <a:gd name="connsiteY103" fmla="*/ 3229469 h 3482342"/>
              <a:gd name="connsiteX104" fmla="*/ 779276 w 12192000"/>
              <a:gd name="connsiteY104" fmla="*/ 3327290 h 3482342"/>
              <a:gd name="connsiteX105" fmla="*/ 600378 w 12192000"/>
              <a:gd name="connsiteY105" fmla="*/ 3335250 h 3482342"/>
              <a:gd name="connsiteX106" fmla="*/ 493457 w 12192000"/>
              <a:gd name="connsiteY106" fmla="*/ 3365044 h 3482342"/>
              <a:gd name="connsiteX107" fmla="*/ 349402 w 12192000"/>
              <a:gd name="connsiteY107" fmla="*/ 3380897 h 3482342"/>
              <a:gd name="connsiteX108" fmla="*/ 192183 w 12192000"/>
              <a:gd name="connsiteY108" fmla="*/ 3460075 h 3482342"/>
              <a:gd name="connsiteX109" fmla="*/ 46713 w 12192000"/>
              <a:gd name="connsiteY109" fmla="*/ 3462986 h 3482342"/>
              <a:gd name="connsiteX110" fmla="*/ 2765 w 12192000"/>
              <a:gd name="connsiteY110" fmla="*/ 3480770 h 3482342"/>
              <a:gd name="connsiteX111" fmla="*/ 0 w 12192000"/>
              <a:gd name="connsiteY111" fmla="*/ 3482342 h 3482342"/>
              <a:gd name="connsiteX112" fmla="*/ 0 w 12192000"/>
              <a:gd name="connsiteY11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401276 w 12192000"/>
              <a:gd name="connsiteY56" fmla="*/ 1953968 h 3482342"/>
              <a:gd name="connsiteX57" fmla="*/ 8294129 w 12192000"/>
              <a:gd name="connsiteY57" fmla="*/ 1958387 h 3482342"/>
              <a:gd name="connsiteX58" fmla="*/ 8293892 w 12192000"/>
              <a:gd name="connsiteY58" fmla="*/ 1960370 h 3482342"/>
              <a:gd name="connsiteX59" fmla="*/ 8288078 w 12192000"/>
              <a:gd name="connsiteY59" fmla="*/ 1965222 h 3482342"/>
              <a:gd name="connsiteX60" fmla="*/ 8248914 w 12192000"/>
              <a:gd name="connsiteY60" fmla="*/ 1954175 h 3482342"/>
              <a:gd name="connsiteX61" fmla="*/ 8132104 w 12192000"/>
              <a:gd name="connsiteY61" fmla="*/ 1895727 h 3482342"/>
              <a:gd name="connsiteX62" fmla="*/ 7918078 w 12192000"/>
              <a:gd name="connsiteY62" fmla="*/ 1862668 h 3482342"/>
              <a:gd name="connsiteX63" fmla="*/ 7817899 w 12192000"/>
              <a:gd name="connsiteY63" fmla="*/ 1862176 h 3482342"/>
              <a:gd name="connsiteX64" fmla="*/ 7768994 w 12192000"/>
              <a:gd name="connsiteY64" fmla="*/ 1855721 h 3482342"/>
              <a:gd name="connsiteX65" fmla="*/ 7618027 w 12192000"/>
              <a:gd name="connsiteY65" fmla="*/ 1830959 h 3482342"/>
              <a:gd name="connsiteX66" fmla="*/ 7449425 w 12192000"/>
              <a:gd name="connsiteY66" fmla="*/ 1810910 h 3482342"/>
              <a:gd name="connsiteX67" fmla="*/ 7342915 w 12192000"/>
              <a:gd name="connsiteY67" fmla="*/ 1819827 h 3482342"/>
              <a:gd name="connsiteX68" fmla="*/ 7255191 w 12192000"/>
              <a:gd name="connsiteY68" fmla="*/ 1834354 h 3482342"/>
              <a:gd name="connsiteX69" fmla="*/ 7131205 w 12192000"/>
              <a:gd name="connsiteY69" fmla="*/ 1845557 h 3482342"/>
              <a:gd name="connsiteX70" fmla="*/ 6917124 w 12192000"/>
              <a:gd name="connsiteY70" fmla="*/ 1837109 h 3482342"/>
              <a:gd name="connsiteX71" fmla="*/ 6837145 w 12192000"/>
              <a:gd name="connsiteY71" fmla="*/ 1870724 h 3482342"/>
              <a:gd name="connsiteX72" fmla="*/ 6753991 w 12192000"/>
              <a:gd name="connsiteY72" fmla="*/ 1860969 h 3482342"/>
              <a:gd name="connsiteX73" fmla="*/ 6727754 w 12192000"/>
              <a:gd name="connsiteY73" fmla="*/ 1882372 h 3482342"/>
              <a:gd name="connsiteX74" fmla="*/ 6723371 w 12192000"/>
              <a:gd name="connsiteY74" fmla="*/ 1886494 h 3482342"/>
              <a:gd name="connsiteX75" fmla="*/ 6702779 w 12192000"/>
              <a:gd name="connsiteY75" fmla="*/ 1893601 h 3482342"/>
              <a:gd name="connsiteX76" fmla="*/ 6700779 w 12192000"/>
              <a:gd name="connsiteY76" fmla="*/ 1907344 h 3482342"/>
              <a:gd name="connsiteX77" fmla="*/ 6672513 w 12192000"/>
              <a:gd name="connsiteY77" fmla="*/ 1926452 h 3482342"/>
              <a:gd name="connsiteX78" fmla="*/ 6633549 w 12192000"/>
              <a:gd name="connsiteY78" fmla="*/ 1936255 h 3482342"/>
              <a:gd name="connsiteX79" fmla="*/ 6444344 w 12192000"/>
              <a:gd name="connsiteY79" fmla="*/ 1969663 h 3482342"/>
              <a:gd name="connsiteX80" fmla="*/ 6333446 w 12192000"/>
              <a:gd name="connsiteY80" fmla="*/ 1997163 h 3482342"/>
              <a:gd name="connsiteX81" fmla="*/ 6294933 w 12192000"/>
              <a:gd name="connsiteY81" fmla="*/ 2019412 h 3482342"/>
              <a:gd name="connsiteX82" fmla="*/ 6238719 w 12192000"/>
              <a:gd name="connsiteY82" fmla="*/ 2042547 h 3482342"/>
              <a:gd name="connsiteX83" fmla="*/ 6142310 w 12192000"/>
              <a:gd name="connsiteY83" fmla="*/ 2092510 h 3482342"/>
              <a:gd name="connsiteX84" fmla="*/ 6007916 w 12192000"/>
              <a:gd name="connsiteY84" fmla="*/ 2143752 h 3482342"/>
              <a:gd name="connsiteX85" fmla="*/ 5894610 w 12192000"/>
              <a:gd name="connsiteY85" fmla="*/ 2130684 h 3482342"/>
              <a:gd name="connsiteX86" fmla="*/ 5817682 w 12192000"/>
              <a:gd name="connsiteY86" fmla="*/ 2157358 h 3482342"/>
              <a:gd name="connsiteX87" fmla="*/ 5591469 w 12192000"/>
              <a:gd name="connsiteY87" fmla="*/ 2178389 h 3482342"/>
              <a:gd name="connsiteX88" fmla="*/ 5414282 w 12192000"/>
              <a:gd name="connsiteY88" fmla="*/ 2183070 h 3482342"/>
              <a:gd name="connsiteX89" fmla="*/ 5368369 w 12192000"/>
              <a:gd name="connsiteY89" fmla="*/ 2204272 h 3482342"/>
              <a:gd name="connsiteX90" fmla="*/ 5291263 w 12192000"/>
              <a:gd name="connsiteY90" fmla="*/ 2239182 h 3482342"/>
              <a:gd name="connsiteX91" fmla="*/ 5240857 w 12192000"/>
              <a:gd name="connsiteY91" fmla="*/ 2289444 h 3482342"/>
              <a:gd name="connsiteX92" fmla="*/ 5173523 w 12192000"/>
              <a:gd name="connsiteY92" fmla="*/ 2309057 h 3482342"/>
              <a:gd name="connsiteX93" fmla="*/ 5148543 w 12192000"/>
              <a:gd name="connsiteY93" fmla="*/ 2282356 h 3482342"/>
              <a:gd name="connsiteX94" fmla="*/ 5079548 w 12192000"/>
              <a:gd name="connsiteY94" fmla="*/ 2313485 h 3482342"/>
              <a:gd name="connsiteX95" fmla="*/ 4975908 w 12192000"/>
              <a:gd name="connsiteY95" fmla="*/ 2364128 h 3482342"/>
              <a:gd name="connsiteX96" fmla="*/ 4913723 w 12192000"/>
              <a:gd name="connsiteY96" fmla="*/ 2385265 h 3482342"/>
              <a:gd name="connsiteX97" fmla="*/ 4746485 w 12192000"/>
              <a:gd name="connsiteY97" fmla="*/ 2451769 h 3482342"/>
              <a:gd name="connsiteX98" fmla="*/ 4681588 w 12192000"/>
              <a:gd name="connsiteY98" fmla="*/ 2467494 h 3482342"/>
              <a:gd name="connsiteX99" fmla="*/ 1783655 w 12192000"/>
              <a:gd name="connsiteY99" fmla="*/ 3163860 h 3482342"/>
              <a:gd name="connsiteX100" fmla="*/ 1325955 w 12192000"/>
              <a:gd name="connsiteY100" fmla="*/ 3176692 h 3482342"/>
              <a:gd name="connsiteX101" fmla="*/ 1190384 w 12192000"/>
              <a:gd name="connsiteY101" fmla="*/ 3203504 h 3482342"/>
              <a:gd name="connsiteX102" fmla="*/ 1094537 w 12192000"/>
              <a:gd name="connsiteY102" fmla="*/ 3229469 h 3482342"/>
              <a:gd name="connsiteX103" fmla="*/ 779276 w 12192000"/>
              <a:gd name="connsiteY103" fmla="*/ 3327290 h 3482342"/>
              <a:gd name="connsiteX104" fmla="*/ 600378 w 12192000"/>
              <a:gd name="connsiteY104" fmla="*/ 3335250 h 3482342"/>
              <a:gd name="connsiteX105" fmla="*/ 493457 w 12192000"/>
              <a:gd name="connsiteY105" fmla="*/ 3365044 h 3482342"/>
              <a:gd name="connsiteX106" fmla="*/ 349402 w 12192000"/>
              <a:gd name="connsiteY106" fmla="*/ 3380897 h 3482342"/>
              <a:gd name="connsiteX107" fmla="*/ 192183 w 12192000"/>
              <a:gd name="connsiteY107" fmla="*/ 3460075 h 3482342"/>
              <a:gd name="connsiteX108" fmla="*/ 46713 w 12192000"/>
              <a:gd name="connsiteY108" fmla="*/ 3462986 h 3482342"/>
              <a:gd name="connsiteX109" fmla="*/ 2765 w 12192000"/>
              <a:gd name="connsiteY109" fmla="*/ 3480770 h 3482342"/>
              <a:gd name="connsiteX110" fmla="*/ 0 w 12192000"/>
              <a:gd name="connsiteY110" fmla="*/ 3482342 h 3482342"/>
              <a:gd name="connsiteX111" fmla="*/ 0 w 12192000"/>
              <a:gd name="connsiteY11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401276 w 12192000"/>
              <a:gd name="connsiteY56" fmla="*/ 1953968 h 3482342"/>
              <a:gd name="connsiteX57" fmla="*/ 8294129 w 12192000"/>
              <a:gd name="connsiteY57" fmla="*/ 1958387 h 3482342"/>
              <a:gd name="connsiteX58" fmla="*/ 8293892 w 12192000"/>
              <a:gd name="connsiteY58" fmla="*/ 1960370 h 3482342"/>
              <a:gd name="connsiteX59" fmla="*/ 8351578 w 12192000"/>
              <a:gd name="connsiteY59" fmla="*/ 1914422 h 3482342"/>
              <a:gd name="connsiteX60" fmla="*/ 8248914 w 12192000"/>
              <a:gd name="connsiteY60" fmla="*/ 1954175 h 3482342"/>
              <a:gd name="connsiteX61" fmla="*/ 8132104 w 12192000"/>
              <a:gd name="connsiteY61" fmla="*/ 1895727 h 3482342"/>
              <a:gd name="connsiteX62" fmla="*/ 7918078 w 12192000"/>
              <a:gd name="connsiteY62" fmla="*/ 1862668 h 3482342"/>
              <a:gd name="connsiteX63" fmla="*/ 7817899 w 12192000"/>
              <a:gd name="connsiteY63" fmla="*/ 1862176 h 3482342"/>
              <a:gd name="connsiteX64" fmla="*/ 7768994 w 12192000"/>
              <a:gd name="connsiteY64" fmla="*/ 1855721 h 3482342"/>
              <a:gd name="connsiteX65" fmla="*/ 7618027 w 12192000"/>
              <a:gd name="connsiteY65" fmla="*/ 1830959 h 3482342"/>
              <a:gd name="connsiteX66" fmla="*/ 7449425 w 12192000"/>
              <a:gd name="connsiteY66" fmla="*/ 1810910 h 3482342"/>
              <a:gd name="connsiteX67" fmla="*/ 7342915 w 12192000"/>
              <a:gd name="connsiteY67" fmla="*/ 1819827 h 3482342"/>
              <a:gd name="connsiteX68" fmla="*/ 7255191 w 12192000"/>
              <a:gd name="connsiteY68" fmla="*/ 1834354 h 3482342"/>
              <a:gd name="connsiteX69" fmla="*/ 7131205 w 12192000"/>
              <a:gd name="connsiteY69" fmla="*/ 1845557 h 3482342"/>
              <a:gd name="connsiteX70" fmla="*/ 6917124 w 12192000"/>
              <a:gd name="connsiteY70" fmla="*/ 1837109 h 3482342"/>
              <a:gd name="connsiteX71" fmla="*/ 6837145 w 12192000"/>
              <a:gd name="connsiteY71" fmla="*/ 1870724 h 3482342"/>
              <a:gd name="connsiteX72" fmla="*/ 6753991 w 12192000"/>
              <a:gd name="connsiteY72" fmla="*/ 1860969 h 3482342"/>
              <a:gd name="connsiteX73" fmla="*/ 6727754 w 12192000"/>
              <a:gd name="connsiteY73" fmla="*/ 1882372 h 3482342"/>
              <a:gd name="connsiteX74" fmla="*/ 6723371 w 12192000"/>
              <a:gd name="connsiteY74" fmla="*/ 1886494 h 3482342"/>
              <a:gd name="connsiteX75" fmla="*/ 6702779 w 12192000"/>
              <a:gd name="connsiteY75" fmla="*/ 1893601 h 3482342"/>
              <a:gd name="connsiteX76" fmla="*/ 6700779 w 12192000"/>
              <a:gd name="connsiteY76" fmla="*/ 1907344 h 3482342"/>
              <a:gd name="connsiteX77" fmla="*/ 6672513 w 12192000"/>
              <a:gd name="connsiteY77" fmla="*/ 1926452 h 3482342"/>
              <a:gd name="connsiteX78" fmla="*/ 6633549 w 12192000"/>
              <a:gd name="connsiteY78" fmla="*/ 1936255 h 3482342"/>
              <a:gd name="connsiteX79" fmla="*/ 6444344 w 12192000"/>
              <a:gd name="connsiteY79" fmla="*/ 1969663 h 3482342"/>
              <a:gd name="connsiteX80" fmla="*/ 6333446 w 12192000"/>
              <a:gd name="connsiteY80" fmla="*/ 1997163 h 3482342"/>
              <a:gd name="connsiteX81" fmla="*/ 6294933 w 12192000"/>
              <a:gd name="connsiteY81" fmla="*/ 2019412 h 3482342"/>
              <a:gd name="connsiteX82" fmla="*/ 6238719 w 12192000"/>
              <a:gd name="connsiteY82" fmla="*/ 2042547 h 3482342"/>
              <a:gd name="connsiteX83" fmla="*/ 6142310 w 12192000"/>
              <a:gd name="connsiteY83" fmla="*/ 2092510 h 3482342"/>
              <a:gd name="connsiteX84" fmla="*/ 6007916 w 12192000"/>
              <a:gd name="connsiteY84" fmla="*/ 2143752 h 3482342"/>
              <a:gd name="connsiteX85" fmla="*/ 5894610 w 12192000"/>
              <a:gd name="connsiteY85" fmla="*/ 2130684 h 3482342"/>
              <a:gd name="connsiteX86" fmla="*/ 5817682 w 12192000"/>
              <a:gd name="connsiteY86" fmla="*/ 2157358 h 3482342"/>
              <a:gd name="connsiteX87" fmla="*/ 5591469 w 12192000"/>
              <a:gd name="connsiteY87" fmla="*/ 2178389 h 3482342"/>
              <a:gd name="connsiteX88" fmla="*/ 5414282 w 12192000"/>
              <a:gd name="connsiteY88" fmla="*/ 2183070 h 3482342"/>
              <a:gd name="connsiteX89" fmla="*/ 5368369 w 12192000"/>
              <a:gd name="connsiteY89" fmla="*/ 2204272 h 3482342"/>
              <a:gd name="connsiteX90" fmla="*/ 5291263 w 12192000"/>
              <a:gd name="connsiteY90" fmla="*/ 2239182 h 3482342"/>
              <a:gd name="connsiteX91" fmla="*/ 5240857 w 12192000"/>
              <a:gd name="connsiteY91" fmla="*/ 2289444 h 3482342"/>
              <a:gd name="connsiteX92" fmla="*/ 5173523 w 12192000"/>
              <a:gd name="connsiteY92" fmla="*/ 2309057 h 3482342"/>
              <a:gd name="connsiteX93" fmla="*/ 5148543 w 12192000"/>
              <a:gd name="connsiteY93" fmla="*/ 2282356 h 3482342"/>
              <a:gd name="connsiteX94" fmla="*/ 5079548 w 12192000"/>
              <a:gd name="connsiteY94" fmla="*/ 2313485 h 3482342"/>
              <a:gd name="connsiteX95" fmla="*/ 4975908 w 12192000"/>
              <a:gd name="connsiteY95" fmla="*/ 2364128 h 3482342"/>
              <a:gd name="connsiteX96" fmla="*/ 4913723 w 12192000"/>
              <a:gd name="connsiteY96" fmla="*/ 2385265 h 3482342"/>
              <a:gd name="connsiteX97" fmla="*/ 4746485 w 12192000"/>
              <a:gd name="connsiteY97" fmla="*/ 2451769 h 3482342"/>
              <a:gd name="connsiteX98" fmla="*/ 4681588 w 12192000"/>
              <a:gd name="connsiteY98" fmla="*/ 2467494 h 3482342"/>
              <a:gd name="connsiteX99" fmla="*/ 1783655 w 12192000"/>
              <a:gd name="connsiteY99" fmla="*/ 3163860 h 3482342"/>
              <a:gd name="connsiteX100" fmla="*/ 1325955 w 12192000"/>
              <a:gd name="connsiteY100" fmla="*/ 3176692 h 3482342"/>
              <a:gd name="connsiteX101" fmla="*/ 1190384 w 12192000"/>
              <a:gd name="connsiteY101" fmla="*/ 3203504 h 3482342"/>
              <a:gd name="connsiteX102" fmla="*/ 1094537 w 12192000"/>
              <a:gd name="connsiteY102" fmla="*/ 3229469 h 3482342"/>
              <a:gd name="connsiteX103" fmla="*/ 779276 w 12192000"/>
              <a:gd name="connsiteY103" fmla="*/ 3327290 h 3482342"/>
              <a:gd name="connsiteX104" fmla="*/ 600378 w 12192000"/>
              <a:gd name="connsiteY104" fmla="*/ 3335250 h 3482342"/>
              <a:gd name="connsiteX105" fmla="*/ 493457 w 12192000"/>
              <a:gd name="connsiteY105" fmla="*/ 3365044 h 3482342"/>
              <a:gd name="connsiteX106" fmla="*/ 349402 w 12192000"/>
              <a:gd name="connsiteY106" fmla="*/ 3380897 h 3482342"/>
              <a:gd name="connsiteX107" fmla="*/ 192183 w 12192000"/>
              <a:gd name="connsiteY107" fmla="*/ 3460075 h 3482342"/>
              <a:gd name="connsiteX108" fmla="*/ 46713 w 12192000"/>
              <a:gd name="connsiteY108" fmla="*/ 3462986 h 3482342"/>
              <a:gd name="connsiteX109" fmla="*/ 2765 w 12192000"/>
              <a:gd name="connsiteY109" fmla="*/ 3480770 h 3482342"/>
              <a:gd name="connsiteX110" fmla="*/ 0 w 12192000"/>
              <a:gd name="connsiteY110" fmla="*/ 3482342 h 3482342"/>
              <a:gd name="connsiteX111" fmla="*/ 0 w 12192000"/>
              <a:gd name="connsiteY11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401276 w 12192000"/>
              <a:gd name="connsiteY56" fmla="*/ 1953968 h 3482342"/>
              <a:gd name="connsiteX57" fmla="*/ 8294129 w 12192000"/>
              <a:gd name="connsiteY57" fmla="*/ 1958387 h 3482342"/>
              <a:gd name="connsiteX58" fmla="*/ 8351578 w 12192000"/>
              <a:gd name="connsiteY58" fmla="*/ 1914422 h 3482342"/>
              <a:gd name="connsiteX59" fmla="*/ 8248914 w 12192000"/>
              <a:gd name="connsiteY59" fmla="*/ 1954175 h 3482342"/>
              <a:gd name="connsiteX60" fmla="*/ 8132104 w 12192000"/>
              <a:gd name="connsiteY60" fmla="*/ 1895727 h 3482342"/>
              <a:gd name="connsiteX61" fmla="*/ 7918078 w 12192000"/>
              <a:gd name="connsiteY61" fmla="*/ 1862668 h 3482342"/>
              <a:gd name="connsiteX62" fmla="*/ 7817899 w 12192000"/>
              <a:gd name="connsiteY62" fmla="*/ 1862176 h 3482342"/>
              <a:gd name="connsiteX63" fmla="*/ 7768994 w 12192000"/>
              <a:gd name="connsiteY63" fmla="*/ 1855721 h 3482342"/>
              <a:gd name="connsiteX64" fmla="*/ 7618027 w 12192000"/>
              <a:gd name="connsiteY64" fmla="*/ 1830959 h 3482342"/>
              <a:gd name="connsiteX65" fmla="*/ 7449425 w 12192000"/>
              <a:gd name="connsiteY65" fmla="*/ 1810910 h 3482342"/>
              <a:gd name="connsiteX66" fmla="*/ 7342915 w 12192000"/>
              <a:gd name="connsiteY66" fmla="*/ 1819827 h 3482342"/>
              <a:gd name="connsiteX67" fmla="*/ 7255191 w 12192000"/>
              <a:gd name="connsiteY67" fmla="*/ 1834354 h 3482342"/>
              <a:gd name="connsiteX68" fmla="*/ 7131205 w 12192000"/>
              <a:gd name="connsiteY68" fmla="*/ 1845557 h 3482342"/>
              <a:gd name="connsiteX69" fmla="*/ 6917124 w 12192000"/>
              <a:gd name="connsiteY69" fmla="*/ 1837109 h 3482342"/>
              <a:gd name="connsiteX70" fmla="*/ 6837145 w 12192000"/>
              <a:gd name="connsiteY70" fmla="*/ 1870724 h 3482342"/>
              <a:gd name="connsiteX71" fmla="*/ 6753991 w 12192000"/>
              <a:gd name="connsiteY71" fmla="*/ 1860969 h 3482342"/>
              <a:gd name="connsiteX72" fmla="*/ 6727754 w 12192000"/>
              <a:gd name="connsiteY72" fmla="*/ 1882372 h 3482342"/>
              <a:gd name="connsiteX73" fmla="*/ 6723371 w 12192000"/>
              <a:gd name="connsiteY73" fmla="*/ 1886494 h 3482342"/>
              <a:gd name="connsiteX74" fmla="*/ 6702779 w 12192000"/>
              <a:gd name="connsiteY74" fmla="*/ 1893601 h 3482342"/>
              <a:gd name="connsiteX75" fmla="*/ 6700779 w 12192000"/>
              <a:gd name="connsiteY75" fmla="*/ 1907344 h 3482342"/>
              <a:gd name="connsiteX76" fmla="*/ 6672513 w 12192000"/>
              <a:gd name="connsiteY76" fmla="*/ 1926452 h 3482342"/>
              <a:gd name="connsiteX77" fmla="*/ 6633549 w 12192000"/>
              <a:gd name="connsiteY77" fmla="*/ 1936255 h 3482342"/>
              <a:gd name="connsiteX78" fmla="*/ 6444344 w 12192000"/>
              <a:gd name="connsiteY78" fmla="*/ 1969663 h 3482342"/>
              <a:gd name="connsiteX79" fmla="*/ 6333446 w 12192000"/>
              <a:gd name="connsiteY79" fmla="*/ 1997163 h 3482342"/>
              <a:gd name="connsiteX80" fmla="*/ 6294933 w 12192000"/>
              <a:gd name="connsiteY80" fmla="*/ 2019412 h 3482342"/>
              <a:gd name="connsiteX81" fmla="*/ 6238719 w 12192000"/>
              <a:gd name="connsiteY81" fmla="*/ 2042547 h 3482342"/>
              <a:gd name="connsiteX82" fmla="*/ 6142310 w 12192000"/>
              <a:gd name="connsiteY82" fmla="*/ 2092510 h 3482342"/>
              <a:gd name="connsiteX83" fmla="*/ 6007916 w 12192000"/>
              <a:gd name="connsiteY83" fmla="*/ 2143752 h 3482342"/>
              <a:gd name="connsiteX84" fmla="*/ 5894610 w 12192000"/>
              <a:gd name="connsiteY84" fmla="*/ 2130684 h 3482342"/>
              <a:gd name="connsiteX85" fmla="*/ 5817682 w 12192000"/>
              <a:gd name="connsiteY85" fmla="*/ 2157358 h 3482342"/>
              <a:gd name="connsiteX86" fmla="*/ 5591469 w 12192000"/>
              <a:gd name="connsiteY86" fmla="*/ 2178389 h 3482342"/>
              <a:gd name="connsiteX87" fmla="*/ 5414282 w 12192000"/>
              <a:gd name="connsiteY87" fmla="*/ 2183070 h 3482342"/>
              <a:gd name="connsiteX88" fmla="*/ 5368369 w 12192000"/>
              <a:gd name="connsiteY88" fmla="*/ 2204272 h 3482342"/>
              <a:gd name="connsiteX89" fmla="*/ 5291263 w 12192000"/>
              <a:gd name="connsiteY89" fmla="*/ 2239182 h 3482342"/>
              <a:gd name="connsiteX90" fmla="*/ 5240857 w 12192000"/>
              <a:gd name="connsiteY90" fmla="*/ 2289444 h 3482342"/>
              <a:gd name="connsiteX91" fmla="*/ 5173523 w 12192000"/>
              <a:gd name="connsiteY91" fmla="*/ 2309057 h 3482342"/>
              <a:gd name="connsiteX92" fmla="*/ 5148543 w 12192000"/>
              <a:gd name="connsiteY92" fmla="*/ 2282356 h 3482342"/>
              <a:gd name="connsiteX93" fmla="*/ 5079548 w 12192000"/>
              <a:gd name="connsiteY93" fmla="*/ 2313485 h 3482342"/>
              <a:gd name="connsiteX94" fmla="*/ 4975908 w 12192000"/>
              <a:gd name="connsiteY94" fmla="*/ 2364128 h 3482342"/>
              <a:gd name="connsiteX95" fmla="*/ 4913723 w 12192000"/>
              <a:gd name="connsiteY95" fmla="*/ 2385265 h 3482342"/>
              <a:gd name="connsiteX96" fmla="*/ 4746485 w 12192000"/>
              <a:gd name="connsiteY96" fmla="*/ 2451769 h 3482342"/>
              <a:gd name="connsiteX97" fmla="*/ 4681588 w 12192000"/>
              <a:gd name="connsiteY97" fmla="*/ 2467494 h 3482342"/>
              <a:gd name="connsiteX98" fmla="*/ 1783655 w 12192000"/>
              <a:gd name="connsiteY98" fmla="*/ 3163860 h 3482342"/>
              <a:gd name="connsiteX99" fmla="*/ 1325955 w 12192000"/>
              <a:gd name="connsiteY99" fmla="*/ 3176692 h 3482342"/>
              <a:gd name="connsiteX100" fmla="*/ 1190384 w 12192000"/>
              <a:gd name="connsiteY100" fmla="*/ 3203504 h 3482342"/>
              <a:gd name="connsiteX101" fmla="*/ 1094537 w 12192000"/>
              <a:gd name="connsiteY101" fmla="*/ 3229469 h 3482342"/>
              <a:gd name="connsiteX102" fmla="*/ 779276 w 12192000"/>
              <a:gd name="connsiteY102" fmla="*/ 3327290 h 3482342"/>
              <a:gd name="connsiteX103" fmla="*/ 600378 w 12192000"/>
              <a:gd name="connsiteY103" fmla="*/ 3335250 h 3482342"/>
              <a:gd name="connsiteX104" fmla="*/ 493457 w 12192000"/>
              <a:gd name="connsiteY104" fmla="*/ 3365044 h 3482342"/>
              <a:gd name="connsiteX105" fmla="*/ 349402 w 12192000"/>
              <a:gd name="connsiteY105" fmla="*/ 3380897 h 3482342"/>
              <a:gd name="connsiteX106" fmla="*/ 192183 w 12192000"/>
              <a:gd name="connsiteY106" fmla="*/ 3460075 h 3482342"/>
              <a:gd name="connsiteX107" fmla="*/ 46713 w 12192000"/>
              <a:gd name="connsiteY107" fmla="*/ 3462986 h 3482342"/>
              <a:gd name="connsiteX108" fmla="*/ 2765 w 12192000"/>
              <a:gd name="connsiteY108" fmla="*/ 3480770 h 3482342"/>
              <a:gd name="connsiteX109" fmla="*/ 0 w 12192000"/>
              <a:gd name="connsiteY109" fmla="*/ 3482342 h 3482342"/>
              <a:gd name="connsiteX110" fmla="*/ 0 w 12192000"/>
              <a:gd name="connsiteY11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401276 w 12192000"/>
              <a:gd name="connsiteY56" fmla="*/ 1953968 h 3482342"/>
              <a:gd name="connsiteX57" fmla="*/ 8351578 w 12192000"/>
              <a:gd name="connsiteY57" fmla="*/ 1914422 h 3482342"/>
              <a:gd name="connsiteX58" fmla="*/ 8248914 w 12192000"/>
              <a:gd name="connsiteY58" fmla="*/ 1954175 h 3482342"/>
              <a:gd name="connsiteX59" fmla="*/ 8132104 w 12192000"/>
              <a:gd name="connsiteY59" fmla="*/ 1895727 h 3482342"/>
              <a:gd name="connsiteX60" fmla="*/ 7918078 w 12192000"/>
              <a:gd name="connsiteY60" fmla="*/ 1862668 h 3482342"/>
              <a:gd name="connsiteX61" fmla="*/ 7817899 w 12192000"/>
              <a:gd name="connsiteY61" fmla="*/ 1862176 h 3482342"/>
              <a:gd name="connsiteX62" fmla="*/ 7768994 w 12192000"/>
              <a:gd name="connsiteY62" fmla="*/ 1855721 h 3482342"/>
              <a:gd name="connsiteX63" fmla="*/ 7618027 w 12192000"/>
              <a:gd name="connsiteY63" fmla="*/ 1830959 h 3482342"/>
              <a:gd name="connsiteX64" fmla="*/ 7449425 w 12192000"/>
              <a:gd name="connsiteY64" fmla="*/ 1810910 h 3482342"/>
              <a:gd name="connsiteX65" fmla="*/ 7342915 w 12192000"/>
              <a:gd name="connsiteY65" fmla="*/ 1819827 h 3482342"/>
              <a:gd name="connsiteX66" fmla="*/ 7255191 w 12192000"/>
              <a:gd name="connsiteY66" fmla="*/ 1834354 h 3482342"/>
              <a:gd name="connsiteX67" fmla="*/ 7131205 w 12192000"/>
              <a:gd name="connsiteY67" fmla="*/ 1845557 h 3482342"/>
              <a:gd name="connsiteX68" fmla="*/ 6917124 w 12192000"/>
              <a:gd name="connsiteY68" fmla="*/ 1837109 h 3482342"/>
              <a:gd name="connsiteX69" fmla="*/ 6837145 w 12192000"/>
              <a:gd name="connsiteY69" fmla="*/ 1870724 h 3482342"/>
              <a:gd name="connsiteX70" fmla="*/ 6753991 w 12192000"/>
              <a:gd name="connsiteY70" fmla="*/ 1860969 h 3482342"/>
              <a:gd name="connsiteX71" fmla="*/ 6727754 w 12192000"/>
              <a:gd name="connsiteY71" fmla="*/ 1882372 h 3482342"/>
              <a:gd name="connsiteX72" fmla="*/ 6723371 w 12192000"/>
              <a:gd name="connsiteY72" fmla="*/ 1886494 h 3482342"/>
              <a:gd name="connsiteX73" fmla="*/ 6702779 w 12192000"/>
              <a:gd name="connsiteY73" fmla="*/ 1893601 h 3482342"/>
              <a:gd name="connsiteX74" fmla="*/ 6700779 w 12192000"/>
              <a:gd name="connsiteY74" fmla="*/ 1907344 h 3482342"/>
              <a:gd name="connsiteX75" fmla="*/ 6672513 w 12192000"/>
              <a:gd name="connsiteY75" fmla="*/ 1926452 h 3482342"/>
              <a:gd name="connsiteX76" fmla="*/ 6633549 w 12192000"/>
              <a:gd name="connsiteY76" fmla="*/ 1936255 h 3482342"/>
              <a:gd name="connsiteX77" fmla="*/ 6444344 w 12192000"/>
              <a:gd name="connsiteY77" fmla="*/ 1969663 h 3482342"/>
              <a:gd name="connsiteX78" fmla="*/ 6333446 w 12192000"/>
              <a:gd name="connsiteY78" fmla="*/ 1997163 h 3482342"/>
              <a:gd name="connsiteX79" fmla="*/ 6294933 w 12192000"/>
              <a:gd name="connsiteY79" fmla="*/ 2019412 h 3482342"/>
              <a:gd name="connsiteX80" fmla="*/ 6238719 w 12192000"/>
              <a:gd name="connsiteY80" fmla="*/ 2042547 h 3482342"/>
              <a:gd name="connsiteX81" fmla="*/ 6142310 w 12192000"/>
              <a:gd name="connsiteY81" fmla="*/ 2092510 h 3482342"/>
              <a:gd name="connsiteX82" fmla="*/ 6007916 w 12192000"/>
              <a:gd name="connsiteY82" fmla="*/ 2143752 h 3482342"/>
              <a:gd name="connsiteX83" fmla="*/ 5894610 w 12192000"/>
              <a:gd name="connsiteY83" fmla="*/ 2130684 h 3482342"/>
              <a:gd name="connsiteX84" fmla="*/ 5817682 w 12192000"/>
              <a:gd name="connsiteY84" fmla="*/ 2157358 h 3482342"/>
              <a:gd name="connsiteX85" fmla="*/ 5591469 w 12192000"/>
              <a:gd name="connsiteY85" fmla="*/ 2178389 h 3482342"/>
              <a:gd name="connsiteX86" fmla="*/ 5414282 w 12192000"/>
              <a:gd name="connsiteY86" fmla="*/ 2183070 h 3482342"/>
              <a:gd name="connsiteX87" fmla="*/ 5368369 w 12192000"/>
              <a:gd name="connsiteY87" fmla="*/ 2204272 h 3482342"/>
              <a:gd name="connsiteX88" fmla="*/ 5291263 w 12192000"/>
              <a:gd name="connsiteY88" fmla="*/ 2239182 h 3482342"/>
              <a:gd name="connsiteX89" fmla="*/ 5240857 w 12192000"/>
              <a:gd name="connsiteY89" fmla="*/ 2289444 h 3482342"/>
              <a:gd name="connsiteX90" fmla="*/ 5173523 w 12192000"/>
              <a:gd name="connsiteY90" fmla="*/ 2309057 h 3482342"/>
              <a:gd name="connsiteX91" fmla="*/ 5148543 w 12192000"/>
              <a:gd name="connsiteY91" fmla="*/ 2282356 h 3482342"/>
              <a:gd name="connsiteX92" fmla="*/ 5079548 w 12192000"/>
              <a:gd name="connsiteY92" fmla="*/ 2313485 h 3482342"/>
              <a:gd name="connsiteX93" fmla="*/ 4975908 w 12192000"/>
              <a:gd name="connsiteY93" fmla="*/ 2364128 h 3482342"/>
              <a:gd name="connsiteX94" fmla="*/ 4913723 w 12192000"/>
              <a:gd name="connsiteY94" fmla="*/ 2385265 h 3482342"/>
              <a:gd name="connsiteX95" fmla="*/ 4746485 w 12192000"/>
              <a:gd name="connsiteY95" fmla="*/ 2451769 h 3482342"/>
              <a:gd name="connsiteX96" fmla="*/ 4681588 w 12192000"/>
              <a:gd name="connsiteY96" fmla="*/ 2467494 h 3482342"/>
              <a:gd name="connsiteX97" fmla="*/ 1783655 w 12192000"/>
              <a:gd name="connsiteY97" fmla="*/ 3163860 h 3482342"/>
              <a:gd name="connsiteX98" fmla="*/ 1325955 w 12192000"/>
              <a:gd name="connsiteY98" fmla="*/ 3176692 h 3482342"/>
              <a:gd name="connsiteX99" fmla="*/ 1190384 w 12192000"/>
              <a:gd name="connsiteY99" fmla="*/ 3203504 h 3482342"/>
              <a:gd name="connsiteX100" fmla="*/ 1094537 w 12192000"/>
              <a:gd name="connsiteY100" fmla="*/ 3229469 h 3482342"/>
              <a:gd name="connsiteX101" fmla="*/ 779276 w 12192000"/>
              <a:gd name="connsiteY101" fmla="*/ 3327290 h 3482342"/>
              <a:gd name="connsiteX102" fmla="*/ 600378 w 12192000"/>
              <a:gd name="connsiteY102" fmla="*/ 3335250 h 3482342"/>
              <a:gd name="connsiteX103" fmla="*/ 493457 w 12192000"/>
              <a:gd name="connsiteY103" fmla="*/ 3365044 h 3482342"/>
              <a:gd name="connsiteX104" fmla="*/ 349402 w 12192000"/>
              <a:gd name="connsiteY104" fmla="*/ 3380897 h 3482342"/>
              <a:gd name="connsiteX105" fmla="*/ 192183 w 12192000"/>
              <a:gd name="connsiteY105" fmla="*/ 3460075 h 3482342"/>
              <a:gd name="connsiteX106" fmla="*/ 46713 w 12192000"/>
              <a:gd name="connsiteY106" fmla="*/ 3462986 h 3482342"/>
              <a:gd name="connsiteX107" fmla="*/ 2765 w 12192000"/>
              <a:gd name="connsiteY107" fmla="*/ 3480770 h 3482342"/>
              <a:gd name="connsiteX108" fmla="*/ 0 w 12192000"/>
              <a:gd name="connsiteY108" fmla="*/ 3482342 h 3482342"/>
              <a:gd name="connsiteX109" fmla="*/ 0 w 12192000"/>
              <a:gd name="connsiteY10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401276 w 12192000"/>
              <a:gd name="connsiteY56" fmla="*/ 1953968 h 3482342"/>
              <a:gd name="connsiteX57" fmla="*/ 8351578 w 12192000"/>
              <a:gd name="connsiteY57" fmla="*/ 1914422 h 3482342"/>
              <a:gd name="connsiteX58" fmla="*/ 8236214 w 12192000"/>
              <a:gd name="connsiteY58" fmla="*/ 1909725 h 3482342"/>
              <a:gd name="connsiteX59" fmla="*/ 8132104 w 12192000"/>
              <a:gd name="connsiteY59" fmla="*/ 1895727 h 3482342"/>
              <a:gd name="connsiteX60" fmla="*/ 7918078 w 12192000"/>
              <a:gd name="connsiteY60" fmla="*/ 1862668 h 3482342"/>
              <a:gd name="connsiteX61" fmla="*/ 7817899 w 12192000"/>
              <a:gd name="connsiteY61" fmla="*/ 1862176 h 3482342"/>
              <a:gd name="connsiteX62" fmla="*/ 7768994 w 12192000"/>
              <a:gd name="connsiteY62" fmla="*/ 1855721 h 3482342"/>
              <a:gd name="connsiteX63" fmla="*/ 7618027 w 12192000"/>
              <a:gd name="connsiteY63" fmla="*/ 1830959 h 3482342"/>
              <a:gd name="connsiteX64" fmla="*/ 7449425 w 12192000"/>
              <a:gd name="connsiteY64" fmla="*/ 1810910 h 3482342"/>
              <a:gd name="connsiteX65" fmla="*/ 7342915 w 12192000"/>
              <a:gd name="connsiteY65" fmla="*/ 1819827 h 3482342"/>
              <a:gd name="connsiteX66" fmla="*/ 7255191 w 12192000"/>
              <a:gd name="connsiteY66" fmla="*/ 1834354 h 3482342"/>
              <a:gd name="connsiteX67" fmla="*/ 7131205 w 12192000"/>
              <a:gd name="connsiteY67" fmla="*/ 1845557 h 3482342"/>
              <a:gd name="connsiteX68" fmla="*/ 6917124 w 12192000"/>
              <a:gd name="connsiteY68" fmla="*/ 1837109 h 3482342"/>
              <a:gd name="connsiteX69" fmla="*/ 6837145 w 12192000"/>
              <a:gd name="connsiteY69" fmla="*/ 1870724 h 3482342"/>
              <a:gd name="connsiteX70" fmla="*/ 6753991 w 12192000"/>
              <a:gd name="connsiteY70" fmla="*/ 1860969 h 3482342"/>
              <a:gd name="connsiteX71" fmla="*/ 6727754 w 12192000"/>
              <a:gd name="connsiteY71" fmla="*/ 1882372 h 3482342"/>
              <a:gd name="connsiteX72" fmla="*/ 6723371 w 12192000"/>
              <a:gd name="connsiteY72" fmla="*/ 1886494 h 3482342"/>
              <a:gd name="connsiteX73" fmla="*/ 6702779 w 12192000"/>
              <a:gd name="connsiteY73" fmla="*/ 1893601 h 3482342"/>
              <a:gd name="connsiteX74" fmla="*/ 6700779 w 12192000"/>
              <a:gd name="connsiteY74" fmla="*/ 1907344 h 3482342"/>
              <a:gd name="connsiteX75" fmla="*/ 6672513 w 12192000"/>
              <a:gd name="connsiteY75" fmla="*/ 1926452 h 3482342"/>
              <a:gd name="connsiteX76" fmla="*/ 6633549 w 12192000"/>
              <a:gd name="connsiteY76" fmla="*/ 1936255 h 3482342"/>
              <a:gd name="connsiteX77" fmla="*/ 6444344 w 12192000"/>
              <a:gd name="connsiteY77" fmla="*/ 1969663 h 3482342"/>
              <a:gd name="connsiteX78" fmla="*/ 6333446 w 12192000"/>
              <a:gd name="connsiteY78" fmla="*/ 1997163 h 3482342"/>
              <a:gd name="connsiteX79" fmla="*/ 6294933 w 12192000"/>
              <a:gd name="connsiteY79" fmla="*/ 2019412 h 3482342"/>
              <a:gd name="connsiteX80" fmla="*/ 6238719 w 12192000"/>
              <a:gd name="connsiteY80" fmla="*/ 2042547 h 3482342"/>
              <a:gd name="connsiteX81" fmla="*/ 6142310 w 12192000"/>
              <a:gd name="connsiteY81" fmla="*/ 2092510 h 3482342"/>
              <a:gd name="connsiteX82" fmla="*/ 6007916 w 12192000"/>
              <a:gd name="connsiteY82" fmla="*/ 2143752 h 3482342"/>
              <a:gd name="connsiteX83" fmla="*/ 5894610 w 12192000"/>
              <a:gd name="connsiteY83" fmla="*/ 2130684 h 3482342"/>
              <a:gd name="connsiteX84" fmla="*/ 5817682 w 12192000"/>
              <a:gd name="connsiteY84" fmla="*/ 2157358 h 3482342"/>
              <a:gd name="connsiteX85" fmla="*/ 5591469 w 12192000"/>
              <a:gd name="connsiteY85" fmla="*/ 2178389 h 3482342"/>
              <a:gd name="connsiteX86" fmla="*/ 5414282 w 12192000"/>
              <a:gd name="connsiteY86" fmla="*/ 2183070 h 3482342"/>
              <a:gd name="connsiteX87" fmla="*/ 5368369 w 12192000"/>
              <a:gd name="connsiteY87" fmla="*/ 2204272 h 3482342"/>
              <a:gd name="connsiteX88" fmla="*/ 5291263 w 12192000"/>
              <a:gd name="connsiteY88" fmla="*/ 2239182 h 3482342"/>
              <a:gd name="connsiteX89" fmla="*/ 5240857 w 12192000"/>
              <a:gd name="connsiteY89" fmla="*/ 2289444 h 3482342"/>
              <a:gd name="connsiteX90" fmla="*/ 5173523 w 12192000"/>
              <a:gd name="connsiteY90" fmla="*/ 2309057 h 3482342"/>
              <a:gd name="connsiteX91" fmla="*/ 5148543 w 12192000"/>
              <a:gd name="connsiteY91" fmla="*/ 2282356 h 3482342"/>
              <a:gd name="connsiteX92" fmla="*/ 5079548 w 12192000"/>
              <a:gd name="connsiteY92" fmla="*/ 2313485 h 3482342"/>
              <a:gd name="connsiteX93" fmla="*/ 4975908 w 12192000"/>
              <a:gd name="connsiteY93" fmla="*/ 2364128 h 3482342"/>
              <a:gd name="connsiteX94" fmla="*/ 4913723 w 12192000"/>
              <a:gd name="connsiteY94" fmla="*/ 2385265 h 3482342"/>
              <a:gd name="connsiteX95" fmla="*/ 4746485 w 12192000"/>
              <a:gd name="connsiteY95" fmla="*/ 2451769 h 3482342"/>
              <a:gd name="connsiteX96" fmla="*/ 4681588 w 12192000"/>
              <a:gd name="connsiteY96" fmla="*/ 2467494 h 3482342"/>
              <a:gd name="connsiteX97" fmla="*/ 1783655 w 12192000"/>
              <a:gd name="connsiteY97" fmla="*/ 3163860 h 3482342"/>
              <a:gd name="connsiteX98" fmla="*/ 1325955 w 12192000"/>
              <a:gd name="connsiteY98" fmla="*/ 3176692 h 3482342"/>
              <a:gd name="connsiteX99" fmla="*/ 1190384 w 12192000"/>
              <a:gd name="connsiteY99" fmla="*/ 3203504 h 3482342"/>
              <a:gd name="connsiteX100" fmla="*/ 1094537 w 12192000"/>
              <a:gd name="connsiteY100" fmla="*/ 3229469 h 3482342"/>
              <a:gd name="connsiteX101" fmla="*/ 779276 w 12192000"/>
              <a:gd name="connsiteY101" fmla="*/ 3327290 h 3482342"/>
              <a:gd name="connsiteX102" fmla="*/ 600378 w 12192000"/>
              <a:gd name="connsiteY102" fmla="*/ 3335250 h 3482342"/>
              <a:gd name="connsiteX103" fmla="*/ 493457 w 12192000"/>
              <a:gd name="connsiteY103" fmla="*/ 3365044 h 3482342"/>
              <a:gd name="connsiteX104" fmla="*/ 349402 w 12192000"/>
              <a:gd name="connsiteY104" fmla="*/ 3380897 h 3482342"/>
              <a:gd name="connsiteX105" fmla="*/ 192183 w 12192000"/>
              <a:gd name="connsiteY105" fmla="*/ 3460075 h 3482342"/>
              <a:gd name="connsiteX106" fmla="*/ 46713 w 12192000"/>
              <a:gd name="connsiteY106" fmla="*/ 3462986 h 3482342"/>
              <a:gd name="connsiteX107" fmla="*/ 2765 w 12192000"/>
              <a:gd name="connsiteY107" fmla="*/ 3480770 h 3482342"/>
              <a:gd name="connsiteX108" fmla="*/ 0 w 12192000"/>
              <a:gd name="connsiteY108" fmla="*/ 3482342 h 3482342"/>
              <a:gd name="connsiteX109" fmla="*/ 0 w 12192000"/>
              <a:gd name="connsiteY10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401276 w 12192000"/>
              <a:gd name="connsiteY56" fmla="*/ 1953968 h 3482342"/>
              <a:gd name="connsiteX57" fmla="*/ 8345228 w 12192000"/>
              <a:gd name="connsiteY57" fmla="*/ 1939822 h 3482342"/>
              <a:gd name="connsiteX58" fmla="*/ 8236214 w 12192000"/>
              <a:gd name="connsiteY58" fmla="*/ 1909725 h 3482342"/>
              <a:gd name="connsiteX59" fmla="*/ 8132104 w 12192000"/>
              <a:gd name="connsiteY59" fmla="*/ 1895727 h 3482342"/>
              <a:gd name="connsiteX60" fmla="*/ 7918078 w 12192000"/>
              <a:gd name="connsiteY60" fmla="*/ 1862668 h 3482342"/>
              <a:gd name="connsiteX61" fmla="*/ 7817899 w 12192000"/>
              <a:gd name="connsiteY61" fmla="*/ 1862176 h 3482342"/>
              <a:gd name="connsiteX62" fmla="*/ 7768994 w 12192000"/>
              <a:gd name="connsiteY62" fmla="*/ 1855721 h 3482342"/>
              <a:gd name="connsiteX63" fmla="*/ 7618027 w 12192000"/>
              <a:gd name="connsiteY63" fmla="*/ 1830959 h 3482342"/>
              <a:gd name="connsiteX64" fmla="*/ 7449425 w 12192000"/>
              <a:gd name="connsiteY64" fmla="*/ 1810910 h 3482342"/>
              <a:gd name="connsiteX65" fmla="*/ 7342915 w 12192000"/>
              <a:gd name="connsiteY65" fmla="*/ 1819827 h 3482342"/>
              <a:gd name="connsiteX66" fmla="*/ 7255191 w 12192000"/>
              <a:gd name="connsiteY66" fmla="*/ 1834354 h 3482342"/>
              <a:gd name="connsiteX67" fmla="*/ 7131205 w 12192000"/>
              <a:gd name="connsiteY67" fmla="*/ 1845557 h 3482342"/>
              <a:gd name="connsiteX68" fmla="*/ 6917124 w 12192000"/>
              <a:gd name="connsiteY68" fmla="*/ 1837109 h 3482342"/>
              <a:gd name="connsiteX69" fmla="*/ 6837145 w 12192000"/>
              <a:gd name="connsiteY69" fmla="*/ 1870724 h 3482342"/>
              <a:gd name="connsiteX70" fmla="*/ 6753991 w 12192000"/>
              <a:gd name="connsiteY70" fmla="*/ 1860969 h 3482342"/>
              <a:gd name="connsiteX71" fmla="*/ 6727754 w 12192000"/>
              <a:gd name="connsiteY71" fmla="*/ 1882372 h 3482342"/>
              <a:gd name="connsiteX72" fmla="*/ 6723371 w 12192000"/>
              <a:gd name="connsiteY72" fmla="*/ 1886494 h 3482342"/>
              <a:gd name="connsiteX73" fmla="*/ 6702779 w 12192000"/>
              <a:gd name="connsiteY73" fmla="*/ 1893601 h 3482342"/>
              <a:gd name="connsiteX74" fmla="*/ 6700779 w 12192000"/>
              <a:gd name="connsiteY74" fmla="*/ 1907344 h 3482342"/>
              <a:gd name="connsiteX75" fmla="*/ 6672513 w 12192000"/>
              <a:gd name="connsiteY75" fmla="*/ 1926452 h 3482342"/>
              <a:gd name="connsiteX76" fmla="*/ 6633549 w 12192000"/>
              <a:gd name="connsiteY76" fmla="*/ 1936255 h 3482342"/>
              <a:gd name="connsiteX77" fmla="*/ 6444344 w 12192000"/>
              <a:gd name="connsiteY77" fmla="*/ 1969663 h 3482342"/>
              <a:gd name="connsiteX78" fmla="*/ 6333446 w 12192000"/>
              <a:gd name="connsiteY78" fmla="*/ 1997163 h 3482342"/>
              <a:gd name="connsiteX79" fmla="*/ 6294933 w 12192000"/>
              <a:gd name="connsiteY79" fmla="*/ 2019412 h 3482342"/>
              <a:gd name="connsiteX80" fmla="*/ 6238719 w 12192000"/>
              <a:gd name="connsiteY80" fmla="*/ 2042547 h 3482342"/>
              <a:gd name="connsiteX81" fmla="*/ 6142310 w 12192000"/>
              <a:gd name="connsiteY81" fmla="*/ 2092510 h 3482342"/>
              <a:gd name="connsiteX82" fmla="*/ 6007916 w 12192000"/>
              <a:gd name="connsiteY82" fmla="*/ 2143752 h 3482342"/>
              <a:gd name="connsiteX83" fmla="*/ 5894610 w 12192000"/>
              <a:gd name="connsiteY83" fmla="*/ 2130684 h 3482342"/>
              <a:gd name="connsiteX84" fmla="*/ 5817682 w 12192000"/>
              <a:gd name="connsiteY84" fmla="*/ 2157358 h 3482342"/>
              <a:gd name="connsiteX85" fmla="*/ 5591469 w 12192000"/>
              <a:gd name="connsiteY85" fmla="*/ 2178389 h 3482342"/>
              <a:gd name="connsiteX86" fmla="*/ 5414282 w 12192000"/>
              <a:gd name="connsiteY86" fmla="*/ 2183070 h 3482342"/>
              <a:gd name="connsiteX87" fmla="*/ 5368369 w 12192000"/>
              <a:gd name="connsiteY87" fmla="*/ 2204272 h 3482342"/>
              <a:gd name="connsiteX88" fmla="*/ 5291263 w 12192000"/>
              <a:gd name="connsiteY88" fmla="*/ 2239182 h 3482342"/>
              <a:gd name="connsiteX89" fmla="*/ 5240857 w 12192000"/>
              <a:gd name="connsiteY89" fmla="*/ 2289444 h 3482342"/>
              <a:gd name="connsiteX90" fmla="*/ 5173523 w 12192000"/>
              <a:gd name="connsiteY90" fmla="*/ 2309057 h 3482342"/>
              <a:gd name="connsiteX91" fmla="*/ 5148543 w 12192000"/>
              <a:gd name="connsiteY91" fmla="*/ 2282356 h 3482342"/>
              <a:gd name="connsiteX92" fmla="*/ 5079548 w 12192000"/>
              <a:gd name="connsiteY92" fmla="*/ 2313485 h 3482342"/>
              <a:gd name="connsiteX93" fmla="*/ 4975908 w 12192000"/>
              <a:gd name="connsiteY93" fmla="*/ 2364128 h 3482342"/>
              <a:gd name="connsiteX94" fmla="*/ 4913723 w 12192000"/>
              <a:gd name="connsiteY94" fmla="*/ 2385265 h 3482342"/>
              <a:gd name="connsiteX95" fmla="*/ 4746485 w 12192000"/>
              <a:gd name="connsiteY95" fmla="*/ 2451769 h 3482342"/>
              <a:gd name="connsiteX96" fmla="*/ 4681588 w 12192000"/>
              <a:gd name="connsiteY96" fmla="*/ 2467494 h 3482342"/>
              <a:gd name="connsiteX97" fmla="*/ 1783655 w 12192000"/>
              <a:gd name="connsiteY97" fmla="*/ 3163860 h 3482342"/>
              <a:gd name="connsiteX98" fmla="*/ 1325955 w 12192000"/>
              <a:gd name="connsiteY98" fmla="*/ 3176692 h 3482342"/>
              <a:gd name="connsiteX99" fmla="*/ 1190384 w 12192000"/>
              <a:gd name="connsiteY99" fmla="*/ 3203504 h 3482342"/>
              <a:gd name="connsiteX100" fmla="*/ 1094537 w 12192000"/>
              <a:gd name="connsiteY100" fmla="*/ 3229469 h 3482342"/>
              <a:gd name="connsiteX101" fmla="*/ 779276 w 12192000"/>
              <a:gd name="connsiteY101" fmla="*/ 3327290 h 3482342"/>
              <a:gd name="connsiteX102" fmla="*/ 600378 w 12192000"/>
              <a:gd name="connsiteY102" fmla="*/ 3335250 h 3482342"/>
              <a:gd name="connsiteX103" fmla="*/ 493457 w 12192000"/>
              <a:gd name="connsiteY103" fmla="*/ 3365044 h 3482342"/>
              <a:gd name="connsiteX104" fmla="*/ 349402 w 12192000"/>
              <a:gd name="connsiteY104" fmla="*/ 3380897 h 3482342"/>
              <a:gd name="connsiteX105" fmla="*/ 192183 w 12192000"/>
              <a:gd name="connsiteY105" fmla="*/ 3460075 h 3482342"/>
              <a:gd name="connsiteX106" fmla="*/ 46713 w 12192000"/>
              <a:gd name="connsiteY106" fmla="*/ 3462986 h 3482342"/>
              <a:gd name="connsiteX107" fmla="*/ 2765 w 12192000"/>
              <a:gd name="connsiteY107" fmla="*/ 3480770 h 3482342"/>
              <a:gd name="connsiteX108" fmla="*/ 0 w 12192000"/>
              <a:gd name="connsiteY108" fmla="*/ 3482342 h 3482342"/>
              <a:gd name="connsiteX109" fmla="*/ 0 w 12192000"/>
              <a:gd name="connsiteY10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345228 w 12192000"/>
              <a:gd name="connsiteY56" fmla="*/ 1939822 h 3482342"/>
              <a:gd name="connsiteX57" fmla="*/ 8236214 w 12192000"/>
              <a:gd name="connsiteY57" fmla="*/ 1909725 h 3482342"/>
              <a:gd name="connsiteX58" fmla="*/ 8132104 w 12192000"/>
              <a:gd name="connsiteY58" fmla="*/ 1895727 h 3482342"/>
              <a:gd name="connsiteX59" fmla="*/ 7918078 w 12192000"/>
              <a:gd name="connsiteY59" fmla="*/ 1862668 h 3482342"/>
              <a:gd name="connsiteX60" fmla="*/ 7817899 w 12192000"/>
              <a:gd name="connsiteY60" fmla="*/ 1862176 h 3482342"/>
              <a:gd name="connsiteX61" fmla="*/ 7768994 w 12192000"/>
              <a:gd name="connsiteY61" fmla="*/ 1855721 h 3482342"/>
              <a:gd name="connsiteX62" fmla="*/ 7618027 w 12192000"/>
              <a:gd name="connsiteY62" fmla="*/ 1830959 h 3482342"/>
              <a:gd name="connsiteX63" fmla="*/ 7449425 w 12192000"/>
              <a:gd name="connsiteY63" fmla="*/ 1810910 h 3482342"/>
              <a:gd name="connsiteX64" fmla="*/ 7342915 w 12192000"/>
              <a:gd name="connsiteY64" fmla="*/ 1819827 h 3482342"/>
              <a:gd name="connsiteX65" fmla="*/ 7255191 w 12192000"/>
              <a:gd name="connsiteY65" fmla="*/ 1834354 h 3482342"/>
              <a:gd name="connsiteX66" fmla="*/ 7131205 w 12192000"/>
              <a:gd name="connsiteY66" fmla="*/ 1845557 h 3482342"/>
              <a:gd name="connsiteX67" fmla="*/ 6917124 w 12192000"/>
              <a:gd name="connsiteY67" fmla="*/ 1837109 h 3482342"/>
              <a:gd name="connsiteX68" fmla="*/ 6837145 w 12192000"/>
              <a:gd name="connsiteY68" fmla="*/ 1870724 h 3482342"/>
              <a:gd name="connsiteX69" fmla="*/ 6753991 w 12192000"/>
              <a:gd name="connsiteY69" fmla="*/ 1860969 h 3482342"/>
              <a:gd name="connsiteX70" fmla="*/ 6727754 w 12192000"/>
              <a:gd name="connsiteY70" fmla="*/ 1882372 h 3482342"/>
              <a:gd name="connsiteX71" fmla="*/ 6723371 w 12192000"/>
              <a:gd name="connsiteY71" fmla="*/ 1886494 h 3482342"/>
              <a:gd name="connsiteX72" fmla="*/ 6702779 w 12192000"/>
              <a:gd name="connsiteY72" fmla="*/ 1893601 h 3482342"/>
              <a:gd name="connsiteX73" fmla="*/ 6700779 w 12192000"/>
              <a:gd name="connsiteY73" fmla="*/ 1907344 h 3482342"/>
              <a:gd name="connsiteX74" fmla="*/ 6672513 w 12192000"/>
              <a:gd name="connsiteY74" fmla="*/ 1926452 h 3482342"/>
              <a:gd name="connsiteX75" fmla="*/ 6633549 w 12192000"/>
              <a:gd name="connsiteY75" fmla="*/ 1936255 h 3482342"/>
              <a:gd name="connsiteX76" fmla="*/ 6444344 w 12192000"/>
              <a:gd name="connsiteY76" fmla="*/ 1969663 h 3482342"/>
              <a:gd name="connsiteX77" fmla="*/ 6333446 w 12192000"/>
              <a:gd name="connsiteY77" fmla="*/ 1997163 h 3482342"/>
              <a:gd name="connsiteX78" fmla="*/ 6294933 w 12192000"/>
              <a:gd name="connsiteY78" fmla="*/ 2019412 h 3482342"/>
              <a:gd name="connsiteX79" fmla="*/ 6238719 w 12192000"/>
              <a:gd name="connsiteY79" fmla="*/ 2042547 h 3482342"/>
              <a:gd name="connsiteX80" fmla="*/ 6142310 w 12192000"/>
              <a:gd name="connsiteY80" fmla="*/ 2092510 h 3482342"/>
              <a:gd name="connsiteX81" fmla="*/ 6007916 w 12192000"/>
              <a:gd name="connsiteY81" fmla="*/ 2143752 h 3482342"/>
              <a:gd name="connsiteX82" fmla="*/ 5894610 w 12192000"/>
              <a:gd name="connsiteY82" fmla="*/ 2130684 h 3482342"/>
              <a:gd name="connsiteX83" fmla="*/ 5817682 w 12192000"/>
              <a:gd name="connsiteY83" fmla="*/ 2157358 h 3482342"/>
              <a:gd name="connsiteX84" fmla="*/ 5591469 w 12192000"/>
              <a:gd name="connsiteY84" fmla="*/ 2178389 h 3482342"/>
              <a:gd name="connsiteX85" fmla="*/ 5414282 w 12192000"/>
              <a:gd name="connsiteY85" fmla="*/ 2183070 h 3482342"/>
              <a:gd name="connsiteX86" fmla="*/ 5368369 w 12192000"/>
              <a:gd name="connsiteY86" fmla="*/ 2204272 h 3482342"/>
              <a:gd name="connsiteX87" fmla="*/ 5291263 w 12192000"/>
              <a:gd name="connsiteY87" fmla="*/ 2239182 h 3482342"/>
              <a:gd name="connsiteX88" fmla="*/ 5240857 w 12192000"/>
              <a:gd name="connsiteY88" fmla="*/ 2289444 h 3482342"/>
              <a:gd name="connsiteX89" fmla="*/ 5173523 w 12192000"/>
              <a:gd name="connsiteY89" fmla="*/ 2309057 h 3482342"/>
              <a:gd name="connsiteX90" fmla="*/ 5148543 w 12192000"/>
              <a:gd name="connsiteY90" fmla="*/ 2282356 h 3482342"/>
              <a:gd name="connsiteX91" fmla="*/ 5079548 w 12192000"/>
              <a:gd name="connsiteY91" fmla="*/ 2313485 h 3482342"/>
              <a:gd name="connsiteX92" fmla="*/ 4975908 w 12192000"/>
              <a:gd name="connsiteY92" fmla="*/ 2364128 h 3482342"/>
              <a:gd name="connsiteX93" fmla="*/ 4913723 w 12192000"/>
              <a:gd name="connsiteY93" fmla="*/ 2385265 h 3482342"/>
              <a:gd name="connsiteX94" fmla="*/ 4746485 w 12192000"/>
              <a:gd name="connsiteY94" fmla="*/ 2451769 h 3482342"/>
              <a:gd name="connsiteX95" fmla="*/ 4681588 w 12192000"/>
              <a:gd name="connsiteY95" fmla="*/ 2467494 h 3482342"/>
              <a:gd name="connsiteX96" fmla="*/ 1783655 w 12192000"/>
              <a:gd name="connsiteY96" fmla="*/ 3163860 h 3482342"/>
              <a:gd name="connsiteX97" fmla="*/ 1325955 w 12192000"/>
              <a:gd name="connsiteY97" fmla="*/ 3176692 h 3482342"/>
              <a:gd name="connsiteX98" fmla="*/ 1190384 w 12192000"/>
              <a:gd name="connsiteY98" fmla="*/ 3203504 h 3482342"/>
              <a:gd name="connsiteX99" fmla="*/ 1094537 w 12192000"/>
              <a:gd name="connsiteY99" fmla="*/ 3229469 h 3482342"/>
              <a:gd name="connsiteX100" fmla="*/ 779276 w 12192000"/>
              <a:gd name="connsiteY100" fmla="*/ 3327290 h 3482342"/>
              <a:gd name="connsiteX101" fmla="*/ 600378 w 12192000"/>
              <a:gd name="connsiteY101" fmla="*/ 3335250 h 3482342"/>
              <a:gd name="connsiteX102" fmla="*/ 493457 w 12192000"/>
              <a:gd name="connsiteY102" fmla="*/ 3365044 h 3482342"/>
              <a:gd name="connsiteX103" fmla="*/ 349402 w 12192000"/>
              <a:gd name="connsiteY103" fmla="*/ 3380897 h 3482342"/>
              <a:gd name="connsiteX104" fmla="*/ 192183 w 12192000"/>
              <a:gd name="connsiteY104" fmla="*/ 3460075 h 3482342"/>
              <a:gd name="connsiteX105" fmla="*/ 46713 w 12192000"/>
              <a:gd name="connsiteY105" fmla="*/ 3462986 h 3482342"/>
              <a:gd name="connsiteX106" fmla="*/ 2765 w 12192000"/>
              <a:gd name="connsiteY106" fmla="*/ 3480770 h 3482342"/>
              <a:gd name="connsiteX107" fmla="*/ 0 w 12192000"/>
              <a:gd name="connsiteY107" fmla="*/ 3482342 h 3482342"/>
              <a:gd name="connsiteX108" fmla="*/ 0 w 12192000"/>
              <a:gd name="connsiteY10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30392 w 12192000"/>
              <a:gd name="connsiteY55" fmla="*/ 1898567 h 3482342"/>
              <a:gd name="connsiteX56" fmla="*/ 8345228 w 12192000"/>
              <a:gd name="connsiteY56" fmla="*/ 1939822 h 3482342"/>
              <a:gd name="connsiteX57" fmla="*/ 8236214 w 12192000"/>
              <a:gd name="connsiteY57" fmla="*/ 1909725 h 3482342"/>
              <a:gd name="connsiteX58" fmla="*/ 8132104 w 12192000"/>
              <a:gd name="connsiteY58" fmla="*/ 1895727 h 3482342"/>
              <a:gd name="connsiteX59" fmla="*/ 7918078 w 12192000"/>
              <a:gd name="connsiteY59" fmla="*/ 1862668 h 3482342"/>
              <a:gd name="connsiteX60" fmla="*/ 7817899 w 12192000"/>
              <a:gd name="connsiteY60" fmla="*/ 1862176 h 3482342"/>
              <a:gd name="connsiteX61" fmla="*/ 7768994 w 12192000"/>
              <a:gd name="connsiteY61" fmla="*/ 1855721 h 3482342"/>
              <a:gd name="connsiteX62" fmla="*/ 7618027 w 12192000"/>
              <a:gd name="connsiteY62" fmla="*/ 1830959 h 3482342"/>
              <a:gd name="connsiteX63" fmla="*/ 7449425 w 12192000"/>
              <a:gd name="connsiteY63" fmla="*/ 1810910 h 3482342"/>
              <a:gd name="connsiteX64" fmla="*/ 7342915 w 12192000"/>
              <a:gd name="connsiteY64" fmla="*/ 1819827 h 3482342"/>
              <a:gd name="connsiteX65" fmla="*/ 7255191 w 12192000"/>
              <a:gd name="connsiteY65" fmla="*/ 1834354 h 3482342"/>
              <a:gd name="connsiteX66" fmla="*/ 7131205 w 12192000"/>
              <a:gd name="connsiteY66" fmla="*/ 1845557 h 3482342"/>
              <a:gd name="connsiteX67" fmla="*/ 6917124 w 12192000"/>
              <a:gd name="connsiteY67" fmla="*/ 1837109 h 3482342"/>
              <a:gd name="connsiteX68" fmla="*/ 6837145 w 12192000"/>
              <a:gd name="connsiteY68" fmla="*/ 1870724 h 3482342"/>
              <a:gd name="connsiteX69" fmla="*/ 6753991 w 12192000"/>
              <a:gd name="connsiteY69" fmla="*/ 1860969 h 3482342"/>
              <a:gd name="connsiteX70" fmla="*/ 6727754 w 12192000"/>
              <a:gd name="connsiteY70" fmla="*/ 1882372 h 3482342"/>
              <a:gd name="connsiteX71" fmla="*/ 6723371 w 12192000"/>
              <a:gd name="connsiteY71" fmla="*/ 1886494 h 3482342"/>
              <a:gd name="connsiteX72" fmla="*/ 6702779 w 12192000"/>
              <a:gd name="connsiteY72" fmla="*/ 1893601 h 3482342"/>
              <a:gd name="connsiteX73" fmla="*/ 6700779 w 12192000"/>
              <a:gd name="connsiteY73" fmla="*/ 1907344 h 3482342"/>
              <a:gd name="connsiteX74" fmla="*/ 6672513 w 12192000"/>
              <a:gd name="connsiteY74" fmla="*/ 1926452 h 3482342"/>
              <a:gd name="connsiteX75" fmla="*/ 6633549 w 12192000"/>
              <a:gd name="connsiteY75" fmla="*/ 1936255 h 3482342"/>
              <a:gd name="connsiteX76" fmla="*/ 6444344 w 12192000"/>
              <a:gd name="connsiteY76" fmla="*/ 1969663 h 3482342"/>
              <a:gd name="connsiteX77" fmla="*/ 6333446 w 12192000"/>
              <a:gd name="connsiteY77" fmla="*/ 1997163 h 3482342"/>
              <a:gd name="connsiteX78" fmla="*/ 6294933 w 12192000"/>
              <a:gd name="connsiteY78" fmla="*/ 2019412 h 3482342"/>
              <a:gd name="connsiteX79" fmla="*/ 6238719 w 12192000"/>
              <a:gd name="connsiteY79" fmla="*/ 2042547 h 3482342"/>
              <a:gd name="connsiteX80" fmla="*/ 6142310 w 12192000"/>
              <a:gd name="connsiteY80" fmla="*/ 2092510 h 3482342"/>
              <a:gd name="connsiteX81" fmla="*/ 6007916 w 12192000"/>
              <a:gd name="connsiteY81" fmla="*/ 2143752 h 3482342"/>
              <a:gd name="connsiteX82" fmla="*/ 5894610 w 12192000"/>
              <a:gd name="connsiteY82" fmla="*/ 2130684 h 3482342"/>
              <a:gd name="connsiteX83" fmla="*/ 5817682 w 12192000"/>
              <a:gd name="connsiteY83" fmla="*/ 2157358 h 3482342"/>
              <a:gd name="connsiteX84" fmla="*/ 5591469 w 12192000"/>
              <a:gd name="connsiteY84" fmla="*/ 2178389 h 3482342"/>
              <a:gd name="connsiteX85" fmla="*/ 5414282 w 12192000"/>
              <a:gd name="connsiteY85" fmla="*/ 2183070 h 3482342"/>
              <a:gd name="connsiteX86" fmla="*/ 5368369 w 12192000"/>
              <a:gd name="connsiteY86" fmla="*/ 2204272 h 3482342"/>
              <a:gd name="connsiteX87" fmla="*/ 5291263 w 12192000"/>
              <a:gd name="connsiteY87" fmla="*/ 2239182 h 3482342"/>
              <a:gd name="connsiteX88" fmla="*/ 5240857 w 12192000"/>
              <a:gd name="connsiteY88" fmla="*/ 2289444 h 3482342"/>
              <a:gd name="connsiteX89" fmla="*/ 5173523 w 12192000"/>
              <a:gd name="connsiteY89" fmla="*/ 2309057 h 3482342"/>
              <a:gd name="connsiteX90" fmla="*/ 5148543 w 12192000"/>
              <a:gd name="connsiteY90" fmla="*/ 2282356 h 3482342"/>
              <a:gd name="connsiteX91" fmla="*/ 5079548 w 12192000"/>
              <a:gd name="connsiteY91" fmla="*/ 2313485 h 3482342"/>
              <a:gd name="connsiteX92" fmla="*/ 4975908 w 12192000"/>
              <a:gd name="connsiteY92" fmla="*/ 2364128 h 3482342"/>
              <a:gd name="connsiteX93" fmla="*/ 4913723 w 12192000"/>
              <a:gd name="connsiteY93" fmla="*/ 2385265 h 3482342"/>
              <a:gd name="connsiteX94" fmla="*/ 4746485 w 12192000"/>
              <a:gd name="connsiteY94" fmla="*/ 2451769 h 3482342"/>
              <a:gd name="connsiteX95" fmla="*/ 4681588 w 12192000"/>
              <a:gd name="connsiteY95" fmla="*/ 2467494 h 3482342"/>
              <a:gd name="connsiteX96" fmla="*/ 1783655 w 12192000"/>
              <a:gd name="connsiteY96" fmla="*/ 3163860 h 3482342"/>
              <a:gd name="connsiteX97" fmla="*/ 1325955 w 12192000"/>
              <a:gd name="connsiteY97" fmla="*/ 3176692 h 3482342"/>
              <a:gd name="connsiteX98" fmla="*/ 1190384 w 12192000"/>
              <a:gd name="connsiteY98" fmla="*/ 3203504 h 3482342"/>
              <a:gd name="connsiteX99" fmla="*/ 1094537 w 12192000"/>
              <a:gd name="connsiteY99" fmla="*/ 3229469 h 3482342"/>
              <a:gd name="connsiteX100" fmla="*/ 779276 w 12192000"/>
              <a:gd name="connsiteY100" fmla="*/ 3327290 h 3482342"/>
              <a:gd name="connsiteX101" fmla="*/ 600378 w 12192000"/>
              <a:gd name="connsiteY101" fmla="*/ 3335250 h 3482342"/>
              <a:gd name="connsiteX102" fmla="*/ 493457 w 12192000"/>
              <a:gd name="connsiteY102" fmla="*/ 3365044 h 3482342"/>
              <a:gd name="connsiteX103" fmla="*/ 349402 w 12192000"/>
              <a:gd name="connsiteY103" fmla="*/ 3380897 h 3482342"/>
              <a:gd name="connsiteX104" fmla="*/ 192183 w 12192000"/>
              <a:gd name="connsiteY104" fmla="*/ 3460075 h 3482342"/>
              <a:gd name="connsiteX105" fmla="*/ 46713 w 12192000"/>
              <a:gd name="connsiteY105" fmla="*/ 3462986 h 3482342"/>
              <a:gd name="connsiteX106" fmla="*/ 2765 w 12192000"/>
              <a:gd name="connsiteY106" fmla="*/ 3480770 h 3482342"/>
              <a:gd name="connsiteX107" fmla="*/ 0 w 12192000"/>
              <a:gd name="connsiteY107" fmla="*/ 3482342 h 3482342"/>
              <a:gd name="connsiteX108" fmla="*/ 0 w 12192000"/>
              <a:gd name="connsiteY10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30392 w 12192000"/>
              <a:gd name="connsiteY54" fmla="*/ 1898567 h 3482342"/>
              <a:gd name="connsiteX55" fmla="*/ 8345228 w 12192000"/>
              <a:gd name="connsiteY55" fmla="*/ 1939822 h 3482342"/>
              <a:gd name="connsiteX56" fmla="*/ 8236214 w 12192000"/>
              <a:gd name="connsiteY56" fmla="*/ 1909725 h 3482342"/>
              <a:gd name="connsiteX57" fmla="*/ 8132104 w 12192000"/>
              <a:gd name="connsiteY57" fmla="*/ 1895727 h 3482342"/>
              <a:gd name="connsiteX58" fmla="*/ 7918078 w 12192000"/>
              <a:gd name="connsiteY58" fmla="*/ 1862668 h 3482342"/>
              <a:gd name="connsiteX59" fmla="*/ 7817899 w 12192000"/>
              <a:gd name="connsiteY59" fmla="*/ 1862176 h 3482342"/>
              <a:gd name="connsiteX60" fmla="*/ 7768994 w 12192000"/>
              <a:gd name="connsiteY60" fmla="*/ 1855721 h 3482342"/>
              <a:gd name="connsiteX61" fmla="*/ 7618027 w 12192000"/>
              <a:gd name="connsiteY61" fmla="*/ 1830959 h 3482342"/>
              <a:gd name="connsiteX62" fmla="*/ 7449425 w 12192000"/>
              <a:gd name="connsiteY62" fmla="*/ 1810910 h 3482342"/>
              <a:gd name="connsiteX63" fmla="*/ 7342915 w 12192000"/>
              <a:gd name="connsiteY63" fmla="*/ 1819827 h 3482342"/>
              <a:gd name="connsiteX64" fmla="*/ 7255191 w 12192000"/>
              <a:gd name="connsiteY64" fmla="*/ 1834354 h 3482342"/>
              <a:gd name="connsiteX65" fmla="*/ 7131205 w 12192000"/>
              <a:gd name="connsiteY65" fmla="*/ 1845557 h 3482342"/>
              <a:gd name="connsiteX66" fmla="*/ 6917124 w 12192000"/>
              <a:gd name="connsiteY66" fmla="*/ 1837109 h 3482342"/>
              <a:gd name="connsiteX67" fmla="*/ 6837145 w 12192000"/>
              <a:gd name="connsiteY67" fmla="*/ 1870724 h 3482342"/>
              <a:gd name="connsiteX68" fmla="*/ 6753991 w 12192000"/>
              <a:gd name="connsiteY68" fmla="*/ 1860969 h 3482342"/>
              <a:gd name="connsiteX69" fmla="*/ 6727754 w 12192000"/>
              <a:gd name="connsiteY69" fmla="*/ 1882372 h 3482342"/>
              <a:gd name="connsiteX70" fmla="*/ 6723371 w 12192000"/>
              <a:gd name="connsiteY70" fmla="*/ 1886494 h 3482342"/>
              <a:gd name="connsiteX71" fmla="*/ 6702779 w 12192000"/>
              <a:gd name="connsiteY71" fmla="*/ 1893601 h 3482342"/>
              <a:gd name="connsiteX72" fmla="*/ 6700779 w 12192000"/>
              <a:gd name="connsiteY72" fmla="*/ 1907344 h 3482342"/>
              <a:gd name="connsiteX73" fmla="*/ 6672513 w 12192000"/>
              <a:gd name="connsiteY73" fmla="*/ 1926452 h 3482342"/>
              <a:gd name="connsiteX74" fmla="*/ 6633549 w 12192000"/>
              <a:gd name="connsiteY74" fmla="*/ 1936255 h 3482342"/>
              <a:gd name="connsiteX75" fmla="*/ 6444344 w 12192000"/>
              <a:gd name="connsiteY75" fmla="*/ 1969663 h 3482342"/>
              <a:gd name="connsiteX76" fmla="*/ 6333446 w 12192000"/>
              <a:gd name="connsiteY76" fmla="*/ 1997163 h 3482342"/>
              <a:gd name="connsiteX77" fmla="*/ 6294933 w 12192000"/>
              <a:gd name="connsiteY77" fmla="*/ 2019412 h 3482342"/>
              <a:gd name="connsiteX78" fmla="*/ 6238719 w 12192000"/>
              <a:gd name="connsiteY78" fmla="*/ 2042547 h 3482342"/>
              <a:gd name="connsiteX79" fmla="*/ 6142310 w 12192000"/>
              <a:gd name="connsiteY79" fmla="*/ 2092510 h 3482342"/>
              <a:gd name="connsiteX80" fmla="*/ 6007916 w 12192000"/>
              <a:gd name="connsiteY80" fmla="*/ 2143752 h 3482342"/>
              <a:gd name="connsiteX81" fmla="*/ 5894610 w 12192000"/>
              <a:gd name="connsiteY81" fmla="*/ 2130684 h 3482342"/>
              <a:gd name="connsiteX82" fmla="*/ 5817682 w 12192000"/>
              <a:gd name="connsiteY82" fmla="*/ 2157358 h 3482342"/>
              <a:gd name="connsiteX83" fmla="*/ 5591469 w 12192000"/>
              <a:gd name="connsiteY83" fmla="*/ 2178389 h 3482342"/>
              <a:gd name="connsiteX84" fmla="*/ 5414282 w 12192000"/>
              <a:gd name="connsiteY84" fmla="*/ 2183070 h 3482342"/>
              <a:gd name="connsiteX85" fmla="*/ 5368369 w 12192000"/>
              <a:gd name="connsiteY85" fmla="*/ 2204272 h 3482342"/>
              <a:gd name="connsiteX86" fmla="*/ 5291263 w 12192000"/>
              <a:gd name="connsiteY86" fmla="*/ 2239182 h 3482342"/>
              <a:gd name="connsiteX87" fmla="*/ 5240857 w 12192000"/>
              <a:gd name="connsiteY87" fmla="*/ 2289444 h 3482342"/>
              <a:gd name="connsiteX88" fmla="*/ 5173523 w 12192000"/>
              <a:gd name="connsiteY88" fmla="*/ 2309057 h 3482342"/>
              <a:gd name="connsiteX89" fmla="*/ 5148543 w 12192000"/>
              <a:gd name="connsiteY89" fmla="*/ 2282356 h 3482342"/>
              <a:gd name="connsiteX90" fmla="*/ 5079548 w 12192000"/>
              <a:gd name="connsiteY90" fmla="*/ 2313485 h 3482342"/>
              <a:gd name="connsiteX91" fmla="*/ 4975908 w 12192000"/>
              <a:gd name="connsiteY91" fmla="*/ 2364128 h 3482342"/>
              <a:gd name="connsiteX92" fmla="*/ 4913723 w 12192000"/>
              <a:gd name="connsiteY92" fmla="*/ 2385265 h 3482342"/>
              <a:gd name="connsiteX93" fmla="*/ 4746485 w 12192000"/>
              <a:gd name="connsiteY93" fmla="*/ 2451769 h 3482342"/>
              <a:gd name="connsiteX94" fmla="*/ 4681588 w 12192000"/>
              <a:gd name="connsiteY94" fmla="*/ 2467494 h 3482342"/>
              <a:gd name="connsiteX95" fmla="*/ 1783655 w 12192000"/>
              <a:gd name="connsiteY95" fmla="*/ 3163860 h 3482342"/>
              <a:gd name="connsiteX96" fmla="*/ 1325955 w 12192000"/>
              <a:gd name="connsiteY96" fmla="*/ 3176692 h 3482342"/>
              <a:gd name="connsiteX97" fmla="*/ 1190384 w 12192000"/>
              <a:gd name="connsiteY97" fmla="*/ 3203504 h 3482342"/>
              <a:gd name="connsiteX98" fmla="*/ 1094537 w 12192000"/>
              <a:gd name="connsiteY98" fmla="*/ 3229469 h 3482342"/>
              <a:gd name="connsiteX99" fmla="*/ 779276 w 12192000"/>
              <a:gd name="connsiteY99" fmla="*/ 3327290 h 3482342"/>
              <a:gd name="connsiteX100" fmla="*/ 600378 w 12192000"/>
              <a:gd name="connsiteY100" fmla="*/ 3335250 h 3482342"/>
              <a:gd name="connsiteX101" fmla="*/ 493457 w 12192000"/>
              <a:gd name="connsiteY101" fmla="*/ 3365044 h 3482342"/>
              <a:gd name="connsiteX102" fmla="*/ 349402 w 12192000"/>
              <a:gd name="connsiteY102" fmla="*/ 3380897 h 3482342"/>
              <a:gd name="connsiteX103" fmla="*/ 192183 w 12192000"/>
              <a:gd name="connsiteY103" fmla="*/ 3460075 h 3482342"/>
              <a:gd name="connsiteX104" fmla="*/ 46713 w 12192000"/>
              <a:gd name="connsiteY104" fmla="*/ 3462986 h 3482342"/>
              <a:gd name="connsiteX105" fmla="*/ 2765 w 12192000"/>
              <a:gd name="connsiteY105" fmla="*/ 3480770 h 3482342"/>
              <a:gd name="connsiteX106" fmla="*/ 0 w 12192000"/>
              <a:gd name="connsiteY106" fmla="*/ 3482342 h 3482342"/>
              <a:gd name="connsiteX107" fmla="*/ 0 w 12192000"/>
              <a:gd name="connsiteY107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36742 w 12192000"/>
              <a:gd name="connsiteY54" fmla="*/ 1923967 h 3482342"/>
              <a:gd name="connsiteX55" fmla="*/ 8345228 w 12192000"/>
              <a:gd name="connsiteY55" fmla="*/ 1939822 h 3482342"/>
              <a:gd name="connsiteX56" fmla="*/ 8236214 w 12192000"/>
              <a:gd name="connsiteY56" fmla="*/ 1909725 h 3482342"/>
              <a:gd name="connsiteX57" fmla="*/ 8132104 w 12192000"/>
              <a:gd name="connsiteY57" fmla="*/ 1895727 h 3482342"/>
              <a:gd name="connsiteX58" fmla="*/ 7918078 w 12192000"/>
              <a:gd name="connsiteY58" fmla="*/ 1862668 h 3482342"/>
              <a:gd name="connsiteX59" fmla="*/ 7817899 w 12192000"/>
              <a:gd name="connsiteY59" fmla="*/ 1862176 h 3482342"/>
              <a:gd name="connsiteX60" fmla="*/ 7768994 w 12192000"/>
              <a:gd name="connsiteY60" fmla="*/ 1855721 h 3482342"/>
              <a:gd name="connsiteX61" fmla="*/ 7618027 w 12192000"/>
              <a:gd name="connsiteY61" fmla="*/ 1830959 h 3482342"/>
              <a:gd name="connsiteX62" fmla="*/ 7449425 w 12192000"/>
              <a:gd name="connsiteY62" fmla="*/ 1810910 h 3482342"/>
              <a:gd name="connsiteX63" fmla="*/ 7342915 w 12192000"/>
              <a:gd name="connsiteY63" fmla="*/ 1819827 h 3482342"/>
              <a:gd name="connsiteX64" fmla="*/ 7255191 w 12192000"/>
              <a:gd name="connsiteY64" fmla="*/ 1834354 h 3482342"/>
              <a:gd name="connsiteX65" fmla="*/ 7131205 w 12192000"/>
              <a:gd name="connsiteY65" fmla="*/ 1845557 h 3482342"/>
              <a:gd name="connsiteX66" fmla="*/ 6917124 w 12192000"/>
              <a:gd name="connsiteY66" fmla="*/ 1837109 h 3482342"/>
              <a:gd name="connsiteX67" fmla="*/ 6837145 w 12192000"/>
              <a:gd name="connsiteY67" fmla="*/ 1870724 h 3482342"/>
              <a:gd name="connsiteX68" fmla="*/ 6753991 w 12192000"/>
              <a:gd name="connsiteY68" fmla="*/ 1860969 h 3482342"/>
              <a:gd name="connsiteX69" fmla="*/ 6727754 w 12192000"/>
              <a:gd name="connsiteY69" fmla="*/ 1882372 h 3482342"/>
              <a:gd name="connsiteX70" fmla="*/ 6723371 w 12192000"/>
              <a:gd name="connsiteY70" fmla="*/ 1886494 h 3482342"/>
              <a:gd name="connsiteX71" fmla="*/ 6702779 w 12192000"/>
              <a:gd name="connsiteY71" fmla="*/ 1893601 h 3482342"/>
              <a:gd name="connsiteX72" fmla="*/ 6700779 w 12192000"/>
              <a:gd name="connsiteY72" fmla="*/ 1907344 h 3482342"/>
              <a:gd name="connsiteX73" fmla="*/ 6672513 w 12192000"/>
              <a:gd name="connsiteY73" fmla="*/ 1926452 h 3482342"/>
              <a:gd name="connsiteX74" fmla="*/ 6633549 w 12192000"/>
              <a:gd name="connsiteY74" fmla="*/ 1936255 h 3482342"/>
              <a:gd name="connsiteX75" fmla="*/ 6444344 w 12192000"/>
              <a:gd name="connsiteY75" fmla="*/ 1969663 h 3482342"/>
              <a:gd name="connsiteX76" fmla="*/ 6333446 w 12192000"/>
              <a:gd name="connsiteY76" fmla="*/ 1997163 h 3482342"/>
              <a:gd name="connsiteX77" fmla="*/ 6294933 w 12192000"/>
              <a:gd name="connsiteY77" fmla="*/ 2019412 h 3482342"/>
              <a:gd name="connsiteX78" fmla="*/ 6238719 w 12192000"/>
              <a:gd name="connsiteY78" fmla="*/ 2042547 h 3482342"/>
              <a:gd name="connsiteX79" fmla="*/ 6142310 w 12192000"/>
              <a:gd name="connsiteY79" fmla="*/ 2092510 h 3482342"/>
              <a:gd name="connsiteX80" fmla="*/ 6007916 w 12192000"/>
              <a:gd name="connsiteY80" fmla="*/ 2143752 h 3482342"/>
              <a:gd name="connsiteX81" fmla="*/ 5894610 w 12192000"/>
              <a:gd name="connsiteY81" fmla="*/ 2130684 h 3482342"/>
              <a:gd name="connsiteX82" fmla="*/ 5817682 w 12192000"/>
              <a:gd name="connsiteY82" fmla="*/ 2157358 h 3482342"/>
              <a:gd name="connsiteX83" fmla="*/ 5591469 w 12192000"/>
              <a:gd name="connsiteY83" fmla="*/ 2178389 h 3482342"/>
              <a:gd name="connsiteX84" fmla="*/ 5414282 w 12192000"/>
              <a:gd name="connsiteY84" fmla="*/ 2183070 h 3482342"/>
              <a:gd name="connsiteX85" fmla="*/ 5368369 w 12192000"/>
              <a:gd name="connsiteY85" fmla="*/ 2204272 h 3482342"/>
              <a:gd name="connsiteX86" fmla="*/ 5291263 w 12192000"/>
              <a:gd name="connsiteY86" fmla="*/ 2239182 h 3482342"/>
              <a:gd name="connsiteX87" fmla="*/ 5240857 w 12192000"/>
              <a:gd name="connsiteY87" fmla="*/ 2289444 h 3482342"/>
              <a:gd name="connsiteX88" fmla="*/ 5173523 w 12192000"/>
              <a:gd name="connsiteY88" fmla="*/ 2309057 h 3482342"/>
              <a:gd name="connsiteX89" fmla="*/ 5148543 w 12192000"/>
              <a:gd name="connsiteY89" fmla="*/ 2282356 h 3482342"/>
              <a:gd name="connsiteX90" fmla="*/ 5079548 w 12192000"/>
              <a:gd name="connsiteY90" fmla="*/ 2313485 h 3482342"/>
              <a:gd name="connsiteX91" fmla="*/ 4975908 w 12192000"/>
              <a:gd name="connsiteY91" fmla="*/ 2364128 h 3482342"/>
              <a:gd name="connsiteX92" fmla="*/ 4913723 w 12192000"/>
              <a:gd name="connsiteY92" fmla="*/ 2385265 h 3482342"/>
              <a:gd name="connsiteX93" fmla="*/ 4746485 w 12192000"/>
              <a:gd name="connsiteY93" fmla="*/ 2451769 h 3482342"/>
              <a:gd name="connsiteX94" fmla="*/ 4681588 w 12192000"/>
              <a:gd name="connsiteY94" fmla="*/ 2467494 h 3482342"/>
              <a:gd name="connsiteX95" fmla="*/ 1783655 w 12192000"/>
              <a:gd name="connsiteY95" fmla="*/ 3163860 h 3482342"/>
              <a:gd name="connsiteX96" fmla="*/ 1325955 w 12192000"/>
              <a:gd name="connsiteY96" fmla="*/ 3176692 h 3482342"/>
              <a:gd name="connsiteX97" fmla="*/ 1190384 w 12192000"/>
              <a:gd name="connsiteY97" fmla="*/ 3203504 h 3482342"/>
              <a:gd name="connsiteX98" fmla="*/ 1094537 w 12192000"/>
              <a:gd name="connsiteY98" fmla="*/ 3229469 h 3482342"/>
              <a:gd name="connsiteX99" fmla="*/ 779276 w 12192000"/>
              <a:gd name="connsiteY99" fmla="*/ 3327290 h 3482342"/>
              <a:gd name="connsiteX100" fmla="*/ 600378 w 12192000"/>
              <a:gd name="connsiteY100" fmla="*/ 3335250 h 3482342"/>
              <a:gd name="connsiteX101" fmla="*/ 493457 w 12192000"/>
              <a:gd name="connsiteY101" fmla="*/ 3365044 h 3482342"/>
              <a:gd name="connsiteX102" fmla="*/ 349402 w 12192000"/>
              <a:gd name="connsiteY102" fmla="*/ 3380897 h 3482342"/>
              <a:gd name="connsiteX103" fmla="*/ 192183 w 12192000"/>
              <a:gd name="connsiteY103" fmla="*/ 3460075 h 3482342"/>
              <a:gd name="connsiteX104" fmla="*/ 46713 w 12192000"/>
              <a:gd name="connsiteY104" fmla="*/ 3462986 h 3482342"/>
              <a:gd name="connsiteX105" fmla="*/ 2765 w 12192000"/>
              <a:gd name="connsiteY105" fmla="*/ 3480770 h 3482342"/>
              <a:gd name="connsiteX106" fmla="*/ 0 w 12192000"/>
              <a:gd name="connsiteY106" fmla="*/ 3482342 h 3482342"/>
              <a:gd name="connsiteX107" fmla="*/ 0 w 12192000"/>
              <a:gd name="connsiteY107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0447 w 12192000"/>
              <a:gd name="connsiteY23" fmla="*/ 12870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36742 w 12192000"/>
              <a:gd name="connsiteY54" fmla="*/ 1923967 h 3482342"/>
              <a:gd name="connsiteX55" fmla="*/ 8345228 w 12192000"/>
              <a:gd name="connsiteY55" fmla="*/ 1939822 h 3482342"/>
              <a:gd name="connsiteX56" fmla="*/ 8236214 w 12192000"/>
              <a:gd name="connsiteY56" fmla="*/ 1909725 h 3482342"/>
              <a:gd name="connsiteX57" fmla="*/ 8132104 w 12192000"/>
              <a:gd name="connsiteY57" fmla="*/ 1895727 h 3482342"/>
              <a:gd name="connsiteX58" fmla="*/ 7918078 w 12192000"/>
              <a:gd name="connsiteY58" fmla="*/ 1862668 h 3482342"/>
              <a:gd name="connsiteX59" fmla="*/ 7817899 w 12192000"/>
              <a:gd name="connsiteY59" fmla="*/ 1862176 h 3482342"/>
              <a:gd name="connsiteX60" fmla="*/ 7768994 w 12192000"/>
              <a:gd name="connsiteY60" fmla="*/ 1855721 h 3482342"/>
              <a:gd name="connsiteX61" fmla="*/ 7618027 w 12192000"/>
              <a:gd name="connsiteY61" fmla="*/ 1830959 h 3482342"/>
              <a:gd name="connsiteX62" fmla="*/ 7449425 w 12192000"/>
              <a:gd name="connsiteY62" fmla="*/ 1810910 h 3482342"/>
              <a:gd name="connsiteX63" fmla="*/ 7342915 w 12192000"/>
              <a:gd name="connsiteY63" fmla="*/ 1819827 h 3482342"/>
              <a:gd name="connsiteX64" fmla="*/ 7255191 w 12192000"/>
              <a:gd name="connsiteY64" fmla="*/ 1834354 h 3482342"/>
              <a:gd name="connsiteX65" fmla="*/ 7131205 w 12192000"/>
              <a:gd name="connsiteY65" fmla="*/ 1845557 h 3482342"/>
              <a:gd name="connsiteX66" fmla="*/ 6917124 w 12192000"/>
              <a:gd name="connsiteY66" fmla="*/ 1837109 h 3482342"/>
              <a:gd name="connsiteX67" fmla="*/ 6837145 w 12192000"/>
              <a:gd name="connsiteY67" fmla="*/ 1870724 h 3482342"/>
              <a:gd name="connsiteX68" fmla="*/ 6753991 w 12192000"/>
              <a:gd name="connsiteY68" fmla="*/ 1860969 h 3482342"/>
              <a:gd name="connsiteX69" fmla="*/ 6727754 w 12192000"/>
              <a:gd name="connsiteY69" fmla="*/ 1882372 h 3482342"/>
              <a:gd name="connsiteX70" fmla="*/ 6723371 w 12192000"/>
              <a:gd name="connsiteY70" fmla="*/ 1886494 h 3482342"/>
              <a:gd name="connsiteX71" fmla="*/ 6702779 w 12192000"/>
              <a:gd name="connsiteY71" fmla="*/ 1893601 h 3482342"/>
              <a:gd name="connsiteX72" fmla="*/ 6700779 w 12192000"/>
              <a:gd name="connsiteY72" fmla="*/ 1907344 h 3482342"/>
              <a:gd name="connsiteX73" fmla="*/ 6672513 w 12192000"/>
              <a:gd name="connsiteY73" fmla="*/ 1926452 h 3482342"/>
              <a:gd name="connsiteX74" fmla="*/ 6633549 w 12192000"/>
              <a:gd name="connsiteY74" fmla="*/ 1936255 h 3482342"/>
              <a:gd name="connsiteX75" fmla="*/ 6444344 w 12192000"/>
              <a:gd name="connsiteY75" fmla="*/ 1969663 h 3482342"/>
              <a:gd name="connsiteX76" fmla="*/ 6333446 w 12192000"/>
              <a:gd name="connsiteY76" fmla="*/ 1997163 h 3482342"/>
              <a:gd name="connsiteX77" fmla="*/ 6294933 w 12192000"/>
              <a:gd name="connsiteY77" fmla="*/ 2019412 h 3482342"/>
              <a:gd name="connsiteX78" fmla="*/ 6238719 w 12192000"/>
              <a:gd name="connsiteY78" fmla="*/ 2042547 h 3482342"/>
              <a:gd name="connsiteX79" fmla="*/ 6142310 w 12192000"/>
              <a:gd name="connsiteY79" fmla="*/ 2092510 h 3482342"/>
              <a:gd name="connsiteX80" fmla="*/ 6007916 w 12192000"/>
              <a:gd name="connsiteY80" fmla="*/ 2143752 h 3482342"/>
              <a:gd name="connsiteX81" fmla="*/ 5894610 w 12192000"/>
              <a:gd name="connsiteY81" fmla="*/ 2130684 h 3482342"/>
              <a:gd name="connsiteX82" fmla="*/ 5817682 w 12192000"/>
              <a:gd name="connsiteY82" fmla="*/ 2157358 h 3482342"/>
              <a:gd name="connsiteX83" fmla="*/ 5591469 w 12192000"/>
              <a:gd name="connsiteY83" fmla="*/ 2178389 h 3482342"/>
              <a:gd name="connsiteX84" fmla="*/ 5414282 w 12192000"/>
              <a:gd name="connsiteY84" fmla="*/ 2183070 h 3482342"/>
              <a:gd name="connsiteX85" fmla="*/ 5368369 w 12192000"/>
              <a:gd name="connsiteY85" fmla="*/ 2204272 h 3482342"/>
              <a:gd name="connsiteX86" fmla="*/ 5291263 w 12192000"/>
              <a:gd name="connsiteY86" fmla="*/ 2239182 h 3482342"/>
              <a:gd name="connsiteX87" fmla="*/ 5240857 w 12192000"/>
              <a:gd name="connsiteY87" fmla="*/ 2289444 h 3482342"/>
              <a:gd name="connsiteX88" fmla="*/ 5173523 w 12192000"/>
              <a:gd name="connsiteY88" fmla="*/ 2309057 h 3482342"/>
              <a:gd name="connsiteX89" fmla="*/ 5148543 w 12192000"/>
              <a:gd name="connsiteY89" fmla="*/ 2282356 h 3482342"/>
              <a:gd name="connsiteX90" fmla="*/ 5079548 w 12192000"/>
              <a:gd name="connsiteY90" fmla="*/ 2313485 h 3482342"/>
              <a:gd name="connsiteX91" fmla="*/ 4975908 w 12192000"/>
              <a:gd name="connsiteY91" fmla="*/ 2364128 h 3482342"/>
              <a:gd name="connsiteX92" fmla="*/ 4913723 w 12192000"/>
              <a:gd name="connsiteY92" fmla="*/ 2385265 h 3482342"/>
              <a:gd name="connsiteX93" fmla="*/ 4746485 w 12192000"/>
              <a:gd name="connsiteY93" fmla="*/ 2451769 h 3482342"/>
              <a:gd name="connsiteX94" fmla="*/ 4681588 w 12192000"/>
              <a:gd name="connsiteY94" fmla="*/ 2467494 h 3482342"/>
              <a:gd name="connsiteX95" fmla="*/ 1783655 w 12192000"/>
              <a:gd name="connsiteY95" fmla="*/ 3163860 h 3482342"/>
              <a:gd name="connsiteX96" fmla="*/ 1325955 w 12192000"/>
              <a:gd name="connsiteY96" fmla="*/ 3176692 h 3482342"/>
              <a:gd name="connsiteX97" fmla="*/ 1190384 w 12192000"/>
              <a:gd name="connsiteY97" fmla="*/ 3203504 h 3482342"/>
              <a:gd name="connsiteX98" fmla="*/ 1094537 w 12192000"/>
              <a:gd name="connsiteY98" fmla="*/ 3229469 h 3482342"/>
              <a:gd name="connsiteX99" fmla="*/ 779276 w 12192000"/>
              <a:gd name="connsiteY99" fmla="*/ 3327290 h 3482342"/>
              <a:gd name="connsiteX100" fmla="*/ 600378 w 12192000"/>
              <a:gd name="connsiteY100" fmla="*/ 3335250 h 3482342"/>
              <a:gd name="connsiteX101" fmla="*/ 493457 w 12192000"/>
              <a:gd name="connsiteY101" fmla="*/ 3365044 h 3482342"/>
              <a:gd name="connsiteX102" fmla="*/ 349402 w 12192000"/>
              <a:gd name="connsiteY102" fmla="*/ 3380897 h 3482342"/>
              <a:gd name="connsiteX103" fmla="*/ 192183 w 12192000"/>
              <a:gd name="connsiteY103" fmla="*/ 3460075 h 3482342"/>
              <a:gd name="connsiteX104" fmla="*/ 46713 w 12192000"/>
              <a:gd name="connsiteY104" fmla="*/ 3462986 h 3482342"/>
              <a:gd name="connsiteX105" fmla="*/ 2765 w 12192000"/>
              <a:gd name="connsiteY105" fmla="*/ 3480770 h 3482342"/>
              <a:gd name="connsiteX106" fmla="*/ 0 w 12192000"/>
              <a:gd name="connsiteY106" fmla="*/ 3482342 h 3482342"/>
              <a:gd name="connsiteX107" fmla="*/ 0 w 12192000"/>
              <a:gd name="connsiteY107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294073 w 12192000"/>
              <a:gd name="connsiteY17" fmla="*/ 897260 h 3482342"/>
              <a:gd name="connsiteX18" fmla="*/ 11228040 w 12192000"/>
              <a:gd name="connsiteY18" fmla="*/ 958953 h 3482342"/>
              <a:gd name="connsiteX19" fmla="*/ 11193568 w 12192000"/>
              <a:gd name="connsiteY19" fmla="*/ 982314 h 3482342"/>
              <a:gd name="connsiteX20" fmla="*/ 11139869 w 12192000"/>
              <a:gd name="connsiteY20" fmla="*/ 1126133 h 3482342"/>
              <a:gd name="connsiteX21" fmla="*/ 11003287 w 12192000"/>
              <a:gd name="connsiteY21" fmla="*/ 1243468 h 3482342"/>
              <a:gd name="connsiteX22" fmla="*/ 10930447 w 12192000"/>
              <a:gd name="connsiteY22" fmla="*/ 1287088 h 3482342"/>
              <a:gd name="connsiteX23" fmla="*/ 10832727 w 12192000"/>
              <a:gd name="connsiteY23" fmla="*/ 1341335 h 3482342"/>
              <a:gd name="connsiteX24" fmla="*/ 10720408 w 12192000"/>
              <a:gd name="connsiteY24" fmla="*/ 1344999 h 3482342"/>
              <a:gd name="connsiteX25" fmla="*/ 10635456 w 12192000"/>
              <a:gd name="connsiteY25" fmla="*/ 1337688 h 3482342"/>
              <a:gd name="connsiteX26" fmla="*/ 10629954 w 12192000"/>
              <a:gd name="connsiteY26" fmla="*/ 1330628 h 3482342"/>
              <a:gd name="connsiteX27" fmla="*/ 10623883 w 12192000"/>
              <a:gd name="connsiteY27" fmla="*/ 1332776 h 3482342"/>
              <a:gd name="connsiteX28" fmla="*/ 10622090 w 12192000"/>
              <a:gd name="connsiteY28" fmla="*/ 1341385 h 3482342"/>
              <a:gd name="connsiteX29" fmla="*/ 10573203 w 12192000"/>
              <a:gd name="connsiteY29" fmla="*/ 1351996 h 3482342"/>
              <a:gd name="connsiteX30" fmla="*/ 10513263 w 12192000"/>
              <a:gd name="connsiteY30" fmla="*/ 1350756 h 3482342"/>
              <a:gd name="connsiteX31" fmla="*/ 10464012 w 12192000"/>
              <a:gd name="connsiteY31" fmla="*/ 1391778 h 3482342"/>
              <a:gd name="connsiteX32" fmla="*/ 10405409 w 12192000"/>
              <a:gd name="connsiteY32" fmla="*/ 1422789 h 3482342"/>
              <a:gd name="connsiteX33" fmla="*/ 10370530 w 12192000"/>
              <a:gd name="connsiteY33" fmla="*/ 1441596 h 3482342"/>
              <a:gd name="connsiteX34" fmla="*/ 10264922 w 12192000"/>
              <a:gd name="connsiteY34" fmla="*/ 1472107 h 3482342"/>
              <a:gd name="connsiteX35" fmla="*/ 10058690 w 12192000"/>
              <a:gd name="connsiteY35" fmla="*/ 1474888 h 3482342"/>
              <a:gd name="connsiteX36" fmla="*/ 10004424 w 12192000"/>
              <a:gd name="connsiteY36" fmla="*/ 1489801 h 3482342"/>
              <a:gd name="connsiteX37" fmla="*/ 9999951 w 12192000"/>
              <a:gd name="connsiteY37" fmla="*/ 1499127 h 3482342"/>
              <a:gd name="connsiteX38" fmla="*/ 9845462 w 12192000"/>
              <a:gd name="connsiteY38" fmla="*/ 1548192 h 3482342"/>
              <a:gd name="connsiteX39" fmla="*/ 9736156 w 12192000"/>
              <a:gd name="connsiteY39" fmla="*/ 1581928 h 3482342"/>
              <a:gd name="connsiteX40" fmla="*/ 9693355 w 12192000"/>
              <a:gd name="connsiteY40" fmla="*/ 1602632 h 3482342"/>
              <a:gd name="connsiteX41" fmla="*/ 9664242 w 12192000"/>
              <a:gd name="connsiteY41" fmla="*/ 1622075 h 3482342"/>
              <a:gd name="connsiteX42" fmla="*/ 9579195 w 12192000"/>
              <a:gd name="connsiteY42" fmla="*/ 1648017 h 3482342"/>
              <a:gd name="connsiteX43" fmla="*/ 9433652 w 12192000"/>
              <a:gd name="connsiteY43" fmla="*/ 1681174 h 3482342"/>
              <a:gd name="connsiteX44" fmla="*/ 9403775 w 12192000"/>
              <a:gd name="connsiteY44" fmla="*/ 1690403 h 3482342"/>
              <a:gd name="connsiteX45" fmla="*/ 9382503 w 12192000"/>
              <a:gd name="connsiteY45" fmla="*/ 1706957 h 3482342"/>
              <a:gd name="connsiteX46" fmla="*/ 9381410 w 12192000"/>
              <a:gd name="connsiteY46" fmla="*/ 1718312 h 3482342"/>
              <a:gd name="connsiteX47" fmla="*/ 9365685 w 12192000"/>
              <a:gd name="connsiteY47" fmla="*/ 1724772 h 3482342"/>
              <a:gd name="connsiteX48" fmla="*/ 9278020 w 12192000"/>
              <a:gd name="connsiteY48" fmla="*/ 1741161 h 3482342"/>
              <a:gd name="connsiteX49" fmla="*/ 9217145 w 12192000"/>
              <a:gd name="connsiteY49" fmla="*/ 1771195 h 3482342"/>
              <a:gd name="connsiteX50" fmla="*/ 8955875 w 12192000"/>
              <a:gd name="connsiteY50" fmla="*/ 1796806 h 3482342"/>
              <a:gd name="connsiteX51" fmla="*/ 8648415 w 12192000"/>
              <a:gd name="connsiteY51" fmla="*/ 1878623 h 3482342"/>
              <a:gd name="connsiteX52" fmla="*/ 8524524 w 12192000"/>
              <a:gd name="connsiteY52" fmla="*/ 1902425 h 3482342"/>
              <a:gd name="connsiteX53" fmla="*/ 8436742 w 12192000"/>
              <a:gd name="connsiteY53" fmla="*/ 1923967 h 3482342"/>
              <a:gd name="connsiteX54" fmla="*/ 8345228 w 12192000"/>
              <a:gd name="connsiteY54" fmla="*/ 1939822 h 3482342"/>
              <a:gd name="connsiteX55" fmla="*/ 8236214 w 12192000"/>
              <a:gd name="connsiteY55" fmla="*/ 1909725 h 3482342"/>
              <a:gd name="connsiteX56" fmla="*/ 8132104 w 12192000"/>
              <a:gd name="connsiteY56" fmla="*/ 1895727 h 3482342"/>
              <a:gd name="connsiteX57" fmla="*/ 7918078 w 12192000"/>
              <a:gd name="connsiteY57" fmla="*/ 1862668 h 3482342"/>
              <a:gd name="connsiteX58" fmla="*/ 7817899 w 12192000"/>
              <a:gd name="connsiteY58" fmla="*/ 1862176 h 3482342"/>
              <a:gd name="connsiteX59" fmla="*/ 7768994 w 12192000"/>
              <a:gd name="connsiteY59" fmla="*/ 1855721 h 3482342"/>
              <a:gd name="connsiteX60" fmla="*/ 7618027 w 12192000"/>
              <a:gd name="connsiteY60" fmla="*/ 1830959 h 3482342"/>
              <a:gd name="connsiteX61" fmla="*/ 7449425 w 12192000"/>
              <a:gd name="connsiteY61" fmla="*/ 1810910 h 3482342"/>
              <a:gd name="connsiteX62" fmla="*/ 7342915 w 12192000"/>
              <a:gd name="connsiteY62" fmla="*/ 1819827 h 3482342"/>
              <a:gd name="connsiteX63" fmla="*/ 7255191 w 12192000"/>
              <a:gd name="connsiteY63" fmla="*/ 1834354 h 3482342"/>
              <a:gd name="connsiteX64" fmla="*/ 7131205 w 12192000"/>
              <a:gd name="connsiteY64" fmla="*/ 1845557 h 3482342"/>
              <a:gd name="connsiteX65" fmla="*/ 6917124 w 12192000"/>
              <a:gd name="connsiteY65" fmla="*/ 1837109 h 3482342"/>
              <a:gd name="connsiteX66" fmla="*/ 6837145 w 12192000"/>
              <a:gd name="connsiteY66" fmla="*/ 1870724 h 3482342"/>
              <a:gd name="connsiteX67" fmla="*/ 6753991 w 12192000"/>
              <a:gd name="connsiteY67" fmla="*/ 1860969 h 3482342"/>
              <a:gd name="connsiteX68" fmla="*/ 6727754 w 12192000"/>
              <a:gd name="connsiteY68" fmla="*/ 1882372 h 3482342"/>
              <a:gd name="connsiteX69" fmla="*/ 6723371 w 12192000"/>
              <a:gd name="connsiteY69" fmla="*/ 1886494 h 3482342"/>
              <a:gd name="connsiteX70" fmla="*/ 6702779 w 12192000"/>
              <a:gd name="connsiteY70" fmla="*/ 1893601 h 3482342"/>
              <a:gd name="connsiteX71" fmla="*/ 6700779 w 12192000"/>
              <a:gd name="connsiteY71" fmla="*/ 1907344 h 3482342"/>
              <a:gd name="connsiteX72" fmla="*/ 6672513 w 12192000"/>
              <a:gd name="connsiteY72" fmla="*/ 1926452 h 3482342"/>
              <a:gd name="connsiteX73" fmla="*/ 6633549 w 12192000"/>
              <a:gd name="connsiteY73" fmla="*/ 1936255 h 3482342"/>
              <a:gd name="connsiteX74" fmla="*/ 6444344 w 12192000"/>
              <a:gd name="connsiteY74" fmla="*/ 1969663 h 3482342"/>
              <a:gd name="connsiteX75" fmla="*/ 6333446 w 12192000"/>
              <a:gd name="connsiteY75" fmla="*/ 1997163 h 3482342"/>
              <a:gd name="connsiteX76" fmla="*/ 6294933 w 12192000"/>
              <a:gd name="connsiteY76" fmla="*/ 2019412 h 3482342"/>
              <a:gd name="connsiteX77" fmla="*/ 6238719 w 12192000"/>
              <a:gd name="connsiteY77" fmla="*/ 2042547 h 3482342"/>
              <a:gd name="connsiteX78" fmla="*/ 6142310 w 12192000"/>
              <a:gd name="connsiteY78" fmla="*/ 2092510 h 3482342"/>
              <a:gd name="connsiteX79" fmla="*/ 6007916 w 12192000"/>
              <a:gd name="connsiteY79" fmla="*/ 2143752 h 3482342"/>
              <a:gd name="connsiteX80" fmla="*/ 5894610 w 12192000"/>
              <a:gd name="connsiteY80" fmla="*/ 2130684 h 3482342"/>
              <a:gd name="connsiteX81" fmla="*/ 5817682 w 12192000"/>
              <a:gd name="connsiteY81" fmla="*/ 2157358 h 3482342"/>
              <a:gd name="connsiteX82" fmla="*/ 5591469 w 12192000"/>
              <a:gd name="connsiteY82" fmla="*/ 2178389 h 3482342"/>
              <a:gd name="connsiteX83" fmla="*/ 5414282 w 12192000"/>
              <a:gd name="connsiteY83" fmla="*/ 2183070 h 3482342"/>
              <a:gd name="connsiteX84" fmla="*/ 5368369 w 12192000"/>
              <a:gd name="connsiteY84" fmla="*/ 2204272 h 3482342"/>
              <a:gd name="connsiteX85" fmla="*/ 5291263 w 12192000"/>
              <a:gd name="connsiteY85" fmla="*/ 2239182 h 3482342"/>
              <a:gd name="connsiteX86" fmla="*/ 5240857 w 12192000"/>
              <a:gd name="connsiteY86" fmla="*/ 2289444 h 3482342"/>
              <a:gd name="connsiteX87" fmla="*/ 5173523 w 12192000"/>
              <a:gd name="connsiteY87" fmla="*/ 2309057 h 3482342"/>
              <a:gd name="connsiteX88" fmla="*/ 5148543 w 12192000"/>
              <a:gd name="connsiteY88" fmla="*/ 2282356 h 3482342"/>
              <a:gd name="connsiteX89" fmla="*/ 5079548 w 12192000"/>
              <a:gd name="connsiteY89" fmla="*/ 2313485 h 3482342"/>
              <a:gd name="connsiteX90" fmla="*/ 4975908 w 12192000"/>
              <a:gd name="connsiteY90" fmla="*/ 2364128 h 3482342"/>
              <a:gd name="connsiteX91" fmla="*/ 4913723 w 12192000"/>
              <a:gd name="connsiteY91" fmla="*/ 2385265 h 3482342"/>
              <a:gd name="connsiteX92" fmla="*/ 4746485 w 12192000"/>
              <a:gd name="connsiteY92" fmla="*/ 2451769 h 3482342"/>
              <a:gd name="connsiteX93" fmla="*/ 4681588 w 12192000"/>
              <a:gd name="connsiteY93" fmla="*/ 2467494 h 3482342"/>
              <a:gd name="connsiteX94" fmla="*/ 1783655 w 12192000"/>
              <a:gd name="connsiteY94" fmla="*/ 3163860 h 3482342"/>
              <a:gd name="connsiteX95" fmla="*/ 1325955 w 12192000"/>
              <a:gd name="connsiteY95" fmla="*/ 3176692 h 3482342"/>
              <a:gd name="connsiteX96" fmla="*/ 1190384 w 12192000"/>
              <a:gd name="connsiteY96" fmla="*/ 3203504 h 3482342"/>
              <a:gd name="connsiteX97" fmla="*/ 1094537 w 12192000"/>
              <a:gd name="connsiteY97" fmla="*/ 3229469 h 3482342"/>
              <a:gd name="connsiteX98" fmla="*/ 779276 w 12192000"/>
              <a:gd name="connsiteY98" fmla="*/ 3327290 h 3482342"/>
              <a:gd name="connsiteX99" fmla="*/ 600378 w 12192000"/>
              <a:gd name="connsiteY99" fmla="*/ 3335250 h 3482342"/>
              <a:gd name="connsiteX100" fmla="*/ 493457 w 12192000"/>
              <a:gd name="connsiteY100" fmla="*/ 3365044 h 3482342"/>
              <a:gd name="connsiteX101" fmla="*/ 349402 w 12192000"/>
              <a:gd name="connsiteY101" fmla="*/ 3380897 h 3482342"/>
              <a:gd name="connsiteX102" fmla="*/ 192183 w 12192000"/>
              <a:gd name="connsiteY102" fmla="*/ 3460075 h 3482342"/>
              <a:gd name="connsiteX103" fmla="*/ 46713 w 12192000"/>
              <a:gd name="connsiteY103" fmla="*/ 3462986 h 3482342"/>
              <a:gd name="connsiteX104" fmla="*/ 2765 w 12192000"/>
              <a:gd name="connsiteY104" fmla="*/ 3480770 h 3482342"/>
              <a:gd name="connsiteX105" fmla="*/ 0 w 12192000"/>
              <a:gd name="connsiteY105" fmla="*/ 3482342 h 3482342"/>
              <a:gd name="connsiteX106" fmla="*/ 0 w 12192000"/>
              <a:gd name="connsiteY10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38523 w 12192000"/>
              <a:gd name="connsiteY17" fmla="*/ 852810 h 3482342"/>
              <a:gd name="connsiteX18" fmla="*/ 11228040 w 12192000"/>
              <a:gd name="connsiteY18" fmla="*/ 958953 h 3482342"/>
              <a:gd name="connsiteX19" fmla="*/ 11193568 w 12192000"/>
              <a:gd name="connsiteY19" fmla="*/ 982314 h 3482342"/>
              <a:gd name="connsiteX20" fmla="*/ 11139869 w 12192000"/>
              <a:gd name="connsiteY20" fmla="*/ 1126133 h 3482342"/>
              <a:gd name="connsiteX21" fmla="*/ 11003287 w 12192000"/>
              <a:gd name="connsiteY21" fmla="*/ 1243468 h 3482342"/>
              <a:gd name="connsiteX22" fmla="*/ 10930447 w 12192000"/>
              <a:gd name="connsiteY22" fmla="*/ 1287088 h 3482342"/>
              <a:gd name="connsiteX23" fmla="*/ 10832727 w 12192000"/>
              <a:gd name="connsiteY23" fmla="*/ 1341335 h 3482342"/>
              <a:gd name="connsiteX24" fmla="*/ 10720408 w 12192000"/>
              <a:gd name="connsiteY24" fmla="*/ 1344999 h 3482342"/>
              <a:gd name="connsiteX25" fmla="*/ 10635456 w 12192000"/>
              <a:gd name="connsiteY25" fmla="*/ 1337688 h 3482342"/>
              <a:gd name="connsiteX26" fmla="*/ 10629954 w 12192000"/>
              <a:gd name="connsiteY26" fmla="*/ 1330628 h 3482342"/>
              <a:gd name="connsiteX27" fmla="*/ 10623883 w 12192000"/>
              <a:gd name="connsiteY27" fmla="*/ 1332776 h 3482342"/>
              <a:gd name="connsiteX28" fmla="*/ 10622090 w 12192000"/>
              <a:gd name="connsiteY28" fmla="*/ 1341385 h 3482342"/>
              <a:gd name="connsiteX29" fmla="*/ 10573203 w 12192000"/>
              <a:gd name="connsiteY29" fmla="*/ 1351996 h 3482342"/>
              <a:gd name="connsiteX30" fmla="*/ 10513263 w 12192000"/>
              <a:gd name="connsiteY30" fmla="*/ 1350756 h 3482342"/>
              <a:gd name="connsiteX31" fmla="*/ 10464012 w 12192000"/>
              <a:gd name="connsiteY31" fmla="*/ 1391778 h 3482342"/>
              <a:gd name="connsiteX32" fmla="*/ 10405409 w 12192000"/>
              <a:gd name="connsiteY32" fmla="*/ 1422789 h 3482342"/>
              <a:gd name="connsiteX33" fmla="*/ 10370530 w 12192000"/>
              <a:gd name="connsiteY33" fmla="*/ 1441596 h 3482342"/>
              <a:gd name="connsiteX34" fmla="*/ 10264922 w 12192000"/>
              <a:gd name="connsiteY34" fmla="*/ 1472107 h 3482342"/>
              <a:gd name="connsiteX35" fmla="*/ 10058690 w 12192000"/>
              <a:gd name="connsiteY35" fmla="*/ 1474888 h 3482342"/>
              <a:gd name="connsiteX36" fmla="*/ 10004424 w 12192000"/>
              <a:gd name="connsiteY36" fmla="*/ 1489801 h 3482342"/>
              <a:gd name="connsiteX37" fmla="*/ 9999951 w 12192000"/>
              <a:gd name="connsiteY37" fmla="*/ 1499127 h 3482342"/>
              <a:gd name="connsiteX38" fmla="*/ 9845462 w 12192000"/>
              <a:gd name="connsiteY38" fmla="*/ 1548192 h 3482342"/>
              <a:gd name="connsiteX39" fmla="*/ 9736156 w 12192000"/>
              <a:gd name="connsiteY39" fmla="*/ 1581928 h 3482342"/>
              <a:gd name="connsiteX40" fmla="*/ 9693355 w 12192000"/>
              <a:gd name="connsiteY40" fmla="*/ 1602632 h 3482342"/>
              <a:gd name="connsiteX41" fmla="*/ 9664242 w 12192000"/>
              <a:gd name="connsiteY41" fmla="*/ 1622075 h 3482342"/>
              <a:gd name="connsiteX42" fmla="*/ 9579195 w 12192000"/>
              <a:gd name="connsiteY42" fmla="*/ 1648017 h 3482342"/>
              <a:gd name="connsiteX43" fmla="*/ 9433652 w 12192000"/>
              <a:gd name="connsiteY43" fmla="*/ 1681174 h 3482342"/>
              <a:gd name="connsiteX44" fmla="*/ 9403775 w 12192000"/>
              <a:gd name="connsiteY44" fmla="*/ 1690403 h 3482342"/>
              <a:gd name="connsiteX45" fmla="*/ 9382503 w 12192000"/>
              <a:gd name="connsiteY45" fmla="*/ 1706957 h 3482342"/>
              <a:gd name="connsiteX46" fmla="*/ 9381410 w 12192000"/>
              <a:gd name="connsiteY46" fmla="*/ 1718312 h 3482342"/>
              <a:gd name="connsiteX47" fmla="*/ 9365685 w 12192000"/>
              <a:gd name="connsiteY47" fmla="*/ 1724772 h 3482342"/>
              <a:gd name="connsiteX48" fmla="*/ 9278020 w 12192000"/>
              <a:gd name="connsiteY48" fmla="*/ 1741161 h 3482342"/>
              <a:gd name="connsiteX49" fmla="*/ 9217145 w 12192000"/>
              <a:gd name="connsiteY49" fmla="*/ 1771195 h 3482342"/>
              <a:gd name="connsiteX50" fmla="*/ 8955875 w 12192000"/>
              <a:gd name="connsiteY50" fmla="*/ 1796806 h 3482342"/>
              <a:gd name="connsiteX51" fmla="*/ 8648415 w 12192000"/>
              <a:gd name="connsiteY51" fmla="*/ 1878623 h 3482342"/>
              <a:gd name="connsiteX52" fmla="*/ 8524524 w 12192000"/>
              <a:gd name="connsiteY52" fmla="*/ 1902425 h 3482342"/>
              <a:gd name="connsiteX53" fmla="*/ 8436742 w 12192000"/>
              <a:gd name="connsiteY53" fmla="*/ 1923967 h 3482342"/>
              <a:gd name="connsiteX54" fmla="*/ 8345228 w 12192000"/>
              <a:gd name="connsiteY54" fmla="*/ 1939822 h 3482342"/>
              <a:gd name="connsiteX55" fmla="*/ 8236214 w 12192000"/>
              <a:gd name="connsiteY55" fmla="*/ 1909725 h 3482342"/>
              <a:gd name="connsiteX56" fmla="*/ 8132104 w 12192000"/>
              <a:gd name="connsiteY56" fmla="*/ 1895727 h 3482342"/>
              <a:gd name="connsiteX57" fmla="*/ 7918078 w 12192000"/>
              <a:gd name="connsiteY57" fmla="*/ 1862668 h 3482342"/>
              <a:gd name="connsiteX58" fmla="*/ 7817899 w 12192000"/>
              <a:gd name="connsiteY58" fmla="*/ 1862176 h 3482342"/>
              <a:gd name="connsiteX59" fmla="*/ 7768994 w 12192000"/>
              <a:gd name="connsiteY59" fmla="*/ 1855721 h 3482342"/>
              <a:gd name="connsiteX60" fmla="*/ 7618027 w 12192000"/>
              <a:gd name="connsiteY60" fmla="*/ 1830959 h 3482342"/>
              <a:gd name="connsiteX61" fmla="*/ 7449425 w 12192000"/>
              <a:gd name="connsiteY61" fmla="*/ 1810910 h 3482342"/>
              <a:gd name="connsiteX62" fmla="*/ 7342915 w 12192000"/>
              <a:gd name="connsiteY62" fmla="*/ 1819827 h 3482342"/>
              <a:gd name="connsiteX63" fmla="*/ 7255191 w 12192000"/>
              <a:gd name="connsiteY63" fmla="*/ 1834354 h 3482342"/>
              <a:gd name="connsiteX64" fmla="*/ 7131205 w 12192000"/>
              <a:gd name="connsiteY64" fmla="*/ 1845557 h 3482342"/>
              <a:gd name="connsiteX65" fmla="*/ 6917124 w 12192000"/>
              <a:gd name="connsiteY65" fmla="*/ 1837109 h 3482342"/>
              <a:gd name="connsiteX66" fmla="*/ 6837145 w 12192000"/>
              <a:gd name="connsiteY66" fmla="*/ 1870724 h 3482342"/>
              <a:gd name="connsiteX67" fmla="*/ 6753991 w 12192000"/>
              <a:gd name="connsiteY67" fmla="*/ 1860969 h 3482342"/>
              <a:gd name="connsiteX68" fmla="*/ 6727754 w 12192000"/>
              <a:gd name="connsiteY68" fmla="*/ 1882372 h 3482342"/>
              <a:gd name="connsiteX69" fmla="*/ 6723371 w 12192000"/>
              <a:gd name="connsiteY69" fmla="*/ 1886494 h 3482342"/>
              <a:gd name="connsiteX70" fmla="*/ 6702779 w 12192000"/>
              <a:gd name="connsiteY70" fmla="*/ 1893601 h 3482342"/>
              <a:gd name="connsiteX71" fmla="*/ 6700779 w 12192000"/>
              <a:gd name="connsiteY71" fmla="*/ 1907344 h 3482342"/>
              <a:gd name="connsiteX72" fmla="*/ 6672513 w 12192000"/>
              <a:gd name="connsiteY72" fmla="*/ 1926452 h 3482342"/>
              <a:gd name="connsiteX73" fmla="*/ 6633549 w 12192000"/>
              <a:gd name="connsiteY73" fmla="*/ 1936255 h 3482342"/>
              <a:gd name="connsiteX74" fmla="*/ 6444344 w 12192000"/>
              <a:gd name="connsiteY74" fmla="*/ 1969663 h 3482342"/>
              <a:gd name="connsiteX75" fmla="*/ 6333446 w 12192000"/>
              <a:gd name="connsiteY75" fmla="*/ 1997163 h 3482342"/>
              <a:gd name="connsiteX76" fmla="*/ 6294933 w 12192000"/>
              <a:gd name="connsiteY76" fmla="*/ 2019412 h 3482342"/>
              <a:gd name="connsiteX77" fmla="*/ 6238719 w 12192000"/>
              <a:gd name="connsiteY77" fmla="*/ 2042547 h 3482342"/>
              <a:gd name="connsiteX78" fmla="*/ 6142310 w 12192000"/>
              <a:gd name="connsiteY78" fmla="*/ 2092510 h 3482342"/>
              <a:gd name="connsiteX79" fmla="*/ 6007916 w 12192000"/>
              <a:gd name="connsiteY79" fmla="*/ 2143752 h 3482342"/>
              <a:gd name="connsiteX80" fmla="*/ 5894610 w 12192000"/>
              <a:gd name="connsiteY80" fmla="*/ 2130684 h 3482342"/>
              <a:gd name="connsiteX81" fmla="*/ 5817682 w 12192000"/>
              <a:gd name="connsiteY81" fmla="*/ 2157358 h 3482342"/>
              <a:gd name="connsiteX82" fmla="*/ 5591469 w 12192000"/>
              <a:gd name="connsiteY82" fmla="*/ 2178389 h 3482342"/>
              <a:gd name="connsiteX83" fmla="*/ 5414282 w 12192000"/>
              <a:gd name="connsiteY83" fmla="*/ 2183070 h 3482342"/>
              <a:gd name="connsiteX84" fmla="*/ 5368369 w 12192000"/>
              <a:gd name="connsiteY84" fmla="*/ 2204272 h 3482342"/>
              <a:gd name="connsiteX85" fmla="*/ 5291263 w 12192000"/>
              <a:gd name="connsiteY85" fmla="*/ 2239182 h 3482342"/>
              <a:gd name="connsiteX86" fmla="*/ 5240857 w 12192000"/>
              <a:gd name="connsiteY86" fmla="*/ 2289444 h 3482342"/>
              <a:gd name="connsiteX87" fmla="*/ 5173523 w 12192000"/>
              <a:gd name="connsiteY87" fmla="*/ 2309057 h 3482342"/>
              <a:gd name="connsiteX88" fmla="*/ 5148543 w 12192000"/>
              <a:gd name="connsiteY88" fmla="*/ 2282356 h 3482342"/>
              <a:gd name="connsiteX89" fmla="*/ 5079548 w 12192000"/>
              <a:gd name="connsiteY89" fmla="*/ 2313485 h 3482342"/>
              <a:gd name="connsiteX90" fmla="*/ 4975908 w 12192000"/>
              <a:gd name="connsiteY90" fmla="*/ 2364128 h 3482342"/>
              <a:gd name="connsiteX91" fmla="*/ 4913723 w 12192000"/>
              <a:gd name="connsiteY91" fmla="*/ 2385265 h 3482342"/>
              <a:gd name="connsiteX92" fmla="*/ 4746485 w 12192000"/>
              <a:gd name="connsiteY92" fmla="*/ 2451769 h 3482342"/>
              <a:gd name="connsiteX93" fmla="*/ 4681588 w 12192000"/>
              <a:gd name="connsiteY93" fmla="*/ 2467494 h 3482342"/>
              <a:gd name="connsiteX94" fmla="*/ 1783655 w 12192000"/>
              <a:gd name="connsiteY94" fmla="*/ 3163860 h 3482342"/>
              <a:gd name="connsiteX95" fmla="*/ 1325955 w 12192000"/>
              <a:gd name="connsiteY95" fmla="*/ 3176692 h 3482342"/>
              <a:gd name="connsiteX96" fmla="*/ 1190384 w 12192000"/>
              <a:gd name="connsiteY96" fmla="*/ 3203504 h 3482342"/>
              <a:gd name="connsiteX97" fmla="*/ 1094537 w 12192000"/>
              <a:gd name="connsiteY97" fmla="*/ 3229469 h 3482342"/>
              <a:gd name="connsiteX98" fmla="*/ 779276 w 12192000"/>
              <a:gd name="connsiteY98" fmla="*/ 3327290 h 3482342"/>
              <a:gd name="connsiteX99" fmla="*/ 600378 w 12192000"/>
              <a:gd name="connsiteY99" fmla="*/ 3335250 h 3482342"/>
              <a:gd name="connsiteX100" fmla="*/ 493457 w 12192000"/>
              <a:gd name="connsiteY100" fmla="*/ 3365044 h 3482342"/>
              <a:gd name="connsiteX101" fmla="*/ 349402 w 12192000"/>
              <a:gd name="connsiteY101" fmla="*/ 3380897 h 3482342"/>
              <a:gd name="connsiteX102" fmla="*/ 192183 w 12192000"/>
              <a:gd name="connsiteY102" fmla="*/ 3460075 h 3482342"/>
              <a:gd name="connsiteX103" fmla="*/ 46713 w 12192000"/>
              <a:gd name="connsiteY103" fmla="*/ 3462986 h 3482342"/>
              <a:gd name="connsiteX104" fmla="*/ 2765 w 12192000"/>
              <a:gd name="connsiteY104" fmla="*/ 3480770 h 3482342"/>
              <a:gd name="connsiteX105" fmla="*/ 0 w 12192000"/>
              <a:gd name="connsiteY105" fmla="*/ 3482342 h 3482342"/>
              <a:gd name="connsiteX106" fmla="*/ 0 w 12192000"/>
              <a:gd name="connsiteY10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01920 w 12192000"/>
              <a:gd name="connsiteY16" fmla="*/ 813109 h 3482342"/>
              <a:gd name="connsiteX17" fmla="*/ 11338523 w 12192000"/>
              <a:gd name="connsiteY17" fmla="*/ 852810 h 3482342"/>
              <a:gd name="connsiteX18" fmla="*/ 11228040 w 12192000"/>
              <a:gd name="connsiteY18" fmla="*/ 958953 h 3482342"/>
              <a:gd name="connsiteX19" fmla="*/ 11193568 w 12192000"/>
              <a:gd name="connsiteY19" fmla="*/ 982314 h 3482342"/>
              <a:gd name="connsiteX20" fmla="*/ 11139869 w 12192000"/>
              <a:gd name="connsiteY20" fmla="*/ 1126133 h 3482342"/>
              <a:gd name="connsiteX21" fmla="*/ 11003287 w 12192000"/>
              <a:gd name="connsiteY21" fmla="*/ 1243468 h 3482342"/>
              <a:gd name="connsiteX22" fmla="*/ 10930447 w 12192000"/>
              <a:gd name="connsiteY22" fmla="*/ 1287088 h 3482342"/>
              <a:gd name="connsiteX23" fmla="*/ 10832727 w 12192000"/>
              <a:gd name="connsiteY23" fmla="*/ 1341335 h 3482342"/>
              <a:gd name="connsiteX24" fmla="*/ 10720408 w 12192000"/>
              <a:gd name="connsiteY24" fmla="*/ 1344999 h 3482342"/>
              <a:gd name="connsiteX25" fmla="*/ 10635456 w 12192000"/>
              <a:gd name="connsiteY25" fmla="*/ 1337688 h 3482342"/>
              <a:gd name="connsiteX26" fmla="*/ 10629954 w 12192000"/>
              <a:gd name="connsiteY26" fmla="*/ 1330628 h 3482342"/>
              <a:gd name="connsiteX27" fmla="*/ 10623883 w 12192000"/>
              <a:gd name="connsiteY27" fmla="*/ 1332776 h 3482342"/>
              <a:gd name="connsiteX28" fmla="*/ 10622090 w 12192000"/>
              <a:gd name="connsiteY28" fmla="*/ 1341385 h 3482342"/>
              <a:gd name="connsiteX29" fmla="*/ 10573203 w 12192000"/>
              <a:gd name="connsiteY29" fmla="*/ 1351996 h 3482342"/>
              <a:gd name="connsiteX30" fmla="*/ 10513263 w 12192000"/>
              <a:gd name="connsiteY30" fmla="*/ 1350756 h 3482342"/>
              <a:gd name="connsiteX31" fmla="*/ 10464012 w 12192000"/>
              <a:gd name="connsiteY31" fmla="*/ 1391778 h 3482342"/>
              <a:gd name="connsiteX32" fmla="*/ 10405409 w 12192000"/>
              <a:gd name="connsiteY32" fmla="*/ 1422789 h 3482342"/>
              <a:gd name="connsiteX33" fmla="*/ 10370530 w 12192000"/>
              <a:gd name="connsiteY33" fmla="*/ 1441596 h 3482342"/>
              <a:gd name="connsiteX34" fmla="*/ 10264922 w 12192000"/>
              <a:gd name="connsiteY34" fmla="*/ 1472107 h 3482342"/>
              <a:gd name="connsiteX35" fmla="*/ 10058690 w 12192000"/>
              <a:gd name="connsiteY35" fmla="*/ 1474888 h 3482342"/>
              <a:gd name="connsiteX36" fmla="*/ 10004424 w 12192000"/>
              <a:gd name="connsiteY36" fmla="*/ 1489801 h 3482342"/>
              <a:gd name="connsiteX37" fmla="*/ 9999951 w 12192000"/>
              <a:gd name="connsiteY37" fmla="*/ 1499127 h 3482342"/>
              <a:gd name="connsiteX38" fmla="*/ 9845462 w 12192000"/>
              <a:gd name="connsiteY38" fmla="*/ 1548192 h 3482342"/>
              <a:gd name="connsiteX39" fmla="*/ 9736156 w 12192000"/>
              <a:gd name="connsiteY39" fmla="*/ 1581928 h 3482342"/>
              <a:gd name="connsiteX40" fmla="*/ 9693355 w 12192000"/>
              <a:gd name="connsiteY40" fmla="*/ 1602632 h 3482342"/>
              <a:gd name="connsiteX41" fmla="*/ 9664242 w 12192000"/>
              <a:gd name="connsiteY41" fmla="*/ 1622075 h 3482342"/>
              <a:gd name="connsiteX42" fmla="*/ 9579195 w 12192000"/>
              <a:gd name="connsiteY42" fmla="*/ 1648017 h 3482342"/>
              <a:gd name="connsiteX43" fmla="*/ 9433652 w 12192000"/>
              <a:gd name="connsiteY43" fmla="*/ 1681174 h 3482342"/>
              <a:gd name="connsiteX44" fmla="*/ 9403775 w 12192000"/>
              <a:gd name="connsiteY44" fmla="*/ 1690403 h 3482342"/>
              <a:gd name="connsiteX45" fmla="*/ 9382503 w 12192000"/>
              <a:gd name="connsiteY45" fmla="*/ 1706957 h 3482342"/>
              <a:gd name="connsiteX46" fmla="*/ 9381410 w 12192000"/>
              <a:gd name="connsiteY46" fmla="*/ 1718312 h 3482342"/>
              <a:gd name="connsiteX47" fmla="*/ 9365685 w 12192000"/>
              <a:gd name="connsiteY47" fmla="*/ 1724772 h 3482342"/>
              <a:gd name="connsiteX48" fmla="*/ 9278020 w 12192000"/>
              <a:gd name="connsiteY48" fmla="*/ 1741161 h 3482342"/>
              <a:gd name="connsiteX49" fmla="*/ 9217145 w 12192000"/>
              <a:gd name="connsiteY49" fmla="*/ 1771195 h 3482342"/>
              <a:gd name="connsiteX50" fmla="*/ 8955875 w 12192000"/>
              <a:gd name="connsiteY50" fmla="*/ 1796806 h 3482342"/>
              <a:gd name="connsiteX51" fmla="*/ 8648415 w 12192000"/>
              <a:gd name="connsiteY51" fmla="*/ 1878623 h 3482342"/>
              <a:gd name="connsiteX52" fmla="*/ 8524524 w 12192000"/>
              <a:gd name="connsiteY52" fmla="*/ 1902425 h 3482342"/>
              <a:gd name="connsiteX53" fmla="*/ 8436742 w 12192000"/>
              <a:gd name="connsiteY53" fmla="*/ 1923967 h 3482342"/>
              <a:gd name="connsiteX54" fmla="*/ 8345228 w 12192000"/>
              <a:gd name="connsiteY54" fmla="*/ 1939822 h 3482342"/>
              <a:gd name="connsiteX55" fmla="*/ 8236214 w 12192000"/>
              <a:gd name="connsiteY55" fmla="*/ 1909725 h 3482342"/>
              <a:gd name="connsiteX56" fmla="*/ 8132104 w 12192000"/>
              <a:gd name="connsiteY56" fmla="*/ 1895727 h 3482342"/>
              <a:gd name="connsiteX57" fmla="*/ 7918078 w 12192000"/>
              <a:gd name="connsiteY57" fmla="*/ 1862668 h 3482342"/>
              <a:gd name="connsiteX58" fmla="*/ 7817899 w 12192000"/>
              <a:gd name="connsiteY58" fmla="*/ 1862176 h 3482342"/>
              <a:gd name="connsiteX59" fmla="*/ 7768994 w 12192000"/>
              <a:gd name="connsiteY59" fmla="*/ 1855721 h 3482342"/>
              <a:gd name="connsiteX60" fmla="*/ 7618027 w 12192000"/>
              <a:gd name="connsiteY60" fmla="*/ 1830959 h 3482342"/>
              <a:gd name="connsiteX61" fmla="*/ 7449425 w 12192000"/>
              <a:gd name="connsiteY61" fmla="*/ 1810910 h 3482342"/>
              <a:gd name="connsiteX62" fmla="*/ 7342915 w 12192000"/>
              <a:gd name="connsiteY62" fmla="*/ 1819827 h 3482342"/>
              <a:gd name="connsiteX63" fmla="*/ 7255191 w 12192000"/>
              <a:gd name="connsiteY63" fmla="*/ 1834354 h 3482342"/>
              <a:gd name="connsiteX64" fmla="*/ 7131205 w 12192000"/>
              <a:gd name="connsiteY64" fmla="*/ 1845557 h 3482342"/>
              <a:gd name="connsiteX65" fmla="*/ 6917124 w 12192000"/>
              <a:gd name="connsiteY65" fmla="*/ 1837109 h 3482342"/>
              <a:gd name="connsiteX66" fmla="*/ 6837145 w 12192000"/>
              <a:gd name="connsiteY66" fmla="*/ 1870724 h 3482342"/>
              <a:gd name="connsiteX67" fmla="*/ 6753991 w 12192000"/>
              <a:gd name="connsiteY67" fmla="*/ 1860969 h 3482342"/>
              <a:gd name="connsiteX68" fmla="*/ 6727754 w 12192000"/>
              <a:gd name="connsiteY68" fmla="*/ 1882372 h 3482342"/>
              <a:gd name="connsiteX69" fmla="*/ 6723371 w 12192000"/>
              <a:gd name="connsiteY69" fmla="*/ 1886494 h 3482342"/>
              <a:gd name="connsiteX70" fmla="*/ 6702779 w 12192000"/>
              <a:gd name="connsiteY70" fmla="*/ 1893601 h 3482342"/>
              <a:gd name="connsiteX71" fmla="*/ 6700779 w 12192000"/>
              <a:gd name="connsiteY71" fmla="*/ 1907344 h 3482342"/>
              <a:gd name="connsiteX72" fmla="*/ 6672513 w 12192000"/>
              <a:gd name="connsiteY72" fmla="*/ 1926452 h 3482342"/>
              <a:gd name="connsiteX73" fmla="*/ 6633549 w 12192000"/>
              <a:gd name="connsiteY73" fmla="*/ 1936255 h 3482342"/>
              <a:gd name="connsiteX74" fmla="*/ 6444344 w 12192000"/>
              <a:gd name="connsiteY74" fmla="*/ 1969663 h 3482342"/>
              <a:gd name="connsiteX75" fmla="*/ 6333446 w 12192000"/>
              <a:gd name="connsiteY75" fmla="*/ 1997163 h 3482342"/>
              <a:gd name="connsiteX76" fmla="*/ 6294933 w 12192000"/>
              <a:gd name="connsiteY76" fmla="*/ 2019412 h 3482342"/>
              <a:gd name="connsiteX77" fmla="*/ 6238719 w 12192000"/>
              <a:gd name="connsiteY77" fmla="*/ 2042547 h 3482342"/>
              <a:gd name="connsiteX78" fmla="*/ 6142310 w 12192000"/>
              <a:gd name="connsiteY78" fmla="*/ 2092510 h 3482342"/>
              <a:gd name="connsiteX79" fmla="*/ 6007916 w 12192000"/>
              <a:gd name="connsiteY79" fmla="*/ 2143752 h 3482342"/>
              <a:gd name="connsiteX80" fmla="*/ 5894610 w 12192000"/>
              <a:gd name="connsiteY80" fmla="*/ 2130684 h 3482342"/>
              <a:gd name="connsiteX81" fmla="*/ 5817682 w 12192000"/>
              <a:gd name="connsiteY81" fmla="*/ 2157358 h 3482342"/>
              <a:gd name="connsiteX82" fmla="*/ 5591469 w 12192000"/>
              <a:gd name="connsiteY82" fmla="*/ 2178389 h 3482342"/>
              <a:gd name="connsiteX83" fmla="*/ 5414282 w 12192000"/>
              <a:gd name="connsiteY83" fmla="*/ 2183070 h 3482342"/>
              <a:gd name="connsiteX84" fmla="*/ 5368369 w 12192000"/>
              <a:gd name="connsiteY84" fmla="*/ 2204272 h 3482342"/>
              <a:gd name="connsiteX85" fmla="*/ 5291263 w 12192000"/>
              <a:gd name="connsiteY85" fmla="*/ 2239182 h 3482342"/>
              <a:gd name="connsiteX86" fmla="*/ 5240857 w 12192000"/>
              <a:gd name="connsiteY86" fmla="*/ 2289444 h 3482342"/>
              <a:gd name="connsiteX87" fmla="*/ 5173523 w 12192000"/>
              <a:gd name="connsiteY87" fmla="*/ 2309057 h 3482342"/>
              <a:gd name="connsiteX88" fmla="*/ 5148543 w 12192000"/>
              <a:gd name="connsiteY88" fmla="*/ 2282356 h 3482342"/>
              <a:gd name="connsiteX89" fmla="*/ 5079548 w 12192000"/>
              <a:gd name="connsiteY89" fmla="*/ 2313485 h 3482342"/>
              <a:gd name="connsiteX90" fmla="*/ 4975908 w 12192000"/>
              <a:gd name="connsiteY90" fmla="*/ 2364128 h 3482342"/>
              <a:gd name="connsiteX91" fmla="*/ 4913723 w 12192000"/>
              <a:gd name="connsiteY91" fmla="*/ 2385265 h 3482342"/>
              <a:gd name="connsiteX92" fmla="*/ 4746485 w 12192000"/>
              <a:gd name="connsiteY92" fmla="*/ 2451769 h 3482342"/>
              <a:gd name="connsiteX93" fmla="*/ 4681588 w 12192000"/>
              <a:gd name="connsiteY93" fmla="*/ 2467494 h 3482342"/>
              <a:gd name="connsiteX94" fmla="*/ 1783655 w 12192000"/>
              <a:gd name="connsiteY94" fmla="*/ 3163860 h 3482342"/>
              <a:gd name="connsiteX95" fmla="*/ 1325955 w 12192000"/>
              <a:gd name="connsiteY95" fmla="*/ 3176692 h 3482342"/>
              <a:gd name="connsiteX96" fmla="*/ 1190384 w 12192000"/>
              <a:gd name="connsiteY96" fmla="*/ 3203504 h 3482342"/>
              <a:gd name="connsiteX97" fmla="*/ 1094537 w 12192000"/>
              <a:gd name="connsiteY97" fmla="*/ 3229469 h 3482342"/>
              <a:gd name="connsiteX98" fmla="*/ 779276 w 12192000"/>
              <a:gd name="connsiteY98" fmla="*/ 3327290 h 3482342"/>
              <a:gd name="connsiteX99" fmla="*/ 600378 w 12192000"/>
              <a:gd name="connsiteY99" fmla="*/ 3335250 h 3482342"/>
              <a:gd name="connsiteX100" fmla="*/ 493457 w 12192000"/>
              <a:gd name="connsiteY100" fmla="*/ 3365044 h 3482342"/>
              <a:gd name="connsiteX101" fmla="*/ 349402 w 12192000"/>
              <a:gd name="connsiteY101" fmla="*/ 3380897 h 3482342"/>
              <a:gd name="connsiteX102" fmla="*/ 192183 w 12192000"/>
              <a:gd name="connsiteY102" fmla="*/ 3460075 h 3482342"/>
              <a:gd name="connsiteX103" fmla="*/ 46713 w 12192000"/>
              <a:gd name="connsiteY103" fmla="*/ 3462986 h 3482342"/>
              <a:gd name="connsiteX104" fmla="*/ 2765 w 12192000"/>
              <a:gd name="connsiteY104" fmla="*/ 3480770 h 3482342"/>
              <a:gd name="connsiteX105" fmla="*/ 0 w 12192000"/>
              <a:gd name="connsiteY105" fmla="*/ 3482342 h 3482342"/>
              <a:gd name="connsiteX106" fmla="*/ 0 w 12192000"/>
              <a:gd name="connsiteY10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982314 h 3482342"/>
              <a:gd name="connsiteX19" fmla="*/ 11139869 w 12192000"/>
              <a:gd name="connsiteY19" fmla="*/ 1126133 h 3482342"/>
              <a:gd name="connsiteX20" fmla="*/ 11003287 w 12192000"/>
              <a:gd name="connsiteY20" fmla="*/ 1243468 h 3482342"/>
              <a:gd name="connsiteX21" fmla="*/ 10930447 w 12192000"/>
              <a:gd name="connsiteY21" fmla="*/ 1287088 h 3482342"/>
              <a:gd name="connsiteX22" fmla="*/ 10832727 w 12192000"/>
              <a:gd name="connsiteY22" fmla="*/ 1341335 h 3482342"/>
              <a:gd name="connsiteX23" fmla="*/ 10720408 w 12192000"/>
              <a:gd name="connsiteY23" fmla="*/ 1344999 h 3482342"/>
              <a:gd name="connsiteX24" fmla="*/ 10635456 w 12192000"/>
              <a:gd name="connsiteY24" fmla="*/ 1337688 h 3482342"/>
              <a:gd name="connsiteX25" fmla="*/ 10629954 w 12192000"/>
              <a:gd name="connsiteY25" fmla="*/ 1330628 h 3482342"/>
              <a:gd name="connsiteX26" fmla="*/ 10623883 w 12192000"/>
              <a:gd name="connsiteY26" fmla="*/ 1332776 h 3482342"/>
              <a:gd name="connsiteX27" fmla="*/ 10622090 w 12192000"/>
              <a:gd name="connsiteY27" fmla="*/ 1341385 h 3482342"/>
              <a:gd name="connsiteX28" fmla="*/ 10573203 w 12192000"/>
              <a:gd name="connsiteY28" fmla="*/ 1351996 h 3482342"/>
              <a:gd name="connsiteX29" fmla="*/ 10513263 w 12192000"/>
              <a:gd name="connsiteY29" fmla="*/ 1350756 h 3482342"/>
              <a:gd name="connsiteX30" fmla="*/ 10464012 w 12192000"/>
              <a:gd name="connsiteY30" fmla="*/ 1391778 h 3482342"/>
              <a:gd name="connsiteX31" fmla="*/ 10405409 w 12192000"/>
              <a:gd name="connsiteY31" fmla="*/ 1422789 h 3482342"/>
              <a:gd name="connsiteX32" fmla="*/ 10370530 w 12192000"/>
              <a:gd name="connsiteY32" fmla="*/ 1441596 h 3482342"/>
              <a:gd name="connsiteX33" fmla="*/ 10264922 w 12192000"/>
              <a:gd name="connsiteY33" fmla="*/ 1472107 h 3482342"/>
              <a:gd name="connsiteX34" fmla="*/ 10058690 w 12192000"/>
              <a:gd name="connsiteY34" fmla="*/ 1474888 h 3482342"/>
              <a:gd name="connsiteX35" fmla="*/ 10004424 w 12192000"/>
              <a:gd name="connsiteY35" fmla="*/ 1489801 h 3482342"/>
              <a:gd name="connsiteX36" fmla="*/ 9999951 w 12192000"/>
              <a:gd name="connsiteY36" fmla="*/ 1499127 h 3482342"/>
              <a:gd name="connsiteX37" fmla="*/ 9845462 w 12192000"/>
              <a:gd name="connsiteY37" fmla="*/ 1548192 h 3482342"/>
              <a:gd name="connsiteX38" fmla="*/ 9736156 w 12192000"/>
              <a:gd name="connsiteY38" fmla="*/ 1581928 h 3482342"/>
              <a:gd name="connsiteX39" fmla="*/ 9693355 w 12192000"/>
              <a:gd name="connsiteY39" fmla="*/ 1602632 h 3482342"/>
              <a:gd name="connsiteX40" fmla="*/ 9664242 w 12192000"/>
              <a:gd name="connsiteY40" fmla="*/ 1622075 h 3482342"/>
              <a:gd name="connsiteX41" fmla="*/ 9579195 w 12192000"/>
              <a:gd name="connsiteY41" fmla="*/ 1648017 h 3482342"/>
              <a:gd name="connsiteX42" fmla="*/ 9433652 w 12192000"/>
              <a:gd name="connsiteY42" fmla="*/ 1681174 h 3482342"/>
              <a:gd name="connsiteX43" fmla="*/ 9403775 w 12192000"/>
              <a:gd name="connsiteY43" fmla="*/ 1690403 h 3482342"/>
              <a:gd name="connsiteX44" fmla="*/ 9382503 w 12192000"/>
              <a:gd name="connsiteY44" fmla="*/ 1706957 h 3482342"/>
              <a:gd name="connsiteX45" fmla="*/ 9381410 w 12192000"/>
              <a:gd name="connsiteY45" fmla="*/ 1718312 h 3482342"/>
              <a:gd name="connsiteX46" fmla="*/ 9365685 w 12192000"/>
              <a:gd name="connsiteY46" fmla="*/ 1724772 h 3482342"/>
              <a:gd name="connsiteX47" fmla="*/ 9278020 w 12192000"/>
              <a:gd name="connsiteY47" fmla="*/ 1741161 h 3482342"/>
              <a:gd name="connsiteX48" fmla="*/ 9217145 w 12192000"/>
              <a:gd name="connsiteY48" fmla="*/ 1771195 h 3482342"/>
              <a:gd name="connsiteX49" fmla="*/ 8955875 w 12192000"/>
              <a:gd name="connsiteY49" fmla="*/ 1796806 h 3482342"/>
              <a:gd name="connsiteX50" fmla="*/ 8648415 w 12192000"/>
              <a:gd name="connsiteY50" fmla="*/ 1878623 h 3482342"/>
              <a:gd name="connsiteX51" fmla="*/ 8524524 w 12192000"/>
              <a:gd name="connsiteY51" fmla="*/ 1902425 h 3482342"/>
              <a:gd name="connsiteX52" fmla="*/ 8436742 w 12192000"/>
              <a:gd name="connsiteY52" fmla="*/ 1923967 h 3482342"/>
              <a:gd name="connsiteX53" fmla="*/ 8345228 w 12192000"/>
              <a:gd name="connsiteY53" fmla="*/ 1939822 h 3482342"/>
              <a:gd name="connsiteX54" fmla="*/ 8236214 w 12192000"/>
              <a:gd name="connsiteY54" fmla="*/ 1909725 h 3482342"/>
              <a:gd name="connsiteX55" fmla="*/ 8132104 w 12192000"/>
              <a:gd name="connsiteY55" fmla="*/ 1895727 h 3482342"/>
              <a:gd name="connsiteX56" fmla="*/ 7918078 w 12192000"/>
              <a:gd name="connsiteY56" fmla="*/ 1862668 h 3482342"/>
              <a:gd name="connsiteX57" fmla="*/ 7817899 w 12192000"/>
              <a:gd name="connsiteY57" fmla="*/ 1862176 h 3482342"/>
              <a:gd name="connsiteX58" fmla="*/ 7768994 w 12192000"/>
              <a:gd name="connsiteY58" fmla="*/ 1855721 h 3482342"/>
              <a:gd name="connsiteX59" fmla="*/ 7618027 w 12192000"/>
              <a:gd name="connsiteY59" fmla="*/ 1830959 h 3482342"/>
              <a:gd name="connsiteX60" fmla="*/ 7449425 w 12192000"/>
              <a:gd name="connsiteY60" fmla="*/ 1810910 h 3482342"/>
              <a:gd name="connsiteX61" fmla="*/ 7342915 w 12192000"/>
              <a:gd name="connsiteY61" fmla="*/ 1819827 h 3482342"/>
              <a:gd name="connsiteX62" fmla="*/ 7255191 w 12192000"/>
              <a:gd name="connsiteY62" fmla="*/ 1834354 h 3482342"/>
              <a:gd name="connsiteX63" fmla="*/ 7131205 w 12192000"/>
              <a:gd name="connsiteY63" fmla="*/ 1845557 h 3482342"/>
              <a:gd name="connsiteX64" fmla="*/ 6917124 w 12192000"/>
              <a:gd name="connsiteY64" fmla="*/ 1837109 h 3482342"/>
              <a:gd name="connsiteX65" fmla="*/ 6837145 w 12192000"/>
              <a:gd name="connsiteY65" fmla="*/ 1870724 h 3482342"/>
              <a:gd name="connsiteX66" fmla="*/ 6753991 w 12192000"/>
              <a:gd name="connsiteY66" fmla="*/ 1860969 h 3482342"/>
              <a:gd name="connsiteX67" fmla="*/ 6727754 w 12192000"/>
              <a:gd name="connsiteY67" fmla="*/ 1882372 h 3482342"/>
              <a:gd name="connsiteX68" fmla="*/ 6723371 w 12192000"/>
              <a:gd name="connsiteY68" fmla="*/ 1886494 h 3482342"/>
              <a:gd name="connsiteX69" fmla="*/ 6702779 w 12192000"/>
              <a:gd name="connsiteY69" fmla="*/ 1893601 h 3482342"/>
              <a:gd name="connsiteX70" fmla="*/ 6700779 w 12192000"/>
              <a:gd name="connsiteY70" fmla="*/ 1907344 h 3482342"/>
              <a:gd name="connsiteX71" fmla="*/ 6672513 w 12192000"/>
              <a:gd name="connsiteY71" fmla="*/ 1926452 h 3482342"/>
              <a:gd name="connsiteX72" fmla="*/ 6633549 w 12192000"/>
              <a:gd name="connsiteY72" fmla="*/ 1936255 h 3482342"/>
              <a:gd name="connsiteX73" fmla="*/ 6444344 w 12192000"/>
              <a:gd name="connsiteY73" fmla="*/ 1969663 h 3482342"/>
              <a:gd name="connsiteX74" fmla="*/ 6333446 w 12192000"/>
              <a:gd name="connsiteY74" fmla="*/ 1997163 h 3482342"/>
              <a:gd name="connsiteX75" fmla="*/ 6294933 w 12192000"/>
              <a:gd name="connsiteY75" fmla="*/ 2019412 h 3482342"/>
              <a:gd name="connsiteX76" fmla="*/ 6238719 w 12192000"/>
              <a:gd name="connsiteY76" fmla="*/ 2042547 h 3482342"/>
              <a:gd name="connsiteX77" fmla="*/ 6142310 w 12192000"/>
              <a:gd name="connsiteY77" fmla="*/ 2092510 h 3482342"/>
              <a:gd name="connsiteX78" fmla="*/ 6007916 w 12192000"/>
              <a:gd name="connsiteY78" fmla="*/ 2143752 h 3482342"/>
              <a:gd name="connsiteX79" fmla="*/ 5894610 w 12192000"/>
              <a:gd name="connsiteY79" fmla="*/ 2130684 h 3482342"/>
              <a:gd name="connsiteX80" fmla="*/ 5817682 w 12192000"/>
              <a:gd name="connsiteY80" fmla="*/ 2157358 h 3482342"/>
              <a:gd name="connsiteX81" fmla="*/ 5591469 w 12192000"/>
              <a:gd name="connsiteY81" fmla="*/ 2178389 h 3482342"/>
              <a:gd name="connsiteX82" fmla="*/ 5414282 w 12192000"/>
              <a:gd name="connsiteY82" fmla="*/ 2183070 h 3482342"/>
              <a:gd name="connsiteX83" fmla="*/ 5368369 w 12192000"/>
              <a:gd name="connsiteY83" fmla="*/ 2204272 h 3482342"/>
              <a:gd name="connsiteX84" fmla="*/ 5291263 w 12192000"/>
              <a:gd name="connsiteY84" fmla="*/ 2239182 h 3482342"/>
              <a:gd name="connsiteX85" fmla="*/ 5240857 w 12192000"/>
              <a:gd name="connsiteY85" fmla="*/ 2289444 h 3482342"/>
              <a:gd name="connsiteX86" fmla="*/ 5173523 w 12192000"/>
              <a:gd name="connsiteY86" fmla="*/ 2309057 h 3482342"/>
              <a:gd name="connsiteX87" fmla="*/ 5148543 w 12192000"/>
              <a:gd name="connsiteY87" fmla="*/ 2282356 h 3482342"/>
              <a:gd name="connsiteX88" fmla="*/ 5079548 w 12192000"/>
              <a:gd name="connsiteY88" fmla="*/ 2313485 h 3482342"/>
              <a:gd name="connsiteX89" fmla="*/ 4975908 w 12192000"/>
              <a:gd name="connsiteY89" fmla="*/ 2364128 h 3482342"/>
              <a:gd name="connsiteX90" fmla="*/ 4913723 w 12192000"/>
              <a:gd name="connsiteY90" fmla="*/ 2385265 h 3482342"/>
              <a:gd name="connsiteX91" fmla="*/ 4746485 w 12192000"/>
              <a:gd name="connsiteY91" fmla="*/ 2451769 h 3482342"/>
              <a:gd name="connsiteX92" fmla="*/ 4681588 w 12192000"/>
              <a:gd name="connsiteY92" fmla="*/ 2467494 h 3482342"/>
              <a:gd name="connsiteX93" fmla="*/ 1783655 w 12192000"/>
              <a:gd name="connsiteY93" fmla="*/ 3163860 h 3482342"/>
              <a:gd name="connsiteX94" fmla="*/ 1325955 w 12192000"/>
              <a:gd name="connsiteY94" fmla="*/ 3176692 h 3482342"/>
              <a:gd name="connsiteX95" fmla="*/ 1190384 w 12192000"/>
              <a:gd name="connsiteY95" fmla="*/ 3203504 h 3482342"/>
              <a:gd name="connsiteX96" fmla="*/ 1094537 w 12192000"/>
              <a:gd name="connsiteY96" fmla="*/ 3229469 h 3482342"/>
              <a:gd name="connsiteX97" fmla="*/ 779276 w 12192000"/>
              <a:gd name="connsiteY97" fmla="*/ 3327290 h 3482342"/>
              <a:gd name="connsiteX98" fmla="*/ 600378 w 12192000"/>
              <a:gd name="connsiteY98" fmla="*/ 3335250 h 3482342"/>
              <a:gd name="connsiteX99" fmla="*/ 493457 w 12192000"/>
              <a:gd name="connsiteY99" fmla="*/ 3365044 h 3482342"/>
              <a:gd name="connsiteX100" fmla="*/ 349402 w 12192000"/>
              <a:gd name="connsiteY100" fmla="*/ 3380897 h 3482342"/>
              <a:gd name="connsiteX101" fmla="*/ 192183 w 12192000"/>
              <a:gd name="connsiteY101" fmla="*/ 3460075 h 3482342"/>
              <a:gd name="connsiteX102" fmla="*/ 46713 w 12192000"/>
              <a:gd name="connsiteY102" fmla="*/ 3462986 h 3482342"/>
              <a:gd name="connsiteX103" fmla="*/ 2765 w 12192000"/>
              <a:gd name="connsiteY103" fmla="*/ 3480770 h 3482342"/>
              <a:gd name="connsiteX104" fmla="*/ 0 w 12192000"/>
              <a:gd name="connsiteY104" fmla="*/ 3482342 h 3482342"/>
              <a:gd name="connsiteX105" fmla="*/ 0 w 12192000"/>
              <a:gd name="connsiteY105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39869 w 12192000"/>
              <a:gd name="connsiteY19" fmla="*/ 1126133 h 3482342"/>
              <a:gd name="connsiteX20" fmla="*/ 11003287 w 12192000"/>
              <a:gd name="connsiteY20" fmla="*/ 1243468 h 3482342"/>
              <a:gd name="connsiteX21" fmla="*/ 10930447 w 12192000"/>
              <a:gd name="connsiteY21" fmla="*/ 1287088 h 3482342"/>
              <a:gd name="connsiteX22" fmla="*/ 10832727 w 12192000"/>
              <a:gd name="connsiteY22" fmla="*/ 1341335 h 3482342"/>
              <a:gd name="connsiteX23" fmla="*/ 10720408 w 12192000"/>
              <a:gd name="connsiteY23" fmla="*/ 1344999 h 3482342"/>
              <a:gd name="connsiteX24" fmla="*/ 10635456 w 12192000"/>
              <a:gd name="connsiteY24" fmla="*/ 1337688 h 3482342"/>
              <a:gd name="connsiteX25" fmla="*/ 10629954 w 12192000"/>
              <a:gd name="connsiteY25" fmla="*/ 1330628 h 3482342"/>
              <a:gd name="connsiteX26" fmla="*/ 10623883 w 12192000"/>
              <a:gd name="connsiteY26" fmla="*/ 1332776 h 3482342"/>
              <a:gd name="connsiteX27" fmla="*/ 10622090 w 12192000"/>
              <a:gd name="connsiteY27" fmla="*/ 1341385 h 3482342"/>
              <a:gd name="connsiteX28" fmla="*/ 10573203 w 12192000"/>
              <a:gd name="connsiteY28" fmla="*/ 1351996 h 3482342"/>
              <a:gd name="connsiteX29" fmla="*/ 10513263 w 12192000"/>
              <a:gd name="connsiteY29" fmla="*/ 1350756 h 3482342"/>
              <a:gd name="connsiteX30" fmla="*/ 10464012 w 12192000"/>
              <a:gd name="connsiteY30" fmla="*/ 1391778 h 3482342"/>
              <a:gd name="connsiteX31" fmla="*/ 10405409 w 12192000"/>
              <a:gd name="connsiteY31" fmla="*/ 1422789 h 3482342"/>
              <a:gd name="connsiteX32" fmla="*/ 10370530 w 12192000"/>
              <a:gd name="connsiteY32" fmla="*/ 1441596 h 3482342"/>
              <a:gd name="connsiteX33" fmla="*/ 10264922 w 12192000"/>
              <a:gd name="connsiteY33" fmla="*/ 1472107 h 3482342"/>
              <a:gd name="connsiteX34" fmla="*/ 10058690 w 12192000"/>
              <a:gd name="connsiteY34" fmla="*/ 1474888 h 3482342"/>
              <a:gd name="connsiteX35" fmla="*/ 10004424 w 12192000"/>
              <a:gd name="connsiteY35" fmla="*/ 1489801 h 3482342"/>
              <a:gd name="connsiteX36" fmla="*/ 9999951 w 12192000"/>
              <a:gd name="connsiteY36" fmla="*/ 1499127 h 3482342"/>
              <a:gd name="connsiteX37" fmla="*/ 9845462 w 12192000"/>
              <a:gd name="connsiteY37" fmla="*/ 1548192 h 3482342"/>
              <a:gd name="connsiteX38" fmla="*/ 9736156 w 12192000"/>
              <a:gd name="connsiteY38" fmla="*/ 1581928 h 3482342"/>
              <a:gd name="connsiteX39" fmla="*/ 9693355 w 12192000"/>
              <a:gd name="connsiteY39" fmla="*/ 1602632 h 3482342"/>
              <a:gd name="connsiteX40" fmla="*/ 9664242 w 12192000"/>
              <a:gd name="connsiteY40" fmla="*/ 1622075 h 3482342"/>
              <a:gd name="connsiteX41" fmla="*/ 9579195 w 12192000"/>
              <a:gd name="connsiteY41" fmla="*/ 1648017 h 3482342"/>
              <a:gd name="connsiteX42" fmla="*/ 9433652 w 12192000"/>
              <a:gd name="connsiteY42" fmla="*/ 1681174 h 3482342"/>
              <a:gd name="connsiteX43" fmla="*/ 9403775 w 12192000"/>
              <a:gd name="connsiteY43" fmla="*/ 1690403 h 3482342"/>
              <a:gd name="connsiteX44" fmla="*/ 9382503 w 12192000"/>
              <a:gd name="connsiteY44" fmla="*/ 1706957 h 3482342"/>
              <a:gd name="connsiteX45" fmla="*/ 9381410 w 12192000"/>
              <a:gd name="connsiteY45" fmla="*/ 1718312 h 3482342"/>
              <a:gd name="connsiteX46" fmla="*/ 9365685 w 12192000"/>
              <a:gd name="connsiteY46" fmla="*/ 1724772 h 3482342"/>
              <a:gd name="connsiteX47" fmla="*/ 9278020 w 12192000"/>
              <a:gd name="connsiteY47" fmla="*/ 1741161 h 3482342"/>
              <a:gd name="connsiteX48" fmla="*/ 9217145 w 12192000"/>
              <a:gd name="connsiteY48" fmla="*/ 1771195 h 3482342"/>
              <a:gd name="connsiteX49" fmla="*/ 8955875 w 12192000"/>
              <a:gd name="connsiteY49" fmla="*/ 1796806 h 3482342"/>
              <a:gd name="connsiteX50" fmla="*/ 8648415 w 12192000"/>
              <a:gd name="connsiteY50" fmla="*/ 1878623 h 3482342"/>
              <a:gd name="connsiteX51" fmla="*/ 8524524 w 12192000"/>
              <a:gd name="connsiteY51" fmla="*/ 1902425 h 3482342"/>
              <a:gd name="connsiteX52" fmla="*/ 8436742 w 12192000"/>
              <a:gd name="connsiteY52" fmla="*/ 1923967 h 3482342"/>
              <a:gd name="connsiteX53" fmla="*/ 8345228 w 12192000"/>
              <a:gd name="connsiteY53" fmla="*/ 1939822 h 3482342"/>
              <a:gd name="connsiteX54" fmla="*/ 8236214 w 12192000"/>
              <a:gd name="connsiteY54" fmla="*/ 1909725 h 3482342"/>
              <a:gd name="connsiteX55" fmla="*/ 8132104 w 12192000"/>
              <a:gd name="connsiteY55" fmla="*/ 1895727 h 3482342"/>
              <a:gd name="connsiteX56" fmla="*/ 7918078 w 12192000"/>
              <a:gd name="connsiteY56" fmla="*/ 1862668 h 3482342"/>
              <a:gd name="connsiteX57" fmla="*/ 7817899 w 12192000"/>
              <a:gd name="connsiteY57" fmla="*/ 1862176 h 3482342"/>
              <a:gd name="connsiteX58" fmla="*/ 7768994 w 12192000"/>
              <a:gd name="connsiteY58" fmla="*/ 1855721 h 3482342"/>
              <a:gd name="connsiteX59" fmla="*/ 7618027 w 12192000"/>
              <a:gd name="connsiteY59" fmla="*/ 1830959 h 3482342"/>
              <a:gd name="connsiteX60" fmla="*/ 7449425 w 12192000"/>
              <a:gd name="connsiteY60" fmla="*/ 1810910 h 3482342"/>
              <a:gd name="connsiteX61" fmla="*/ 7342915 w 12192000"/>
              <a:gd name="connsiteY61" fmla="*/ 1819827 h 3482342"/>
              <a:gd name="connsiteX62" fmla="*/ 7255191 w 12192000"/>
              <a:gd name="connsiteY62" fmla="*/ 1834354 h 3482342"/>
              <a:gd name="connsiteX63" fmla="*/ 7131205 w 12192000"/>
              <a:gd name="connsiteY63" fmla="*/ 1845557 h 3482342"/>
              <a:gd name="connsiteX64" fmla="*/ 6917124 w 12192000"/>
              <a:gd name="connsiteY64" fmla="*/ 1837109 h 3482342"/>
              <a:gd name="connsiteX65" fmla="*/ 6837145 w 12192000"/>
              <a:gd name="connsiteY65" fmla="*/ 1870724 h 3482342"/>
              <a:gd name="connsiteX66" fmla="*/ 6753991 w 12192000"/>
              <a:gd name="connsiteY66" fmla="*/ 1860969 h 3482342"/>
              <a:gd name="connsiteX67" fmla="*/ 6727754 w 12192000"/>
              <a:gd name="connsiteY67" fmla="*/ 1882372 h 3482342"/>
              <a:gd name="connsiteX68" fmla="*/ 6723371 w 12192000"/>
              <a:gd name="connsiteY68" fmla="*/ 1886494 h 3482342"/>
              <a:gd name="connsiteX69" fmla="*/ 6702779 w 12192000"/>
              <a:gd name="connsiteY69" fmla="*/ 1893601 h 3482342"/>
              <a:gd name="connsiteX70" fmla="*/ 6700779 w 12192000"/>
              <a:gd name="connsiteY70" fmla="*/ 1907344 h 3482342"/>
              <a:gd name="connsiteX71" fmla="*/ 6672513 w 12192000"/>
              <a:gd name="connsiteY71" fmla="*/ 1926452 h 3482342"/>
              <a:gd name="connsiteX72" fmla="*/ 6633549 w 12192000"/>
              <a:gd name="connsiteY72" fmla="*/ 1936255 h 3482342"/>
              <a:gd name="connsiteX73" fmla="*/ 6444344 w 12192000"/>
              <a:gd name="connsiteY73" fmla="*/ 1969663 h 3482342"/>
              <a:gd name="connsiteX74" fmla="*/ 6333446 w 12192000"/>
              <a:gd name="connsiteY74" fmla="*/ 1997163 h 3482342"/>
              <a:gd name="connsiteX75" fmla="*/ 6294933 w 12192000"/>
              <a:gd name="connsiteY75" fmla="*/ 2019412 h 3482342"/>
              <a:gd name="connsiteX76" fmla="*/ 6238719 w 12192000"/>
              <a:gd name="connsiteY76" fmla="*/ 2042547 h 3482342"/>
              <a:gd name="connsiteX77" fmla="*/ 6142310 w 12192000"/>
              <a:gd name="connsiteY77" fmla="*/ 2092510 h 3482342"/>
              <a:gd name="connsiteX78" fmla="*/ 6007916 w 12192000"/>
              <a:gd name="connsiteY78" fmla="*/ 2143752 h 3482342"/>
              <a:gd name="connsiteX79" fmla="*/ 5894610 w 12192000"/>
              <a:gd name="connsiteY79" fmla="*/ 2130684 h 3482342"/>
              <a:gd name="connsiteX80" fmla="*/ 5817682 w 12192000"/>
              <a:gd name="connsiteY80" fmla="*/ 2157358 h 3482342"/>
              <a:gd name="connsiteX81" fmla="*/ 5591469 w 12192000"/>
              <a:gd name="connsiteY81" fmla="*/ 2178389 h 3482342"/>
              <a:gd name="connsiteX82" fmla="*/ 5414282 w 12192000"/>
              <a:gd name="connsiteY82" fmla="*/ 2183070 h 3482342"/>
              <a:gd name="connsiteX83" fmla="*/ 5368369 w 12192000"/>
              <a:gd name="connsiteY83" fmla="*/ 2204272 h 3482342"/>
              <a:gd name="connsiteX84" fmla="*/ 5291263 w 12192000"/>
              <a:gd name="connsiteY84" fmla="*/ 2239182 h 3482342"/>
              <a:gd name="connsiteX85" fmla="*/ 5240857 w 12192000"/>
              <a:gd name="connsiteY85" fmla="*/ 2289444 h 3482342"/>
              <a:gd name="connsiteX86" fmla="*/ 5173523 w 12192000"/>
              <a:gd name="connsiteY86" fmla="*/ 2309057 h 3482342"/>
              <a:gd name="connsiteX87" fmla="*/ 5148543 w 12192000"/>
              <a:gd name="connsiteY87" fmla="*/ 2282356 h 3482342"/>
              <a:gd name="connsiteX88" fmla="*/ 5079548 w 12192000"/>
              <a:gd name="connsiteY88" fmla="*/ 2313485 h 3482342"/>
              <a:gd name="connsiteX89" fmla="*/ 4975908 w 12192000"/>
              <a:gd name="connsiteY89" fmla="*/ 2364128 h 3482342"/>
              <a:gd name="connsiteX90" fmla="*/ 4913723 w 12192000"/>
              <a:gd name="connsiteY90" fmla="*/ 2385265 h 3482342"/>
              <a:gd name="connsiteX91" fmla="*/ 4746485 w 12192000"/>
              <a:gd name="connsiteY91" fmla="*/ 2451769 h 3482342"/>
              <a:gd name="connsiteX92" fmla="*/ 4681588 w 12192000"/>
              <a:gd name="connsiteY92" fmla="*/ 2467494 h 3482342"/>
              <a:gd name="connsiteX93" fmla="*/ 1783655 w 12192000"/>
              <a:gd name="connsiteY93" fmla="*/ 3163860 h 3482342"/>
              <a:gd name="connsiteX94" fmla="*/ 1325955 w 12192000"/>
              <a:gd name="connsiteY94" fmla="*/ 3176692 h 3482342"/>
              <a:gd name="connsiteX95" fmla="*/ 1190384 w 12192000"/>
              <a:gd name="connsiteY95" fmla="*/ 3203504 h 3482342"/>
              <a:gd name="connsiteX96" fmla="*/ 1094537 w 12192000"/>
              <a:gd name="connsiteY96" fmla="*/ 3229469 h 3482342"/>
              <a:gd name="connsiteX97" fmla="*/ 779276 w 12192000"/>
              <a:gd name="connsiteY97" fmla="*/ 3327290 h 3482342"/>
              <a:gd name="connsiteX98" fmla="*/ 600378 w 12192000"/>
              <a:gd name="connsiteY98" fmla="*/ 3335250 h 3482342"/>
              <a:gd name="connsiteX99" fmla="*/ 493457 w 12192000"/>
              <a:gd name="connsiteY99" fmla="*/ 3365044 h 3482342"/>
              <a:gd name="connsiteX100" fmla="*/ 349402 w 12192000"/>
              <a:gd name="connsiteY100" fmla="*/ 3380897 h 3482342"/>
              <a:gd name="connsiteX101" fmla="*/ 192183 w 12192000"/>
              <a:gd name="connsiteY101" fmla="*/ 3460075 h 3482342"/>
              <a:gd name="connsiteX102" fmla="*/ 46713 w 12192000"/>
              <a:gd name="connsiteY102" fmla="*/ 3462986 h 3482342"/>
              <a:gd name="connsiteX103" fmla="*/ 2765 w 12192000"/>
              <a:gd name="connsiteY103" fmla="*/ 3480770 h 3482342"/>
              <a:gd name="connsiteX104" fmla="*/ 0 w 12192000"/>
              <a:gd name="connsiteY104" fmla="*/ 3482342 h 3482342"/>
              <a:gd name="connsiteX105" fmla="*/ 0 w 12192000"/>
              <a:gd name="connsiteY105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39869 w 12192000"/>
              <a:gd name="connsiteY19" fmla="*/ 1126133 h 3482342"/>
              <a:gd name="connsiteX20" fmla="*/ 11003287 w 12192000"/>
              <a:gd name="connsiteY20" fmla="*/ 1243468 h 3482342"/>
              <a:gd name="connsiteX21" fmla="*/ 10832727 w 12192000"/>
              <a:gd name="connsiteY21" fmla="*/ 1341335 h 3482342"/>
              <a:gd name="connsiteX22" fmla="*/ 10720408 w 12192000"/>
              <a:gd name="connsiteY22" fmla="*/ 1344999 h 3482342"/>
              <a:gd name="connsiteX23" fmla="*/ 10635456 w 12192000"/>
              <a:gd name="connsiteY23" fmla="*/ 1337688 h 3482342"/>
              <a:gd name="connsiteX24" fmla="*/ 10629954 w 12192000"/>
              <a:gd name="connsiteY24" fmla="*/ 1330628 h 3482342"/>
              <a:gd name="connsiteX25" fmla="*/ 10623883 w 12192000"/>
              <a:gd name="connsiteY25" fmla="*/ 1332776 h 3482342"/>
              <a:gd name="connsiteX26" fmla="*/ 10622090 w 12192000"/>
              <a:gd name="connsiteY26" fmla="*/ 1341385 h 3482342"/>
              <a:gd name="connsiteX27" fmla="*/ 10573203 w 12192000"/>
              <a:gd name="connsiteY27" fmla="*/ 1351996 h 3482342"/>
              <a:gd name="connsiteX28" fmla="*/ 10513263 w 12192000"/>
              <a:gd name="connsiteY28" fmla="*/ 1350756 h 3482342"/>
              <a:gd name="connsiteX29" fmla="*/ 10464012 w 12192000"/>
              <a:gd name="connsiteY29" fmla="*/ 1391778 h 3482342"/>
              <a:gd name="connsiteX30" fmla="*/ 10405409 w 12192000"/>
              <a:gd name="connsiteY30" fmla="*/ 1422789 h 3482342"/>
              <a:gd name="connsiteX31" fmla="*/ 10370530 w 12192000"/>
              <a:gd name="connsiteY31" fmla="*/ 1441596 h 3482342"/>
              <a:gd name="connsiteX32" fmla="*/ 10264922 w 12192000"/>
              <a:gd name="connsiteY32" fmla="*/ 1472107 h 3482342"/>
              <a:gd name="connsiteX33" fmla="*/ 10058690 w 12192000"/>
              <a:gd name="connsiteY33" fmla="*/ 1474888 h 3482342"/>
              <a:gd name="connsiteX34" fmla="*/ 10004424 w 12192000"/>
              <a:gd name="connsiteY34" fmla="*/ 1489801 h 3482342"/>
              <a:gd name="connsiteX35" fmla="*/ 9999951 w 12192000"/>
              <a:gd name="connsiteY35" fmla="*/ 1499127 h 3482342"/>
              <a:gd name="connsiteX36" fmla="*/ 9845462 w 12192000"/>
              <a:gd name="connsiteY36" fmla="*/ 1548192 h 3482342"/>
              <a:gd name="connsiteX37" fmla="*/ 9736156 w 12192000"/>
              <a:gd name="connsiteY37" fmla="*/ 1581928 h 3482342"/>
              <a:gd name="connsiteX38" fmla="*/ 9693355 w 12192000"/>
              <a:gd name="connsiteY38" fmla="*/ 1602632 h 3482342"/>
              <a:gd name="connsiteX39" fmla="*/ 9664242 w 12192000"/>
              <a:gd name="connsiteY39" fmla="*/ 1622075 h 3482342"/>
              <a:gd name="connsiteX40" fmla="*/ 9579195 w 12192000"/>
              <a:gd name="connsiteY40" fmla="*/ 1648017 h 3482342"/>
              <a:gd name="connsiteX41" fmla="*/ 9433652 w 12192000"/>
              <a:gd name="connsiteY41" fmla="*/ 1681174 h 3482342"/>
              <a:gd name="connsiteX42" fmla="*/ 9403775 w 12192000"/>
              <a:gd name="connsiteY42" fmla="*/ 1690403 h 3482342"/>
              <a:gd name="connsiteX43" fmla="*/ 9382503 w 12192000"/>
              <a:gd name="connsiteY43" fmla="*/ 1706957 h 3482342"/>
              <a:gd name="connsiteX44" fmla="*/ 9381410 w 12192000"/>
              <a:gd name="connsiteY44" fmla="*/ 1718312 h 3482342"/>
              <a:gd name="connsiteX45" fmla="*/ 9365685 w 12192000"/>
              <a:gd name="connsiteY45" fmla="*/ 1724772 h 3482342"/>
              <a:gd name="connsiteX46" fmla="*/ 9278020 w 12192000"/>
              <a:gd name="connsiteY46" fmla="*/ 1741161 h 3482342"/>
              <a:gd name="connsiteX47" fmla="*/ 9217145 w 12192000"/>
              <a:gd name="connsiteY47" fmla="*/ 1771195 h 3482342"/>
              <a:gd name="connsiteX48" fmla="*/ 8955875 w 12192000"/>
              <a:gd name="connsiteY48" fmla="*/ 1796806 h 3482342"/>
              <a:gd name="connsiteX49" fmla="*/ 8648415 w 12192000"/>
              <a:gd name="connsiteY49" fmla="*/ 1878623 h 3482342"/>
              <a:gd name="connsiteX50" fmla="*/ 8524524 w 12192000"/>
              <a:gd name="connsiteY50" fmla="*/ 1902425 h 3482342"/>
              <a:gd name="connsiteX51" fmla="*/ 8436742 w 12192000"/>
              <a:gd name="connsiteY51" fmla="*/ 1923967 h 3482342"/>
              <a:gd name="connsiteX52" fmla="*/ 8345228 w 12192000"/>
              <a:gd name="connsiteY52" fmla="*/ 1939822 h 3482342"/>
              <a:gd name="connsiteX53" fmla="*/ 8236214 w 12192000"/>
              <a:gd name="connsiteY53" fmla="*/ 1909725 h 3482342"/>
              <a:gd name="connsiteX54" fmla="*/ 8132104 w 12192000"/>
              <a:gd name="connsiteY54" fmla="*/ 1895727 h 3482342"/>
              <a:gd name="connsiteX55" fmla="*/ 7918078 w 12192000"/>
              <a:gd name="connsiteY55" fmla="*/ 1862668 h 3482342"/>
              <a:gd name="connsiteX56" fmla="*/ 7817899 w 12192000"/>
              <a:gd name="connsiteY56" fmla="*/ 1862176 h 3482342"/>
              <a:gd name="connsiteX57" fmla="*/ 7768994 w 12192000"/>
              <a:gd name="connsiteY57" fmla="*/ 1855721 h 3482342"/>
              <a:gd name="connsiteX58" fmla="*/ 7618027 w 12192000"/>
              <a:gd name="connsiteY58" fmla="*/ 1830959 h 3482342"/>
              <a:gd name="connsiteX59" fmla="*/ 7449425 w 12192000"/>
              <a:gd name="connsiteY59" fmla="*/ 1810910 h 3482342"/>
              <a:gd name="connsiteX60" fmla="*/ 7342915 w 12192000"/>
              <a:gd name="connsiteY60" fmla="*/ 1819827 h 3482342"/>
              <a:gd name="connsiteX61" fmla="*/ 7255191 w 12192000"/>
              <a:gd name="connsiteY61" fmla="*/ 1834354 h 3482342"/>
              <a:gd name="connsiteX62" fmla="*/ 7131205 w 12192000"/>
              <a:gd name="connsiteY62" fmla="*/ 1845557 h 3482342"/>
              <a:gd name="connsiteX63" fmla="*/ 6917124 w 12192000"/>
              <a:gd name="connsiteY63" fmla="*/ 1837109 h 3482342"/>
              <a:gd name="connsiteX64" fmla="*/ 6837145 w 12192000"/>
              <a:gd name="connsiteY64" fmla="*/ 1870724 h 3482342"/>
              <a:gd name="connsiteX65" fmla="*/ 6753991 w 12192000"/>
              <a:gd name="connsiteY65" fmla="*/ 1860969 h 3482342"/>
              <a:gd name="connsiteX66" fmla="*/ 6727754 w 12192000"/>
              <a:gd name="connsiteY66" fmla="*/ 1882372 h 3482342"/>
              <a:gd name="connsiteX67" fmla="*/ 6723371 w 12192000"/>
              <a:gd name="connsiteY67" fmla="*/ 1886494 h 3482342"/>
              <a:gd name="connsiteX68" fmla="*/ 6702779 w 12192000"/>
              <a:gd name="connsiteY68" fmla="*/ 1893601 h 3482342"/>
              <a:gd name="connsiteX69" fmla="*/ 6700779 w 12192000"/>
              <a:gd name="connsiteY69" fmla="*/ 1907344 h 3482342"/>
              <a:gd name="connsiteX70" fmla="*/ 6672513 w 12192000"/>
              <a:gd name="connsiteY70" fmla="*/ 1926452 h 3482342"/>
              <a:gd name="connsiteX71" fmla="*/ 6633549 w 12192000"/>
              <a:gd name="connsiteY71" fmla="*/ 1936255 h 3482342"/>
              <a:gd name="connsiteX72" fmla="*/ 6444344 w 12192000"/>
              <a:gd name="connsiteY72" fmla="*/ 1969663 h 3482342"/>
              <a:gd name="connsiteX73" fmla="*/ 6333446 w 12192000"/>
              <a:gd name="connsiteY73" fmla="*/ 1997163 h 3482342"/>
              <a:gd name="connsiteX74" fmla="*/ 6294933 w 12192000"/>
              <a:gd name="connsiteY74" fmla="*/ 2019412 h 3482342"/>
              <a:gd name="connsiteX75" fmla="*/ 6238719 w 12192000"/>
              <a:gd name="connsiteY75" fmla="*/ 2042547 h 3482342"/>
              <a:gd name="connsiteX76" fmla="*/ 6142310 w 12192000"/>
              <a:gd name="connsiteY76" fmla="*/ 2092510 h 3482342"/>
              <a:gd name="connsiteX77" fmla="*/ 6007916 w 12192000"/>
              <a:gd name="connsiteY77" fmla="*/ 2143752 h 3482342"/>
              <a:gd name="connsiteX78" fmla="*/ 5894610 w 12192000"/>
              <a:gd name="connsiteY78" fmla="*/ 2130684 h 3482342"/>
              <a:gd name="connsiteX79" fmla="*/ 5817682 w 12192000"/>
              <a:gd name="connsiteY79" fmla="*/ 2157358 h 3482342"/>
              <a:gd name="connsiteX80" fmla="*/ 5591469 w 12192000"/>
              <a:gd name="connsiteY80" fmla="*/ 2178389 h 3482342"/>
              <a:gd name="connsiteX81" fmla="*/ 5414282 w 12192000"/>
              <a:gd name="connsiteY81" fmla="*/ 2183070 h 3482342"/>
              <a:gd name="connsiteX82" fmla="*/ 5368369 w 12192000"/>
              <a:gd name="connsiteY82" fmla="*/ 2204272 h 3482342"/>
              <a:gd name="connsiteX83" fmla="*/ 5291263 w 12192000"/>
              <a:gd name="connsiteY83" fmla="*/ 2239182 h 3482342"/>
              <a:gd name="connsiteX84" fmla="*/ 5240857 w 12192000"/>
              <a:gd name="connsiteY84" fmla="*/ 2289444 h 3482342"/>
              <a:gd name="connsiteX85" fmla="*/ 5173523 w 12192000"/>
              <a:gd name="connsiteY85" fmla="*/ 2309057 h 3482342"/>
              <a:gd name="connsiteX86" fmla="*/ 5148543 w 12192000"/>
              <a:gd name="connsiteY86" fmla="*/ 2282356 h 3482342"/>
              <a:gd name="connsiteX87" fmla="*/ 5079548 w 12192000"/>
              <a:gd name="connsiteY87" fmla="*/ 2313485 h 3482342"/>
              <a:gd name="connsiteX88" fmla="*/ 4975908 w 12192000"/>
              <a:gd name="connsiteY88" fmla="*/ 2364128 h 3482342"/>
              <a:gd name="connsiteX89" fmla="*/ 4913723 w 12192000"/>
              <a:gd name="connsiteY89" fmla="*/ 2385265 h 3482342"/>
              <a:gd name="connsiteX90" fmla="*/ 4746485 w 12192000"/>
              <a:gd name="connsiteY90" fmla="*/ 2451769 h 3482342"/>
              <a:gd name="connsiteX91" fmla="*/ 4681588 w 12192000"/>
              <a:gd name="connsiteY91" fmla="*/ 2467494 h 3482342"/>
              <a:gd name="connsiteX92" fmla="*/ 1783655 w 12192000"/>
              <a:gd name="connsiteY92" fmla="*/ 3163860 h 3482342"/>
              <a:gd name="connsiteX93" fmla="*/ 1325955 w 12192000"/>
              <a:gd name="connsiteY93" fmla="*/ 3176692 h 3482342"/>
              <a:gd name="connsiteX94" fmla="*/ 1190384 w 12192000"/>
              <a:gd name="connsiteY94" fmla="*/ 3203504 h 3482342"/>
              <a:gd name="connsiteX95" fmla="*/ 1094537 w 12192000"/>
              <a:gd name="connsiteY95" fmla="*/ 3229469 h 3482342"/>
              <a:gd name="connsiteX96" fmla="*/ 779276 w 12192000"/>
              <a:gd name="connsiteY96" fmla="*/ 3327290 h 3482342"/>
              <a:gd name="connsiteX97" fmla="*/ 600378 w 12192000"/>
              <a:gd name="connsiteY97" fmla="*/ 3335250 h 3482342"/>
              <a:gd name="connsiteX98" fmla="*/ 493457 w 12192000"/>
              <a:gd name="connsiteY98" fmla="*/ 3365044 h 3482342"/>
              <a:gd name="connsiteX99" fmla="*/ 349402 w 12192000"/>
              <a:gd name="connsiteY99" fmla="*/ 3380897 h 3482342"/>
              <a:gd name="connsiteX100" fmla="*/ 192183 w 12192000"/>
              <a:gd name="connsiteY100" fmla="*/ 3460075 h 3482342"/>
              <a:gd name="connsiteX101" fmla="*/ 46713 w 12192000"/>
              <a:gd name="connsiteY101" fmla="*/ 3462986 h 3482342"/>
              <a:gd name="connsiteX102" fmla="*/ 2765 w 12192000"/>
              <a:gd name="connsiteY102" fmla="*/ 3480770 h 3482342"/>
              <a:gd name="connsiteX103" fmla="*/ 0 w 12192000"/>
              <a:gd name="connsiteY103" fmla="*/ 3482342 h 3482342"/>
              <a:gd name="connsiteX104" fmla="*/ 0 w 12192000"/>
              <a:gd name="connsiteY104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39869 w 12192000"/>
              <a:gd name="connsiteY19" fmla="*/ 1126133 h 3482342"/>
              <a:gd name="connsiteX20" fmla="*/ 11003287 w 12192000"/>
              <a:gd name="connsiteY20" fmla="*/ 1243468 h 3482342"/>
              <a:gd name="connsiteX21" fmla="*/ 10720408 w 12192000"/>
              <a:gd name="connsiteY21" fmla="*/ 1344999 h 3482342"/>
              <a:gd name="connsiteX22" fmla="*/ 10635456 w 12192000"/>
              <a:gd name="connsiteY22" fmla="*/ 1337688 h 3482342"/>
              <a:gd name="connsiteX23" fmla="*/ 10629954 w 12192000"/>
              <a:gd name="connsiteY23" fmla="*/ 1330628 h 3482342"/>
              <a:gd name="connsiteX24" fmla="*/ 10623883 w 12192000"/>
              <a:gd name="connsiteY24" fmla="*/ 1332776 h 3482342"/>
              <a:gd name="connsiteX25" fmla="*/ 10622090 w 12192000"/>
              <a:gd name="connsiteY25" fmla="*/ 1341385 h 3482342"/>
              <a:gd name="connsiteX26" fmla="*/ 10573203 w 12192000"/>
              <a:gd name="connsiteY26" fmla="*/ 1351996 h 3482342"/>
              <a:gd name="connsiteX27" fmla="*/ 10513263 w 12192000"/>
              <a:gd name="connsiteY27" fmla="*/ 1350756 h 3482342"/>
              <a:gd name="connsiteX28" fmla="*/ 10464012 w 12192000"/>
              <a:gd name="connsiteY28" fmla="*/ 1391778 h 3482342"/>
              <a:gd name="connsiteX29" fmla="*/ 10405409 w 12192000"/>
              <a:gd name="connsiteY29" fmla="*/ 1422789 h 3482342"/>
              <a:gd name="connsiteX30" fmla="*/ 10370530 w 12192000"/>
              <a:gd name="connsiteY30" fmla="*/ 1441596 h 3482342"/>
              <a:gd name="connsiteX31" fmla="*/ 10264922 w 12192000"/>
              <a:gd name="connsiteY31" fmla="*/ 1472107 h 3482342"/>
              <a:gd name="connsiteX32" fmla="*/ 10058690 w 12192000"/>
              <a:gd name="connsiteY32" fmla="*/ 1474888 h 3482342"/>
              <a:gd name="connsiteX33" fmla="*/ 10004424 w 12192000"/>
              <a:gd name="connsiteY33" fmla="*/ 1489801 h 3482342"/>
              <a:gd name="connsiteX34" fmla="*/ 9999951 w 12192000"/>
              <a:gd name="connsiteY34" fmla="*/ 1499127 h 3482342"/>
              <a:gd name="connsiteX35" fmla="*/ 9845462 w 12192000"/>
              <a:gd name="connsiteY35" fmla="*/ 1548192 h 3482342"/>
              <a:gd name="connsiteX36" fmla="*/ 9736156 w 12192000"/>
              <a:gd name="connsiteY36" fmla="*/ 1581928 h 3482342"/>
              <a:gd name="connsiteX37" fmla="*/ 9693355 w 12192000"/>
              <a:gd name="connsiteY37" fmla="*/ 1602632 h 3482342"/>
              <a:gd name="connsiteX38" fmla="*/ 9664242 w 12192000"/>
              <a:gd name="connsiteY38" fmla="*/ 1622075 h 3482342"/>
              <a:gd name="connsiteX39" fmla="*/ 9579195 w 12192000"/>
              <a:gd name="connsiteY39" fmla="*/ 1648017 h 3482342"/>
              <a:gd name="connsiteX40" fmla="*/ 9433652 w 12192000"/>
              <a:gd name="connsiteY40" fmla="*/ 1681174 h 3482342"/>
              <a:gd name="connsiteX41" fmla="*/ 9403775 w 12192000"/>
              <a:gd name="connsiteY41" fmla="*/ 1690403 h 3482342"/>
              <a:gd name="connsiteX42" fmla="*/ 9382503 w 12192000"/>
              <a:gd name="connsiteY42" fmla="*/ 1706957 h 3482342"/>
              <a:gd name="connsiteX43" fmla="*/ 9381410 w 12192000"/>
              <a:gd name="connsiteY43" fmla="*/ 1718312 h 3482342"/>
              <a:gd name="connsiteX44" fmla="*/ 9365685 w 12192000"/>
              <a:gd name="connsiteY44" fmla="*/ 1724772 h 3482342"/>
              <a:gd name="connsiteX45" fmla="*/ 9278020 w 12192000"/>
              <a:gd name="connsiteY45" fmla="*/ 1741161 h 3482342"/>
              <a:gd name="connsiteX46" fmla="*/ 9217145 w 12192000"/>
              <a:gd name="connsiteY46" fmla="*/ 1771195 h 3482342"/>
              <a:gd name="connsiteX47" fmla="*/ 8955875 w 12192000"/>
              <a:gd name="connsiteY47" fmla="*/ 1796806 h 3482342"/>
              <a:gd name="connsiteX48" fmla="*/ 8648415 w 12192000"/>
              <a:gd name="connsiteY48" fmla="*/ 1878623 h 3482342"/>
              <a:gd name="connsiteX49" fmla="*/ 8524524 w 12192000"/>
              <a:gd name="connsiteY49" fmla="*/ 1902425 h 3482342"/>
              <a:gd name="connsiteX50" fmla="*/ 8436742 w 12192000"/>
              <a:gd name="connsiteY50" fmla="*/ 1923967 h 3482342"/>
              <a:gd name="connsiteX51" fmla="*/ 8345228 w 12192000"/>
              <a:gd name="connsiteY51" fmla="*/ 1939822 h 3482342"/>
              <a:gd name="connsiteX52" fmla="*/ 8236214 w 12192000"/>
              <a:gd name="connsiteY52" fmla="*/ 1909725 h 3482342"/>
              <a:gd name="connsiteX53" fmla="*/ 8132104 w 12192000"/>
              <a:gd name="connsiteY53" fmla="*/ 1895727 h 3482342"/>
              <a:gd name="connsiteX54" fmla="*/ 7918078 w 12192000"/>
              <a:gd name="connsiteY54" fmla="*/ 1862668 h 3482342"/>
              <a:gd name="connsiteX55" fmla="*/ 7817899 w 12192000"/>
              <a:gd name="connsiteY55" fmla="*/ 1862176 h 3482342"/>
              <a:gd name="connsiteX56" fmla="*/ 7768994 w 12192000"/>
              <a:gd name="connsiteY56" fmla="*/ 1855721 h 3482342"/>
              <a:gd name="connsiteX57" fmla="*/ 7618027 w 12192000"/>
              <a:gd name="connsiteY57" fmla="*/ 1830959 h 3482342"/>
              <a:gd name="connsiteX58" fmla="*/ 7449425 w 12192000"/>
              <a:gd name="connsiteY58" fmla="*/ 1810910 h 3482342"/>
              <a:gd name="connsiteX59" fmla="*/ 7342915 w 12192000"/>
              <a:gd name="connsiteY59" fmla="*/ 1819827 h 3482342"/>
              <a:gd name="connsiteX60" fmla="*/ 7255191 w 12192000"/>
              <a:gd name="connsiteY60" fmla="*/ 1834354 h 3482342"/>
              <a:gd name="connsiteX61" fmla="*/ 7131205 w 12192000"/>
              <a:gd name="connsiteY61" fmla="*/ 1845557 h 3482342"/>
              <a:gd name="connsiteX62" fmla="*/ 6917124 w 12192000"/>
              <a:gd name="connsiteY62" fmla="*/ 1837109 h 3482342"/>
              <a:gd name="connsiteX63" fmla="*/ 6837145 w 12192000"/>
              <a:gd name="connsiteY63" fmla="*/ 1870724 h 3482342"/>
              <a:gd name="connsiteX64" fmla="*/ 6753991 w 12192000"/>
              <a:gd name="connsiteY64" fmla="*/ 1860969 h 3482342"/>
              <a:gd name="connsiteX65" fmla="*/ 6727754 w 12192000"/>
              <a:gd name="connsiteY65" fmla="*/ 1882372 h 3482342"/>
              <a:gd name="connsiteX66" fmla="*/ 6723371 w 12192000"/>
              <a:gd name="connsiteY66" fmla="*/ 1886494 h 3482342"/>
              <a:gd name="connsiteX67" fmla="*/ 6702779 w 12192000"/>
              <a:gd name="connsiteY67" fmla="*/ 1893601 h 3482342"/>
              <a:gd name="connsiteX68" fmla="*/ 6700779 w 12192000"/>
              <a:gd name="connsiteY68" fmla="*/ 1907344 h 3482342"/>
              <a:gd name="connsiteX69" fmla="*/ 6672513 w 12192000"/>
              <a:gd name="connsiteY69" fmla="*/ 1926452 h 3482342"/>
              <a:gd name="connsiteX70" fmla="*/ 6633549 w 12192000"/>
              <a:gd name="connsiteY70" fmla="*/ 1936255 h 3482342"/>
              <a:gd name="connsiteX71" fmla="*/ 6444344 w 12192000"/>
              <a:gd name="connsiteY71" fmla="*/ 1969663 h 3482342"/>
              <a:gd name="connsiteX72" fmla="*/ 6333446 w 12192000"/>
              <a:gd name="connsiteY72" fmla="*/ 1997163 h 3482342"/>
              <a:gd name="connsiteX73" fmla="*/ 6294933 w 12192000"/>
              <a:gd name="connsiteY73" fmla="*/ 2019412 h 3482342"/>
              <a:gd name="connsiteX74" fmla="*/ 6238719 w 12192000"/>
              <a:gd name="connsiteY74" fmla="*/ 2042547 h 3482342"/>
              <a:gd name="connsiteX75" fmla="*/ 6142310 w 12192000"/>
              <a:gd name="connsiteY75" fmla="*/ 2092510 h 3482342"/>
              <a:gd name="connsiteX76" fmla="*/ 6007916 w 12192000"/>
              <a:gd name="connsiteY76" fmla="*/ 2143752 h 3482342"/>
              <a:gd name="connsiteX77" fmla="*/ 5894610 w 12192000"/>
              <a:gd name="connsiteY77" fmla="*/ 2130684 h 3482342"/>
              <a:gd name="connsiteX78" fmla="*/ 5817682 w 12192000"/>
              <a:gd name="connsiteY78" fmla="*/ 2157358 h 3482342"/>
              <a:gd name="connsiteX79" fmla="*/ 5591469 w 12192000"/>
              <a:gd name="connsiteY79" fmla="*/ 2178389 h 3482342"/>
              <a:gd name="connsiteX80" fmla="*/ 5414282 w 12192000"/>
              <a:gd name="connsiteY80" fmla="*/ 2183070 h 3482342"/>
              <a:gd name="connsiteX81" fmla="*/ 5368369 w 12192000"/>
              <a:gd name="connsiteY81" fmla="*/ 2204272 h 3482342"/>
              <a:gd name="connsiteX82" fmla="*/ 5291263 w 12192000"/>
              <a:gd name="connsiteY82" fmla="*/ 2239182 h 3482342"/>
              <a:gd name="connsiteX83" fmla="*/ 5240857 w 12192000"/>
              <a:gd name="connsiteY83" fmla="*/ 2289444 h 3482342"/>
              <a:gd name="connsiteX84" fmla="*/ 5173523 w 12192000"/>
              <a:gd name="connsiteY84" fmla="*/ 2309057 h 3482342"/>
              <a:gd name="connsiteX85" fmla="*/ 5148543 w 12192000"/>
              <a:gd name="connsiteY85" fmla="*/ 2282356 h 3482342"/>
              <a:gd name="connsiteX86" fmla="*/ 5079548 w 12192000"/>
              <a:gd name="connsiteY86" fmla="*/ 2313485 h 3482342"/>
              <a:gd name="connsiteX87" fmla="*/ 4975908 w 12192000"/>
              <a:gd name="connsiteY87" fmla="*/ 2364128 h 3482342"/>
              <a:gd name="connsiteX88" fmla="*/ 4913723 w 12192000"/>
              <a:gd name="connsiteY88" fmla="*/ 2385265 h 3482342"/>
              <a:gd name="connsiteX89" fmla="*/ 4746485 w 12192000"/>
              <a:gd name="connsiteY89" fmla="*/ 2451769 h 3482342"/>
              <a:gd name="connsiteX90" fmla="*/ 4681588 w 12192000"/>
              <a:gd name="connsiteY90" fmla="*/ 2467494 h 3482342"/>
              <a:gd name="connsiteX91" fmla="*/ 1783655 w 12192000"/>
              <a:gd name="connsiteY91" fmla="*/ 3163860 h 3482342"/>
              <a:gd name="connsiteX92" fmla="*/ 1325955 w 12192000"/>
              <a:gd name="connsiteY92" fmla="*/ 3176692 h 3482342"/>
              <a:gd name="connsiteX93" fmla="*/ 1190384 w 12192000"/>
              <a:gd name="connsiteY93" fmla="*/ 3203504 h 3482342"/>
              <a:gd name="connsiteX94" fmla="*/ 1094537 w 12192000"/>
              <a:gd name="connsiteY94" fmla="*/ 3229469 h 3482342"/>
              <a:gd name="connsiteX95" fmla="*/ 779276 w 12192000"/>
              <a:gd name="connsiteY95" fmla="*/ 3327290 h 3482342"/>
              <a:gd name="connsiteX96" fmla="*/ 600378 w 12192000"/>
              <a:gd name="connsiteY96" fmla="*/ 3335250 h 3482342"/>
              <a:gd name="connsiteX97" fmla="*/ 493457 w 12192000"/>
              <a:gd name="connsiteY97" fmla="*/ 3365044 h 3482342"/>
              <a:gd name="connsiteX98" fmla="*/ 349402 w 12192000"/>
              <a:gd name="connsiteY98" fmla="*/ 3380897 h 3482342"/>
              <a:gd name="connsiteX99" fmla="*/ 192183 w 12192000"/>
              <a:gd name="connsiteY99" fmla="*/ 3460075 h 3482342"/>
              <a:gd name="connsiteX100" fmla="*/ 46713 w 12192000"/>
              <a:gd name="connsiteY100" fmla="*/ 3462986 h 3482342"/>
              <a:gd name="connsiteX101" fmla="*/ 2765 w 12192000"/>
              <a:gd name="connsiteY101" fmla="*/ 3480770 h 3482342"/>
              <a:gd name="connsiteX102" fmla="*/ 0 w 12192000"/>
              <a:gd name="connsiteY102" fmla="*/ 3482342 h 3482342"/>
              <a:gd name="connsiteX103" fmla="*/ 0 w 12192000"/>
              <a:gd name="connsiteY10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39869 w 12192000"/>
              <a:gd name="connsiteY19" fmla="*/ 1126133 h 3482342"/>
              <a:gd name="connsiteX20" fmla="*/ 11003287 w 12192000"/>
              <a:gd name="connsiteY20" fmla="*/ 1243468 h 3482342"/>
              <a:gd name="connsiteX21" fmla="*/ 10815658 w 12192000"/>
              <a:gd name="connsiteY21" fmla="*/ 1287849 h 3482342"/>
              <a:gd name="connsiteX22" fmla="*/ 10635456 w 12192000"/>
              <a:gd name="connsiteY22" fmla="*/ 1337688 h 3482342"/>
              <a:gd name="connsiteX23" fmla="*/ 10629954 w 12192000"/>
              <a:gd name="connsiteY23" fmla="*/ 1330628 h 3482342"/>
              <a:gd name="connsiteX24" fmla="*/ 10623883 w 12192000"/>
              <a:gd name="connsiteY24" fmla="*/ 1332776 h 3482342"/>
              <a:gd name="connsiteX25" fmla="*/ 10622090 w 12192000"/>
              <a:gd name="connsiteY25" fmla="*/ 1341385 h 3482342"/>
              <a:gd name="connsiteX26" fmla="*/ 10573203 w 12192000"/>
              <a:gd name="connsiteY26" fmla="*/ 1351996 h 3482342"/>
              <a:gd name="connsiteX27" fmla="*/ 10513263 w 12192000"/>
              <a:gd name="connsiteY27" fmla="*/ 1350756 h 3482342"/>
              <a:gd name="connsiteX28" fmla="*/ 10464012 w 12192000"/>
              <a:gd name="connsiteY28" fmla="*/ 1391778 h 3482342"/>
              <a:gd name="connsiteX29" fmla="*/ 10405409 w 12192000"/>
              <a:gd name="connsiteY29" fmla="*/ 1422789 h 3482342"/>
              <a:gd name="connsiteX30" fmla="*/ 10370530 w 12192000"/>
              <a:gd name="connsiteY30" fmla="*/ 1441596 h 3482342"/>
              <a:gd name="connsiteX31" fmla="*/ 10264922 w 12192000"/>
              <a:gd name="connsiteY31" fmla="*/ 1472107 h 3482342"/>
              <a:gd name="connsiteX32" fmla="*/ 10058690 w 12192000"/>
              <a:gd name="connsiteY32" fmla="*/ 1474888 h 3482342"/>
              <a:gd name="connsiteX33" fmla="*/ 10004424 w 12192000"/>
              <a:gd name="connsiteY33" fmla="*/ 1489801 h 3482342"/>
              <a:gd name="connsiteX34" fmla="*/ 9999951 w 12192000"/>
              <a:gd name="connsiteY34" fmla="*/ 1499127 h 3482342"/>
              <a:gd name="connsiteX35" fmla="*/ 9845462 w 12192000"/>
              <a:gd name="connsiteY35" fmla="*/ 1548192 h 3482342"/>
              <a:gd name="connsiteX36" fmla="*/ 9736156 w 12192000"/>
              <a:gd name="connsiteY36" fmla="*/ 1581928 h 3482342"/>
              <a:gd name="connsiteX37" fmla="*/ 9693355 w 12192000"/>
              <a:gd name="connsiteY37" fmla="*/ 1602632 h 3482342"/>
              <a:gd name="connsiteX38" fmla="*/ 9664242 w 12192000"/>
              <a:gd name="connsiteY38" fmla="*/ 1622075 h 3482342"/>
              <a:gd name="connsiteX39" fmla="*/ 9579195 w 12192000"/>
              <a:gd name="connsiteY39" fmla="*/ 1648017 h 3482342"/>
              <a:gd name="connsiteX40" fmla="*/ 9433652 w 12192000"/>
              <a:gd name="connsiteY40" fmla="*/ 1681174 h 3482342"/>
              <a:gd name="connsiteX41" fmla="*/ 9403775 w 12192000"/>
              <a:gd name="connsiteY41" fmla="*/ 1690403 h 3482342"/>
              <a:gd name="connsiteX42" fmla="*/ 9382503 w 12192000"/>
              <a:gd name="connsiteY42" fmla="*/ 1706957 h 3482342"/>
              <a:gd name="connsiteX43" fmla="*/ 9381410 w 12192000"/>
              <a:gd name="connsiteY43" fmla="*/ 1718312 h 3482342"/>
              <a:gd name="connsiteX44" fmla="*/ 9365685 w 12192000"/>
              <a:gd name="connsiteY44" fmla="*/ 1724772 h 3482342"/>
              <a:gd name="connsiteX45" fmla="*/ 9278020 w 12192000"/>
              <a:gd name="connsiteY45" fmla="*/ 1741161 h 3482342"/>
              <a:gd name="connsiteX46" fmla="*/ 9217145 w 12192000"/>
              <a:gd name="connsiteY46" fmla="*/ 1771195 h 3482342"/>
              <a:gd name="connsiteX47" fmla="*/ 8955875 w 12192000"/>
              <a:gd name="connsiteY47" fmla="*/ 1796806 h 3482342"/>
              <a:gd name="connsiteX48" fmla="*/ 8648415 w 12192000"/>
              <a:gd name="connsiteY48" fmla="*/ 1878623 h 3482342"/>
              <a:gd name="connsiteX49" fmla="*/ 8524524 w 12192000"/>
              <a:gd name="connsiteY49" fmla="*/ 1902425 h 3482342"/>
              <a:gd name="connsiteX50" fmla="*/ 8436742 w 12192000"/>
              <a:gd name="connsiteY50" fmla="*/ 1923967 h 3482342"/>
              <a:gd name="connsiteX51" fmla="*/ 8345228 w 12192000"/>
              <a:gd name="connsiteY51" fmla="*/ 1939822 h 3482342"/>
              <a:gd name="connsiteX52" fmla="*/ 8236214 w 12192000"/>
              <a:gd name="connsiteY52" fmla="*/ 1909725 h 3482342"/>
              <a:gd name="connsiteX53" fmla="*/ 8132104 w 12192000"/>
              <a:gd name="connsiteY53" fmla="*/ 1895727 h 3482342"/>
              <a:gd name="connsiteX54" fmla="*/ 7918078 w 12192000"/>
              <a:gd name="connsiteY54" fmla="*/ 1862668 h 3482342"/>
              <a:gd name="connsiteX55" fmla="*/ 7817899 w 12192000"/>
              <a:gd name="connsiteY55" fmla="*/ 1862176 h 3482342"/>
              <a:gd name="connsiteX56" fmla="*/ 7768994 w 12192000"/>
              <a:gd name="connsiteY56" fmla="*/ 1855721 h 3482342"/>
              <a:gd name="connsiteX57" fmla="*/ 7618027 w 12192000"/>
              <a:gd name="connsiteY57" fmla="*/ 1830959 h 3482342"/>
              <a:gd name="connsiteX58" fmla="*/ 7449425 w 12192000"/>
              <a:gd name="connsiteY58" fmla="*/ 1810910 h 3482342"/>
              <a:gd name="connsiteX59" fmla="*/ 7342915 w 12192000"/>
              <a:gd name="connsiteY59" fmla="*/ 1819827 h 3482342"/>
              <a:gd name="connsiteX60" fmla="*/ 7255191 w 12192000"/>
              <a:gd name="connsiteY60" fmla="*/ 1834354 h 3482342"/>
              <a:gd name="connsiteX61" fmla="*/ 7131205 w 12192000"/>
              <a:gd name="connsiteY61" fmla="*/ 1845557 h 3482342"/>
              <a:gd name="connsiteX62" fmla="*/ 6917124 w 12192000"/>
              <a:gd name="connsiteY62" fmla="*/ 1837109 h 3482342"/>
              <a:gd name="connsiteX63" fmla="*/ 6837145 w 12192000"/>
              <a:gd name="connsiteY63" fmla="*/ 1870724 h 3482342"/>
              <a:gd name="connsiteX64" fmla="*/ 6753991 w 12192000"/>
              <a:gd name="connsiteY64" fmla="*/ 1860969 h 3482342"/>
              <a:gd name="connsiteX65" fmla="*/ 6727754 w 12192000"/>
              <a:gd name="connsiteY65" fmla="*/ 1882372 h 3482342"/>
              <a:gd name="connsiteX66" fmla="*/ 6723371 w 12192000"/>
              <a:gd name="connsiteY66" fmla="*/ 1886494 h 3482342"/>
              <a:gd name="connsiteX67" fmla="*/ 6702779 w 12192000"/>
              <a:gd name="connsiteY67" fmla="*/ 1893601 h 3482342"/>
              <a:gd name="connsiteX68" fmla="*/ 6700779 w 12192000"/>
              <a:gd name="connsiteY68" fmla="*/ 1907344 h 3482342"/>
              <a:gd name="connsiteX69" fmla="*/ 6672513 w 12192000"/>
              <a:gd name="connsiteY69" fmla="*/ 1926452 h 3482342"/>
              <a:gd name="connsiteX70" fmla="*/ 6633549 w 12192000"/>
              <a:gd name="connsiteY70" fmla="*/ 1936255 h 3482342"/>
              <a:gd name="connsiteX71" fmla="*/ 6444344 w 12192000"/>
              <a:gd name="connsiteY71" fmla="*/ 1969663 h 3482342"/>
              <a:gd name="connsiteX72" fmla="*/ 6333446 w 12192000"/>
              <a:gd name="connsiteY72" fmla="*/ 1997163 h 3482342"/>
              <a:gd name="connsiteX73" fmla="*/ 6294933 w 12192000"/>
              <a:gd name="connsiteY73" fmla="*/ 2019412 h 3482342"/>
              <a:gd name="connsiteX74" fmla="*/ 6238719 w 12192000"/>
              <a:gd name="connsiteY74" fmla="*/ 2042547 h 3482342"/>
              <a:gd name="connsiteX75" fmla="*/ 6142310 w 12192000"/>
              <a:gd name="connsiteY75" fmla="*/ 2092510 h 3482342"/>
              <a:gd name="connsiteX76" fmla="*/ 6007916 w 12192000"/>
              <a:gd name="connsiteY76" fmla="*/ 2143752 h 3482342"/>
              <a:gd name="connsiteX77" fmla="*/ 5894610 w 12192000"/>
              <a:gd name="connsiteY77" fmla="*/ 2130684 h 3482342"/>
              <a:gd name="connsiteX78" fmla="*/ 5817682 w 12192000"/>
              <a:gd name="connsiteY78" fmla="*/ 2157358 h 3482342"/>
              <a:gd name="connsiteX79" fmla="*/ 5591469 w 12192000"/>
              <a:gd name="connsiteY79" fmla="*/ 2178389 h 3482342"/>
              <a:gd name="connsiteX80" fmla="*/ 5414282 w 12192000"/>
              <a:gd name="connsiteY80" fmla="*/ 2183070 h 3482342"/>
              <a:gd name="connsiteX81" fmla="*/ 5368369 w 12192000"/>
              <a:gd name="connsiteY81" fmla="*/ 2204272 h 3482342"/>
              <a:gd name="connsiteX82" fmla="*/ 5291263 w 12192000"/>
              <a:gd name="connsiteY82" fmla="*/ 2239182 h 3482342"/>
              <a:gd name="connsiteX83" fmla="*/ 5240857 w 12192000"/>
              <a:gd name="connsiteY83" fmla="*/ 2289444 h 3482342"/>
              <a:gd name="connsiteX84" fmla="*/ 5173523 w 12192000"/>
              <a:gd name="connsiteY84" fmla="*/ 2309057 h 3482342"/>
              <a:gd name="connsiteX85" fmla="*/ 5148543 w 12192000"/>
              <a:gd name="connsiteY85" fmla="*/ 2282356 h 3482342"/>
              <a:gd name="connsiteX86" fmla="*/ 5079548 w 12192000"/>
              <a:gd name="connsiteY86" fmla="*/ 2313485 h 3482342"/>
              <a:gd name="connsiteX87" fmla="*/ 4975908 w 12192000"/>
              <a:gd name="connsiteY87" fmla="*/ 2364128 h 3482342"/>
              <a:gd name="connsiteX88" fmla="*/ 4913723 w 12192000"/>
              <a:gd name="connsiteY88" fmla="*/ 2385265 h 3482342"/>
              <a:gd name="connsiteX89" fmla="*/ 4746485 w 12192000"/>
              <a:gd name="connsiteY89" fmla="*/ 2451769 h 3482342"/>
              <a:gd name="connsiteX90" fmla="*/ 4681588 w 12192000"/>
              <a:gd name="connsiteY90" fmla="*/ 2467494 h 3482342"/>
              <a:gd name="connsiteX91" fmla="*/ 1783655 w 12192000"/>
              <a:gd name="connsiteY91" fmla="*/ 3163860 h 3482342"/>
              <a:gd name="connsiteX92" fmla="*/ 1325955 w 12192000"/>
              <a:gd name="connsiteY92" fmla="*/ 3176692 h 3482342"/>
              <a:gd name="connsiteX93" fmla="*/ 1190384 w 12192000"/>
              <a:gd name="connsiteY93" fmla="*/ 3203504 h 3482342"/>
              <a:gd name="connsiteX94" fmla="*/ 1094537 w 12192000"/>
              <a:gd name="connsiteY94" fmla="*/ 3229469 h 3482342"/>
              <a:gd name="connsiteX95" fmla="*/ 779276 w 12192000"/>
              <a:gd name="connsiteY95" fmla="*/ 3327290 h 3482342"/>
              <a:gd name="connsiteX96" fmla="*/ 600378 w 12192000"/>
              <a:gd name="connsiteY96" fmla="*/ 3335250 h 3482342"/>
              <a:gd name="connsiteX97" fmla="*/ 493457 w 12192000"/>
              <a:gd name="connsiteY97" fmla="*/ 3365044 h 3482342"/>
              <a:gd name="connsiteX98" fmla="*/ 349402 w 12192000"/>
              <a:gd name="connsiteY98" fmla="*/ 3380897 h 3482342"/>
              <a:gd name="connsiteX99" fmla="*/ 192183 w 12192000"/>
              <a:gd name="connsiteY99" fmla="*/ 3460075 h 3482342"/>
              <a:gd name="connsiteX100" fmla="*/ 46713 w 12192000"/>
              <a:gd name="connsiteY100" fmla="*/ 3462986 h 3482342"/>
              <a:gd name="connsiteX101" fmla="*/ 2765 w 12192000"/>
              <a:gd name="connsiteY101" fmla="*/ 3480770 h 3482342"/>
              <a:gd name="connsiteX102" fmla="*/ 0 w 12192000"/>
              <a:gd name="connsiteY102" fmla="*/ 3482342 h 3482342"/>
              <a:gd name="connsiteX103" fmla="*/ 0 w 12192000"/>
              <a:gd name="connsiteY10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3986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35456 w 12192000"/>
              <a:gd name="connsiteY22" fmla="*/ 1337688 h 3482342"/>
              <a:gd name="connsiteX23" fmla="*/ 10629954 w 12192000"/>
              <a:gd name="connsiteY23" fmla="*/ 1330628 h 3482342"/>
              <a:gd name="connsiteX24" fmla="*/ 10623883 w 12192000"/>
              <a:gd name="connsiteY24" fmla="*/ 1332776 h 3482342"/>
              <a:gd name="connsiteX25" fmla="*/ 10622090 w 12192000"/>
              <a:gd name="connsiteY25" fmla="*/ 1341385 h 3482342"/>
              <a:gd name="connsiteX26" fmla="*/ 10573203 w 12192000"/>
              <a:gd name="connsiteY26" fmla="*/ 1351996 h 3482342"/>
              <a:gd name="connsiteX27" fmla="*/ 10513263 w 12192000"/>
              <a:gd name="connsiteY27" fmla="*/ 1350756 h 3482342"/>
              <a:gd name="connsiteX28" fmla="*/ 10464012 w 12192000"/>
              <a:gd name="connsiteY28" fmla="*/ 1391778 h 3482342"/>
              <a:gd name="connsiteX29" fmla="*/ 10405409 w 12192000"/>
              <a:gd name="connsiteY29" fmla="*/ 1422789 h 3482342"/>
              <a:gd name="connsiteX30" fmla="*/ 10370530 w 12192000"/>
              <a:gd name="connsiteY30" fmla="*/ 1441596 h 3482342"/>
              <a:gd name="connsiteX31" fmla="*/ 10264922 w 12192000"/>
              <a:gd name="connsiteY31" fmla="*/ 1472107 h 3482342"/>
              <a:gd name="connsiteX32" fmla="*/ 10058690 w 12192000"/>
              <a:gd name="connsiteY32" fmla="*/ 1474888 h 3482342"/>
              <a:gd name="connsiteX33" fmla="*/ 10004424 w 12192000"/>
              <a:gd name="connsiteY33" fmla="*/ 1489801 h 3482342"/>
              <a:gd name="connsiteX34" fmla="*/ 9999951 w 12192000"/>
              <a:gd name="connsiteY34" fmla="*/ 1499127 h 3482342"/>
              <a:gd name="connsiteX35" fmla="*/ 9845462 w 12192000"/>
              <a:gd name="connsiteY35" fmla="*/ 1548192 h 3482342"/>
              <a:gd name="connsiteX36" fmla="*/ 9736156 w 12192000"/>
              <a:gd name="connsiteY36" fmla="*/ 1581928 h 3482342"/>
              <a:gd name="connsiteX37" fmla="*/ 9693355 w 12192000"/>
              <a:gd name="connsiteY37" fmla="*/ 1602632 h 3482342"/>
              <a:gd name="connsiteX38" fmla="*/ 9664242 w 12192000"/>
              <a:gd name="connsiteY38" fmla="*/ 1622075 h 3482342"/>
              <a:gd name="connsiteX39" fmla="*/ 9579195 w 12192000"/>
              <a:gd name="connsiteY39" fmla="*/ 1648017 h 3482342"/>
              <a:gd name="connsiteX40" fmla="*/ 9433652 w 12192000"/>
              <a:gd name="connsiteY40" fmla="*/ 1681174 h 3482342"/>
              <a:gd name="connsiteX41" fmla="*/ 9403775 w 12192000"/>
              <a:gd name="connsiteY41" fmla="*/ 1690403 h 3482342"/>
              <a:gd name="connsiteX42" fmla="*/ 9382503 w 12192000"/>
              <a:gd name="connsiteY42" fmla="*/ 1706957 h 3482342"/>
              <a:gd name="connsiteX43" fmla="*/ 9381410 w 12192000"/>
              <a:gd name="connsiteY43" fmla="*/ 1718312 h 3482342"/>
              <a:gd name="connsiteX44" fmla="*/ 9365685 w 12192000"/>
              <a:gd name="connsiteY44" fmla="*/ 1724772 h 3482342"/>
              <a:gd name="connsiteX45" fmla="*/ 9278020 w 12192000"/>
              <a:gd name="connsiteY45" fmla="*/ 1741161 h 3482342"/>
              <a:gd name="connsiteX46" fmla="*/ 9217145 w 12192000"/>
              <a:gd name="connsiteY46" fmla="*/ 1771195 h 3482342"/>
              <a:gd name="connsiteX47" fmla="*/ 8955875 w 12192000"/>
              <a:gd name="connsiteY47" fmla="*/ 1796806 h 3482342"/>
              <a:gd name="connsiteX48" fmla="*/ 8648415 w 12192000"/>
              <a:gd name="connsiteY48" fmla="*/ 1878623 h 3482342"/>
              <a:gd name="connsiteX49" fmla="*/ 8524524 w 12192000"/>
              <a:gd name="connsiteY49" fmla="*/ 1902425 h 3482342"/>
              <a:gd name="connsiteX50" fmla="*/ 8436742 w 12192000"/>
              <a:gd name="connsiteY50" fmla="*/ 1923967 h 3482342"/>
              <a:gd name="connsiteX51" fmla="*/ 8345228 w 12192000"/>
              <a:gd name="connsiteY51" fmla="*/ 1939822 h 3482342"/>
              <a:gd name="connsiteX52" fmla="*/ 8236214 w 12192000"/>
              <a:gd name="connsiteY52" fmla="*/ 1909725 h 3482342"/>
              <a:gd name="connsiteX53" fmla="*/ 8132104 w 12192000"/>
              <a:gd name="connsiteY53" fmla="*/ 1895727 h 3482342"/>
              <a:gd name="connsiteX54" fmla="*/ 7918078 w 12192000"/>
              <a:gd name="connsiteY54" fmla="*/ 1862668 h 3482342"/>
              <a:gd name="connsiteX55" fmla="*/ 7817899 w 12192000"/>
              <a:gd name="connsiteY55" fmla="*/ 1862176 h 3482342"/>
              <a:gd name="connsiteX56" fmla="*/ 7768994 w 12192000"/>
              <a:gd name="connsiteY56" fmla="*/ 1855721 h 3482342"/>
              <a:gd name="connsiteX57" fmla="*/ 7618027 w 12192000"/>
              <a:gd name="connsiteY57" fmla="*/ 1830959 h 3482342"/>
              <a:gd name="connsiteX58" fmla="*/ 7449425 w 12192000"/>
              <a:gd name="connsiteY58" fmla="*/ 1810910 h 3482342"/>
              <a:gd name="connsiteX59" fmla="*/ 7342915 w 12192000"/>
              <a:gd name="connsiteY59" fmla="*/ 1819827 h 3482342"/>
              <a:gd name="connsiteX60" fmla="*/ 7255191 w 12192000"/>
              <a:gd name="connsiteY60" fmla="*/ 1834354 h 3482342"/>
              <a:gd name="connsiteX61" fmla="*/ 7131205 w 12192000"/>
              <a:gd name="connsiteY61" fmla="*/ 1845557 h 3482342"/>
              <a:gd name="connsiteX62" fmla="*/ 6917124 w 12192000"/>
              <a:gd name="connsiteY62" fmla="*/ 1837109 h 3482342"/>
              <a:gd name="connsiteX63" fmla="*/ 6837145 w 12192000"/>
              <a:gd name="connsiteY63" fmla="*/ 1870724 h 3482342"/>
              <a:gd name="connsiteX64" fmla="*/ 6753991 w 12192000"/>
              <a:gd name="connsiteY64" fmla="*/ 1860969 h 3482342"/>
              <a:gd name="connsiteX65" fmla="*/ 6727754 w 12192000"/>
              <a:gd name="connsiteY65" fmla="*/ 1882372 h 3482342"/>
              <a:gd name="connsiteX66" fmla="*/ 6723371 w 12192000"/>
              <a:gd name="connsiteY66" fmla="*/ 1886494 h 3482342"/>
              <a:gd name="connsiteX67" fmla="*/ 6702779 w 12192000"/>
              <a:gd name="connsiteY67" fmla="*/ 1893601 h 3482342"/>
              <a:gd name="connsiteX68" fmla="*/ 6700779 w 12192000"/>
              <a:gd name="connsiteY68" fmla="*/ 1907344 h 3482342"/>
              <a:gd name="connsiteX69" fmla="*/ 6672513 w 12192000"/>
              <a:gd name="connsiteY69" fmla="*/ 1926452 h 3482342"/>
              <a:gd name="connsiteX70" fmla="*/ 6633549 w 12192000"/>
              <a:gd name="connsiteY70" fmla="*/ 1936255 h 3482342"/>
              <a:gd name="connsiteX71" fmla="*/ 6444344 w 12192000"/>
              <a:gd name="connsiteY71" fmla="*/ 1969663 h 3482342"/>
              <a:gd name="connsiteX72" fmla="*/ 6333446 w 12192000"/>
              <a:gd name="connsiteY72" fmla="*/ 1997163 h 3482342"/>
              <a:gd name="connsiteX73" fmla="*/ 6294933 w 12192000"/>
              <a:gd name="connsiteY73" fmla="*/ 2019412 h 3482342"/>
              <a:gd name="connsiteX74" fmla="*/ 6238719 w 12192000"/>
              <a:gd name="connsiteY74" fmla="*/ 2042547 h 3482342"/>
              <a:gd name="connsiteX75" fmla="*/ 6142310 w 12192000"/>
              <a:gd name="connsiteY75" fmla="*/ 2092510 h 3482342"/>
              <a:gd name="connsiteX76" fmla="*/ 6007916 w 12192000"/>
              <a:gd name="connsiteY76" fmla="*/ 2143752 h 3482342"/>
              <a:gd name="connsiteX77" fmla="*/ 5894610 w 12192000"/>
              <a:gd name="connsiteY77" fmla="*/ 2130684 h 3482342"/>
              <a:gd name="connsiteX78" fmla="*/ 5817682 w 12192000"/>
              <a:gd name="connsiteY78" fmla="*/ 2157358 h 3482342"/>
              <a:gd name="connsiteX79" fmla="*/ 5591469 w 12192000"/>
              <a:gd name="connsiteY79" fmla="*/ 2178389 h 3482342"/>
              <a:gd name="connsiteX80" fmla="*/ 5414282 w 12192000"/>
              <a:gd name="connsiteY80" fmla="*/ 2183070 h 3482342"/>
              <a:gd name="connsiteX81" fmla="*/ 5368369 w 12192000"/>
              <a:gd name="connsiteY81" fmla="*/ 2204272 h 3482342"/>
              <a:gd name="connsiteX82" fmla="*/ 5291263 w 12192000"/>
              <a:gd name="connsiteY82" fmla="*/ 2239182 h 3482342"/>
              <a:gd name="connsiteX83" fmla="*/ 5240857 w 12192000"/>
              <a:gd name="connsiteY83" fmla="*/ 2289444 h 3482342"/>
              <a:gd name="connsiteX84" fmla="*/ 5173523 w 12192000"/>
              <a:gd name="connsiteY84" fmla="*/ 2309057 h 3482342"/>
              <a:gd name="connsiteX85" fmla="*/ 5148543 w 12192000"/>
              <a:gd name="connsiteY85" fmla="*/ 2282356 h 3482342"/>
              <a:gd name="connsiteX86" fmla="*/ 5079548 w 12192000"/>
              <a:gd name="connsiteY86" fmla="*/ 2313485 h 3482342"/>
              <a:gd name="connsiteX87" fmla="*/ 4975908 w 12192000"/>
              <a:gd name="connsiteY87" fmla="*/ 2364128 h 3482342"/>
              <a:gd name="connsiteX88" fmla="*/ 4913723 w 12192000"/>
              <a:gd name="connsiteY88" fmla="*/ 2385265 h 3482342"/>
              <a:gd name="connsiteX89" fmla="*/ 4746485 w 12192000"/>
              <a:gd name="connsiteY89" fmla="*/ 2451769 h 3482342"/>
              <a:gd name="connsiteX90" fmla="*/ 4681588 w 12192000"/>
              <a:gd name="connsiteY90" fmla="*/ 2467494 h 3482342"/>
              <a:gd name="connsiteX91" fmla="*/ 1783655 w 12192000"/>
              <a:gd name="connsiteY91" fmla="*/ 3163860 h 3482342"/>
              <a:gd name="connsiteX92" fmla="*/ 1325955 w 12192000"/>
              <a:gd name="connsiteY92" fmla="*/ 3176692 h 3482342"/>
              <a:gd name="connsiteX93" fmla="*/ 1190384 w 12192000"/>
              <a:gd name="connsiteY93" fmla="*/ 3203504 h 3482342"/>
              <a:gd name="connsiteX94" fmla="*/ 1094537 w 12192000"/>
              <a:gd name="connsiteY94" fmla="*/ 3229469 h 3482342"/>
              <a:gd name="connsiteX95" fmla="*/ 779276 w 12192000"/>
              <a:gd name="connsiteY95" fmla="*/ 3327290 h 3482342"/>
              <a:gd name="connsiteX96" fmla="*/ 600378 w 12192000"/>
              <a:gd name="connsiteY96" fmla="*/ 3335250 h 3482342"/>
              <a:gd name="connsiteX97" fmla="*/ 493457 w 12192000"/>
              <a:gd name="connsiteY97" fmla="*/ 3365044 h 3482342"/>
              <a:gd name="connsiteX98" fmla="*/ 349402 w 12192000"/>
              <a:gd name="connsiteY98" fmla="*/ 3380897 h 3482342"/>
              <a:gd name="connsiteX99" fmla="*/ 192183 w 12192000"/>
              <a:gd name="connsiteY99" fmla="*/ 3460075 h 3482342"/>
              <a:gd name="connsiteX100" fmla="*/ 46713 w 12192000"/>
              <a:gd name="connsiteY100" fmla="*/ 3462986 h 3482342"/>
              <a:gd name="connsiteX101" fmla="*/ 2765 w 12192000"/>
              <a:gd name="connsiteY101" fmla="*/ 3480770 h 3482342"/>
              <a:gd name="connsiteX102" fmla="*/ 0 w 12192000"/>
              <a:gd name="connsiteY102" fmla="*/ 3482342 h 3482342"/>
              <a:gd name="connsiteX103" fmla="*/ 0 w 12192000"/>
              <a:gd name="connsiteY10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35456 w 12192000"/>
              <a:gd name="connsiteY22" fmla="*/ 1337688 h 3482342"/>
              <a:gd name="connsiteX23" fmla="*/ 10629954 w 12192000"/>
              <a:gd name="connsiteY23" fmla="*/ 1330628 h 3482342"/>
              <a:gd name="connsiteX24" fmla="*/ 10623883 w 12192000"/>
              <a:gd name="connsiteY24" fmla="*/ 1332776 h 3482342"/>
              <a:gd name="connsiteX25" fmla="*/ 10622090 w 12192000"/>
              <a:gd name="connsiteY25" fmla="*/ 1341385 h 3482342"/>
              <a:gd name="connsiteX26" fmla="*/ 10573203 w 12192000"/>
              <a:gd name="connsiteY26" fmla="*/ 1351996 h 3482342"/>
              <a:gd name="connsiteX27" fmla="*/ 10513263 w 12192000"/>
              <a:gd name="connsiteY27" fmla="*/ 1350756 h 3482342"/>
              <a:gd name="connsiteX28" fmla="*/ 10464012 w 12192000"/>
              <a:gd name="connsiteY28" fmla="*/ 1391778 h 3482342"/>
              <a:gd name="connsiteX29" fmla="*/ 10405409 w 12192000"/>
              <a:gd name="connsiteY29" fmla="*/ 1422789 h 3482342"/>
              <a:gd name="connsiteX30" fmla="*/ 10370530 w 12192000"/>
              <a:gd name="connsiteY30" fmla="*/ 1441596 h 3482342"/>
              <a:gd name="connsiteX31" fmla="*/ 10264922 w 12192000"/>
              <a:gd name="connsiteY31" fmla="*/ 1472107 h 3482342"/>
              <a:gd name="connsiteX32" fmla="*/ 10058690 w 12192000"/>
              <a:gd name="connsiteY32" fmla="*/ 1474888 h 3482342"/>
              <a:gd name="connsiteX33" fmla="*/ 10004424 w 12192000"/>
              <a:gd name="connsiteY33" fmla="*/ 1489801 h 3482342"/>
              <a:gd name="connsiteX34" fmla="*/ 9999951 w 12192000"/>
              <a:gd name="connsiteY34" fmla="*/ 1499127 h 3482342"/>
              <a:gd name="connsiteX35" fmla="*/ 9845462 w 12192000"/>
              <a:gd name="connsiteY35" fmla="*/ 1548192 h 3482342"/>
              <a:gd name="connsiteX36" fmla="*/ 9736156 w 12192000"/>
              <a:gd name="connsiteY36" fmla="*/ 1581928 h 3482342"/>
              <a:gd name="connsiteX37" fmla="*/ 9693355 w 12192000"/>
              <a:gd name="connsiteY37" fmla="*/ 1602632 h 3482342"/>
              <a:gd name="connsiteX38" fmla="*/ 9664242 w 12192000"/>
              <a:gd name="connsiteY38" fmla="*/ 1622075 h 3482342"/>
              <a:gd name="connsiteX39" fmla="*/ 9579195 w 12192000"/>
              <a:gd name="connsiteY39" fmla="*/ 1648017 h 3482342"/>
              <a:gd name="connsiteX40" fmla="*/ 9433652 w 12192000"/>
              <a:gd name="connsiteY40" fmla="*/ 1681174 h 3482342"/>
              <a:gd name="connsiteX41" fmla="*/ 9403775 w 12192000"/>
              <a:gd name="connsiteY41" fmla="*/ 1690403 h 3482342"/>
              <a:gd name="connsiteX42" fmla="*/ 9382503 w 12192000"/>
              <a:gd name="connsiteY42" fmla="*/ 1706957 h 3482342"/>
              <a:gd name="connsiteX43" fmla="*/ 9381410 w 12192000"/>
              <a:gd name="connsiteY43" fmla="*/ 1718312 h 3482342"/>
              <a:gd name="connsiteX44" fmla="*/ 9365685 w 12192000"/>
              <a:gd name="connsiteY44" fmla="*/ 1724772 h 3482342"/>
              <a:gd name="connsiteX45" fmla="*/ 9278020 w 12192000"/>
              <a:gd name="connsiteY45" fmla="*/ 1741161 h 3482342"/>
              <a:gd name="connsiteX46" fmla="*/ 9217145 w 12192000"/>
              <a:gd name="connsiteY46" fmla="*/ 1771195 h 3482342"/>
              <a:gd name="connsiteX47" fmla="*/ 8955875 w 12192000"/>
              <a:gd name="connsiteY47" fmla="*/ 1796806 h 3482342"/>
              <a:gd name="connsiteX48" fmla="*/ 8648415 w 12192000"/>
              <a:gd name="connsiteY48" fmla="*/ 1878623 h 3482342"/>
              <a:gd name="connsiteX49" fmla="*/ 8524524 w 12192000"/>
              <a:gd name="connsiteY49" fmla="*/ 1902425 h 3482342"/>
              <a:gd name="connsiteX50" fmla="*/ 8436742 w 12192000"/>
              <a:gd name="connsiteY50" fmla="*/ 1923967 h 3482342"/>
              <a:gd name="connsiteX51" fmla="*/ 8345228 w 12192000"/>
              <a:gd name="connsiteY51" fmla="*/ 1939822 h 3482342"/>
              <a:gd name="connsiteX52" fmla="*/ 8236214 w 12192000"/>
              <a:gd name="connsiteY52" fmla="*/ 1909725 h 3482342"/>
              <a:gd name="connsiteX53" fmla="*/ 8132104 w 12192000"/>
              <a:gd name="connsiteY53" fmla="*/ 1895727 h 3482342"/>
              <a:gd name="connsiteX54" fmla="*/ 7918078 w 12192000"/>
              <a:gd name="connsiteY54" fmla="*/ 1862668 h 3482342"/>
              <a:gd name="connsiteX55" fmla="*/ 7817899 w 12192000"/>
              <a:gd name="connsiteY55" fmla="*/ 1862176 h 3482342"/>
              <a:gd name="connsiteX56" fmla="*/ 7768994 w 12192000"/>
              <a:gd name="connsiteY56" fmla="*/ 1855721 h 3482342"/>
              <a:gd name="connsiteX57" fmla="*/ 7618027 w 12192000"/>
              <a:gd name="connsiteY57" fmla="*/ 1830959 h 3482342"/>
              <a:gd name="connsiteX58" fmla="*/ 7449425 w 12192000"/>
              <a:gd name="connsiteY58" fmla="*/ 1810910 h 3482342"/>
              <a:gd name="connsiteX59" fmla="*/ 7342915 w 12192000"/>
              <a:gd name="connsiteY59" fmla="*/ 1819827 h 3482342"/>
              <a:gd name="connsiteX60" fmla="*/ 7255191 w 12192000"/>
              <a:gd name="connsiteY60" fmla="*/ 1834354 h 3482342"/>
              <a:gd name="connsiteX61" fmla="*/ 7131205 w 12192000"/>
              <a:gd name="connsiteY61" fmla="*/ 1845557 h 3482342"/>
              <a:gd name="connsiteX62" fmla="*/ 6917124 w 12192000"/>
              <a:gd name="connsiteY62" fmla="*/ 1837109 h 3482342"/>
              <a:gd name="connsiteX63" fmla="*/ 6837145 w 12192000"/>
              <a:gd name="connsiteY63" fmla="*/ 1870724 h 3482342"/>
              <a:gd name="connsiteX64" fmla="*/ 6753991 w 12192000"/>
              <a:gd name="connsiteY64" fmla="*/ 1860969 h 3482342"/>
              <a:gd name="connsiteX65" fmla="*/ 6727754 w 12192000"/>
              <a:gd name="connsiteY65" fmla="*/ 1882372 h 3482342"/>
              <a:gd name="connsiteX66" fmla="*/ 6723371 w 12192000"/>
              <a:gd name="connsiteY66" fmla="*/ 1886494 h 3482342"/>
              <a:gd name="connsiteX67" fmla="*/ 6702779 w 12192000"/>
              <a:gd name="connsiteY67" fmla="*/ 1893601 h 3482342"/>
              <a:gd name="connsiteX68" fmla="*/ 6700779 w 12192000"/>
              <a:gd name="connsiteY68" fmla="*/ 1907344 h 3482342"/>
              <a:gd name="connsiteX69" fmla="*/ 6672513 w 12192000"/>
              <a:gd name="connsiteY69" fmla="*/ 1926452 h 3482342"/>
              <a:gd name="connsiteX70" fmla="*/ 6633549 w 12192000"/>
              <a:gd name="connsiteY70" fmla="*/ 1936255 h 3482342"/>
              <a:gd name="connsiteX71" fmla="*/ 6444344 w 12192000"/>
              <a:gd name="connsiteY71" fmla="*/ 1969663 h 3482342"/>
              <a:gd name="connsiteX72" fmla="*/ 6333446 w 12192000"/>
              <a:gd name="connsiteY72" fmla="*/ 1997163 h 3482342"/>
              <a:gd name="connsiteX73" fmla="*/ 6294933 w 12192000"/>
              <a:gd name="connsiteY73" fmla="*/ 2019412 h 3482342"/>
              <a:gd name="connsiteX74" fmla="*/ 6238719 w 12192000"/>
              <a:gd name="connsiteY74" fmla="*/ 2042547 h 3482342"/>
              <a:gd name="connsiteX75" fmla="*/ 6142310 w 12192000"/>
              <a:gd name="connsiteY75" fmla="*/ 2092510 h 3482342"/>
              <a:gd name="connsiteX76" fmla="*/ 6007916 w 12192000"/>
              <a:gd name="connsiteY76" fmla="*/ 2143752 h 3482342"/>
              <a:gd name="connsiteX77" fmla="*/ 5894610 w 12192000"/>
              <a:gd name="connsiteY77" fmla="*/ 2130684 h 3482342"/>
              <a:gd name="connsiteX78" fmla="*/ 5817682 w 12192000"/>
              <a:gd name="connsiteY78" fmla="*/ 2157358 h 3482342"/>
              <a:gd name="connsiteX79" fmla="*/ 5591469 w 12192000"/>
              <a:gd name="connsiteY79" fmla="*/ 2178389 h 3482342"/>
              <a:gd name="connsiteX80" fmla="*/ 5414282 w 12192000"/>
              <a:gd name="connsiteY80" fmla="*/ 2183070 h 3482342"/>
              <a:gd name="connsiteX81" fmla="*/ 5368369 w 12192000"/>
              <a:gd name="connsiteY81" fmla="*/ 2204272 h 3482342"/>
              <a:gd name="connsiteX82" fmla="*/ 5291263 w 12192000"/>
              <a:gd name="connsiteY82" fmla="*/ 2239182 h 3482342"/>
              <a:gd name="connsiteX83" fmla="*/ 5240857 w 12192000"/>
              <a:gd name="connsiteY83" fmla="*/ 2289444 h 3482342"/>
              <a:gd name="connsiteX84" fmla="*/ 5173523 w 12192000"/>
              <a:gd name="connsiteY84" fmla="*/ 2309057 h 3482342"/>
              <a:gd name="connsiteX85" fmla="*/ 5148543 w 12192000"/>
              <a:gd name="connsiteY85" fmla="*/ 2282356 h 3482342"/>
              <a:gd name="connsiteX86" fmla="*/ 5079548 w 12192000"/>
              <a:gd name="connsiteY86" fmla="*/ 2313485 h 3482342"/>
              <a:gd name="connsiteX87" fmla="*/ 4975908 w 12192000"/>
              <a:gd name="connsiteY87" fmla="*/ 2364128 h 3482342"/>
              <a:gd name="connsiteX88" fmla="*/ 4913723 w 12192000"/>
              <a:gd name="connsiteY88" fmla="*/ 2385265 h 3482342"/>
              <a:gd name="connsiteX89" fmla="*/ 4746485 w 12192000"/>
              <a:gd name="connsiteY89" fmla="*/ 2451769 h 3482342"/>
              <a:gd name="connsiteX90" fmla="*/ 4681588 w 12192000"/>
              <a:gd name="connsiteY90" fmla="*/ 2467494 h 3482342"/>
              <a:gd name="connsiteX91" fmla="*/ 1783655 w 12192000"/>
              <a:gd name="connsiteY91" fmla="*/ 3163860 h 3482342"/>
              <a:gd name="connsiteX92" fmla="*/ 1325955 w 12192000"/>
              <a:gd name="connsiteY92" fmla="*/ 3176692 h 3482342"/>
              <a:gd name="connsiteX93" fmla="*/ 1190384 w 12192000"/>
              <a:gd name="connsiteY93" fmla="*/ 3203504 h 3482342"/>
              <a:gd name="connsiteX94" fmla="*/ 1094537 w 12192000"/>
              <a:gd name="connsiteY94" fmla="*/ 3229469 h 3482342"/>
              <a:gd name="connsiteX95" fmla="*/ 779276 w 12192000"/>
              <a:gd name="connsiteY95" fmla="*/ 3327290 h 3482342"/>
              <a:gd name="connsiteX96" fmla="*/ 600378 w 12192000"/>
              <a:gd name="connsiteY96" fmla="*/ 3335250 h 3482342"/>
              <a:gd name="connsiteX97" fmla="*/ 493457 w 12192000"/>
              <a:gd name="connsiteY97" fmla="*/ 3365044 h 3482342"/>
              <a:gd name="connsiteX98" fmla="*/ 349402 w 12192000"/>
              <a:gd name="connsiteY98" fmla="*/ 3380897 h 3482342"/>
              <a:gd name="connsiteX99" fmla="*/ 192183 w 12192000"/>
              <a:gd name="connsiteY99" fmla="*/ 3460075 h 3482342"/>
              <a:gd name="connsiteX100" fmla="*/ 46713 w 12192000"/>
              <a:gd name="connsiteY100" fmla="*/ 3462986 h 3482342"/>
              <a:gd name="connsiteX101" fmla="*/ 2765 w 12192000"/>
              <a:gd name="connsiteY101" fmla="*/ 3480770 h 3482342"/>
              <a:gd name="connsiteX102" fmla="*/ 0 w 12192000"/>
              <a:gd name="connsiteY102" fmla="*/ 3482342 h 3482342"/>
              <a:gd name="connsiteX103" fmla="*/ 0 w 12192000"/>
              <a:gd name="connsiteY10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35456 w 12192000"/>
              <a:gd name="connsiteY22" fmla="*/ 1337688 h 3482342"/>
              <a:gd name="connsiteX23" fmla="*/ 10629954 w 12192000"/>
              <a:gd name="connsiteY23" fmla="*/ 1330628 h 3482342"/>
              <a:gd name="connsiteX24" fmla="*/ 10623883 w 12192000"/>
              <a:gd name="connsiteY24" fmla="*/ 1332776 h 3482342"/>
              <a:gd name="connsiteX25" fmla="*/ 10573203 w 12192000"/>
              <a:gd name="connsiteY25" fmla="*/ 1351996 h 3482342"/>
              <a:gd name="connsiteX26" fmla="*/ 10513263 w 12192000"/>
              <a:gd name="connsiteY26" fmla="*/ 1350756 h 3482342"/>
              <a:gd name="connsiteX27" fmla="*/ 10464012 w 12192000"/>
              <a:gd name="connsiteY27" fmla="*/ 1391778 h 3482342"/>
              <a:gd name="connsiteX28" fmla="*/ 10405409 w 12192000"/>
              <a:gd name="connsiteY28" fmla="*/ 1422789 h 3482342"/>
              <a:gd name="connsiteX29" fmla="*/ 10370530 w 12192000"/>
              <a:gd name="connsiteY29" fmla="*/ 1441596 h 3482342"/>
              <a:gd name="connsiteX30" fmla="*/ 10264922 w 12192000"/>
              <a:gd name="connsiteY30" fmla="*/ 1472107 h 3482342"/>
              <a:gd name="connsiteX31" fmla="*/ 10058690 w 12192000"/>
              <a:gd name="connsiteY31" fmla="*/ 1474888 h 3482342"/>
              <a:gd name="connsiteX32" fmla="*/ 10004424 w 12192000"/>
              <a:gd name="connsiteY32" fmla="*/ 1489801 h 3482342"/>
              <a:gd name="connsiteX33" fmla="*/ 9999951 w 12192000"/>
              <a:gd name="connsiteY33" fmla="*/ 1499127 h 3482342"/>
              <a:gd name="connsiteX34" fmla="*/ 9845462 w 12192000"/>
              <a:gd name="connsiteY34" fmla="*/ 1548192 h 3482342"/>
              <a:gd name="connsiteX35" fmla="*/ 9736156 w 12192000"/>
              <a:gd name="connsiteY35" fmla="*/ 1581928 h 3482342"/>
              <a:gd name="connsiteX36" fmla="*/ 9693355 w 12192000"/>
              <a:gd name="connsiteY36" fmla="*/ 1602632 h 3482342"/>
              <a:gd name="connsiteX37" fmla="*/ 9664242 w 12192000"/>
              <a:gd name="connsiteY37" fmla="*/ 1622075 h 3482342"/>
              <a:gd name="connsiteX38" fmla="*/ 9579195 w 12192000"/>
              <a:gd name="connsiteY38" fmla="*/ 1648017 h 3482342"/>
              <a:gd name="connsiteX39" fmla="*/ 9433652 w 12192000"/>
              <a:gd name="connsiteY39" fmla="*/ 1681174 h 3482342"/>
              <a:gd name="connsiteX40" fmla="*/ 9403775 w 12192000"/>
              <a:gd name="connsiteY40" fmla="*/ 1690403 h 3482342"/>
              <a:gd name="connsiteX41" fmla="*/ 9382503 w 12192000"/>
              <a:gd name="connsiteY41" fmla="*/ 1706957 h 3482342"/>
              <a:gd name="connsiteX42" fmla="*/ 9381410 w 12192000"/>
              <a:gd name="connsiteY42" fmla="*/ 1718312 h 3482342"/>
              <a:gd name="connsiteX43" fmla="*/ 9365685 w 12192000"/>
              <a:gd name="connsiteY43" fmla="*/ 1724772 h 3482342"/>
              <a:gd name="connsiteX44" fmla="*/ 9278020 w 12192000"/>
              <a:gd name="connsiteY44" fmla="*/ 1741161 h 3482342"/>
              <a:gd name="connsiteX45" fmla="*/ 9217145 w 12192000"/>
              <a:gd name="connsiteY45" fmla="*/ 1771195 h 3482342"/>
              <a:gd name="connsiteX46" fmla="*/ 8955875 w 12192000"/>
              <a:gd name="connsiteY46" fmla="*/ 1796806 h 3482342"/>
              <a:gd name="connsiteX47" fmla="*/ 8648415 w 12192000"/>
              <a:gd name="connsiteY47" fmla="*/ 1878623 h 3482342"/>
              <a:gd name="connsiteX48" fmla="*/ 8524524 w 12192000"/>
              <a:gd name="connsiteY48" fmla="*/ 1902425 h 3482342"/>
              <a:gd name="connsiteX49" fmla="*/ 8436742 w 12192000"/>
              <a:gd name="connsiteY49" fmla="*/ 1923967 h 3482342"/>
              <a:gd name="connsiteX50" fmla="*/ 8345228 w 12192000"/>
              <a:gd name="connsiteY50" fmla="*/ 1939822 h 3482342"/>
              <a:gd name="connsiteX51" fmla="*/ 8236214 w 12192000"/>
              <a:gd name="connsiteY51" fmla="*/ 1909725 h 3482342"/>
              <a:gd name="connsiteX52" fmla="*/ 8132104 w 12192000"/>
              <a:gd name="connsiteY52" fmla="*/ 1895727 h 3482342"/>
              <a:gd name="connsiteX53" fmla="*/ 7918078 w 12192000"/>
              <a:gd name="connsiteY53" fmla="*/ 1862668 h 3482342"/>
              <a:gd name="connsiteX54" fmla="*/ 7817899 w 12192000"/>
              <a:gd name="connsiteY54" fmla="*/ 1862176 h 3482342"/>
              <a:gd name="connsiteX55" fmla="*/ 7768994 w 12192000"/>
              <a:gd name="connsiteY55" fmla="*/ 1855721 h 3482342"/>
              <a:gd name="connsiteX56" fmla="*/ 7618027 w 12192000"/>
              <a:gd name="connsiteY56" fmla="*/ 1830959 h 3482342"/>
              <a:gd name="connsiteX57" fmla="*/ 7449425 w 12192000"/>
              <a:gd name="connsiteY57" fmla="*/ 1810910 h 3482342"/>
              <a:gd name="connsiteX58" fmla="*/ 7342915 w 12192000"/>
              <a:gd name="connsiteY58" fmla="*/ 1819827 h 3482342"/>
              <a:gd name="connsiteX59" fmla="*/ 7255191 w 12192000"/>
              <a:gd name="connsiteY59" fmla="*/ 1834354 h 3482342"/>
              <a:gd name="connsiteX60" fmla="*/ 7131205 w 12192000"/>
              <a:gd name="connsiteY60" fmla="*/ 1845557 h 3482342"/>
              <a:gd name="connsiteX61" fmla="*/ 6917124 w 12192000"/>
              <a:gd name="connsiteY61" fmla="*/ 1837109 h 3482342"/>
              <a:gd name="connsiteX62" fmla="*/ 6837145 w 12192000"/>
              <a:gd name="connsiteY62" fmla="*/ 1870724 h 3482342"/>
              <a:gd name="connsiteX63" fmla="*/ 6753991 w 12192000"/>
              <a:gd name="connsiteY63" fmla="*/ 1860969 h 3482342"/>
              <a:gd name="connsiteX64" fmla="*/ 6727754 w 12192000"/>
              <a:gd name="connsiteY64" fmla="*/ 1882372 h 3482342"/>
              <a:gd name="connsiteX65" fmla="*/ 6723371 w 12192000"/>
              <a:gd name="connsiteY65" fmla="*/ 1886494 h 3482342"/>
              <a:gd name="connsiteX66" fmla="*/ 6702779 w 12192000"/>
              <a:gd name="connsiteY66" fmla="*/ 1893601 h 3482342"/>
              <a:gd name="connsiteX67" fmla="*/ 6700779 w 12192000"/>
              <a:gd name="connsiteY67" fmla="*/ 1907344 h 3482342"/>
              <a:gd name="connsiteX68" fmla="*/ 6672513 w 12192000"/>
              <a:gd name="connsiteY68" fmla="*/ 1926452 h 3482342"/>
              <a:gd name="connsiteX69" fmla="*/ 6633549 w 12192000"/>
              <a:gd name="connsiteY69" fmla="*/ 1936255 h 3482342"/>
              <a:gd name="connsiteX70" fmla="*/ 6444344 w 12192000"/>
              <a:gd name="connsiteY70" fmla="*/ 1969663 h 3482342"/>
              <a:gd name="connsiteX71" fmla="*/ 6333446 w 12192000"/>
              <a:gd name="connsiteY71" fmla="*/ 1997163 h 3482342"/>
              <a:gd name="connsiteX72" fmla="*/ 6294933 w 12192000"/>
              <a:gd name="connsiteY72" fmla="*/ 2019412 h 3482342"/>
              <a:gd name="connsiteX73" fmla="*/ 6238719 w 12192000"/>
              <a:gd name="connsiteY73" fmla="*/ 2042547 h 3482342"/>
              <a:gd name="connsiteX74" fmla="*/ 6142310 w 12192000"/>
              <a:gd name="connsiteY74" fmla="*/ 2092510 h 3482342"/>
              <a:gd name="connsiteX75" fmla="*/ 6007916 w 12192000"/>
              <a:gd name="connsiteY75" fmla="*/ 2143752 h 3482342"/>
              <a:gd name="connsiteX76" fmla="*/ 5894610 w 12192000"/>
              <a:gd name="connsiteY76" fmla="*/ 2130684 h 3482342"/>
              <a:gd name="connsiteX77" fmla="*/ 5817682 w 12192000"/>
              <a:gd name="connsiteY77" fmla="*/ 2157358 h 3482342"/>
              <a:gd name="connsiteX78" fmla="*/ 5591469 w 12192000"/>
              <a:gd name="connsiteY78" fmla="*/ 2178389 h 3482342"/>
              <a:gd name="connsiteX79" fmla="*/ 5414282 w 12192000"/>
              <a:gd name="connsiteY79" fmla="*/ 2183070 h 3482342"/>
              <a:gd name="connsiteX80" fmla="*/ 5368369 w 12192000"/>
              <a:gd name="connsiteY80" fmla="*/ 2204272 h 3482342"/>
              <a:gd name="connsiteX81" fmla="*/ 5291263 w 12192000"/>
              <a:gd name="connsiteY81" fmla="*/ 2239182 h 3482342"/>
              <a:gd name="connsiteX82" fmla="*/ 5240857 w 12192000"/>
              <a:gd name="connsiteY82" fmla="*/ 2289444 h 3482342"/>
              <a:gd name="connsiteX83" fmla="*/ 5173523 w 12192000"/>
              <a:gd name="connsiteY83" fmla="*/ 2309057 h 3482342"/>
              <a:gd name="connsiteX84" fmla="*/ 5148543 w 12192000"/>
              <a:gd name="connsiteY84" fmla="*/ 2282356 h 3482342"/>
              <a:gd name="connsiteX85" fmla="*/ 5079548 w 12192000"/>
              <a:gd name="connsiteY85" fmla="*/ 2313485 h 3482342"/>
              <a:gd name="connsiteX86" fmla="*/ 4975908 w 12192000"/>
              <a:gd name="connsiteY86" fmla="*/ 2364128 h 3482342"/>
              <a:gd name="connsiteX87" fmla="*/ 4913723 w 12192000"/>
              <a:gd name="connsiteY87" fmla="*/ 2385265 h 3482342"/>
              <a:gd name="connsiteX88" fmla="*/ 4746485 w 12192000"/>
              <a:gd name="connsiteY88" fmla="*/ 2451769 h 3482342"/>
              <a:gd name="connsiteX89" fmla="*/ 4681588 w 12192000"/>
              <a:gd name="connsiteY89" fmla="*/ 2467494 h 3482342"/>
              <a:gd name="connsiteX90" fmla="*/ 1783655 w 12192000"/>
              <a:gd name="connsiteY90" fmla="*/ 3163860 h 3482342"/>
              <a:gd name="connsiteX91" fmla="*/ 1325955 w 12192000"/>
              <a:gd name="connsiteY91" fmla="*/ 3176692 h 3482342"/>
              <a:gd name="connsiteX92" fmla="*/ 1190384 w 12192000"/>
              <a:gd name="connsiteY92" fmla="*/ 3203504 h 3482342"/>
              <a:gd name="connsiteX93" fmla="*/ 1094537 w 12192000"/>
              <a:gd name="connsiteY93" fmla="*/ 3229469 h 3482342"/>
              <a:gd name="connsiteX94" fmla="*/ 779276 w 12192000"/>
              <a:gd name="connsiteY94" fmla="*/ 3327290 h 3482342"/>
              <a:gd name="connsiteX95" fmla="*/ 600378 w 12192000"/>
              <a:gd name="connsiteY95" fmla="*/ 3335250 h 3482342"/>
              <a:gd name="connsiteX96" fmla="*/ 493457 w 12192000"/>
              <a:gd name="connsiteY96" fmla="*/ 3365044 h 3482342"/>
              <a:gd name="connsiteX97" fmla="*/ 349402 w 12192000"/>
              <a:gd name="connsiteY97" fmla="*/ 3380897 h 3482342"/>
              <a:gd name="connsiteX98" fmla="*/ 192183 w 12192000"/>
              <a:gd name="connsiteY98" fmla="*/ 3460075 h 3482342"/>
              <a:gd name="connsiteX99" fmla="*/ 46713 w 12192000"/>
              <a:gd name="connsiteY99" fmla="*/ 3462986 h 3482342"/>
              <a:gd name="connsiteX100" fmla="*/ 2765 w 12192000"/>
              <a:gd name="connsiteY100" fmla="*/ 3480770 h 3482342"/>
              <a:gd name="connsiteX101" fmla="*/ 0 w 12192000"/>
              <a:gd name="connsiteY101" fmla="*/ 3482342 h 3482342"/>
              <a:gd name="connsiteX102" fmla="*/ 0 w 12192000"/>
              <a:gd name="connsiteY10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35456 w 12192000"/>
              <a:gd name="connsiteY22" fmla="*/ 1337688 h 3482342"/>
              <a:gd name="connsiteX23" fmla="*/ 10629954 w 12192000"/>
              <a:gd name="connsiteY23" fmla="*/ 13306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524524 w 12192000"/>
              <a:gd name="connsiteY47" fmla="*/ 1902425 h 3482342"/>
              <a:gd name="connsiteX48" fmla="*/ 8436742 w 12192000"/>
              <a:gd name="connsiteY48" fmla="*/ 1923967 h 3482342"/>
              <a:gd name="connsiteX49" fmla="*/ 8345228 w 12192000"/>
              <a:gd name="connsiteY49" fmla="*/ 1939822 h 3482342"/>
              <a:gd name="connsiteX50" fmla="*/ 8236214 w 12192000"/>
              <a:gd name="connsiteY50" fmla="*/ 1909725 h 3482342"/>
              <a:gd name="connsiteX51" fmla="*/ 8132104 w 12192000"/>
              <a:gd name="connsiteY51" fmla="*/ 1895727 h 3482342"/>
              <a:gd name="connsiteX52" fmla="*/ 7918078 w 12192000"/>
              <a:gd name="connsiteY52" fmla="*/ 1862668 h 3482342"/>
              <a:gd name="connsiteX53" fmla="*/ 7817899 w 12192000"/>
              <a:gd name="connsiteY53" fmla="*/ 1862176 h 3482342"/>
              <a:gd name="connsiteX54" fmla="*/ 7768994 w 12192000"/>
              <a:gd name="connsiteY54" fmla="*/ 1855721 h 3482342"/>
              <a:gd name="connsiteX55" fmla="*/ 7618027 w 12192000"/>
              <a:gd name="connsiteY55" fmla="*/ 1830959 h 3482342"/>
              <a:gd name="connsiteX56" fmla="*/ 7449425 w 12192000"/>
              <a:gd name="connsiteY56" fmla="*/ 1810910 h 3482342"/>
              <a:gd name="connsiteX57" fmla="*/ 7342915 w 12192000"/>
              <a:gd name="connsiteY57" fmla="*/ 1819827 h 3482342"/>
              <a:gd name="connsiteX58" fmla="*/ 7255191 w 12192000"/>
              <a:gd name="connsiteY58" fmla="*/ 1834354 h 3482342"/>
              <a:gd name="connsiteX59" fmla="*/ 7131205 w 12192000"/>
              <a:gd name="connsiteY59" fmla="*/ 1845557 h 3482342"/>
              <a:gd name="connsiteX60" fmla="*/ 6917124 w 12192000"/>
              <a:gd name="connsiteY60" fmla="*/ 1837109 h 3482342"/>
              <a:gd name="connsiteX61" fmla="*/ 6837145 w 12192000"/>
              <a:gd name="connsiteY61" fmla="*/ 1870724 h 3482342"/>
              <a:gd name="connsiteX62" fmla="*/ 6753991 w 12192000"/>
              <a:gd name="connsiteY62" fmla="*/ 1860969 h 3482342"/>
              <a:gd name="connsiteX63" fmla="*/ 6727754 w 12192000"/>
              <a:gd name="connsiteY63" fmla="*/ 1882372 h 3482342"/>
              <a:gd name="connsiteX64" fmla="*/ 6723371 w 12192000"/>
              <a:gd name="connsiteY64" fmla="*/ 1886494 h 3482342"/>
              <a:gd name="connsiteX65" fmla="*/ 6702779 w 12192000"/>
              <a:gd name="connsiteY65" fmla="*/ 1893601 h 3482342"/>
              <a:gd name="connsiteX66" fmla="*/ 6700779 w 12192000"/>
              <a:gd name="connsiteY66" fmla="*/ 1907344 h 3482342"/>
              <a:gd name="connsiteX67" fmla="*/ 6672513 w 12192000"/>
              <a:gd name="connsiteY67" fmla="*/ 1926452 h 3482342"/>
              <a:gd name="connsiteX68" fmla="*/ 6633549 w 12192000"/>
              <a:gd name="connsiteY68" fmla="*/ 1936255 h 3482342"/>
              <a:gd name="connsiteX69" fmla="*/ 6444344 w 12192000"/>
              <a:gd name="connsiteY69" fmla="*/ 1969663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42310 w 12192000"/>
              <a:gd name="connsiteY73" fmla="*/ 2092510 h 3482342"/>
              <a:gd name="connsiteX74" fmla="*/ 6007916 w 12192000"/>
              <a:gd name="connsiteY74" fmla="*/ 2143752 h 3482342"/>
              <a:gd name="connsiteX75" fmla="*/ 5894610 w 12192000"/>
              <a:gd name="connsiteY75" fmla="*/ 2130684 h 3482342"/>
              <a:gd name="connsiteX76" fmla="*/ 5817682 w 12192000"/>
              <a:gd name="connsiteY76" fmla="*/ 2157358 h 3482342"/>
              <a:gd name="connsiteX77" fmla="*/ 5591469 w 12192000"/>
              <a:gd name="connsiteY77" fmla="*/ 2178389 h 3482342"/>
              <a:gd name="connsiteX78" fmla="*/ 5414282 w 12192000"/>
              <a:gd name="connsiteY78" fmla="*/ 2183070 h 3482342"/>
              <a:gd name="connsiteX79" fmla="*/ 5368369 w 12192000"/>
              <a:gd name="connsiteY79" fmla="*/ 2204272 h 3482342"/>
              <a:gd name="connsiteX80" fmla="*/ 5291263 w 12192000"/>
              <a:gd name="connsiteY80" fmla="*/ 2239182 h 3482342"/>
              <a:gd name="connsiteX81" fmla="*/ 5240857 w 12192000"/>
              <a:gd name="connsiteY81" fmla="*/ 2289444 h 3482342"/>
              <a:gd name="connsiteX82" fmla="*/ 5173523 w 12192000"/>
              <a:gd name="connsiteY82" fmla="*/ 2309057 h 3482342"/>
              <a:gd name="connsiteX83" fmla="*/ 5148543 w 12192000"/>
              <a:gd name="connsiteY83" fmla="*/ 2282356 h 3482342"/>
              <a:gd name="connsiteX84" fmla="*/ 5079548 w 12192000"/>
              <a:gd name="connsiteY84" fmla="*/ 2313485 h 3482342"/>
              <a:gd name="connsiteX85" fmla="*/ 4975908 w 12192000"/>
              <a:gd name="connsiteY85" fmla="*/ 2364128 h 3482342"/>
              <a:gd name="connsiteX86" fmla="*/ 4913723 w 12192000"/>
              <a:gd name="connsiteY86" fmla="*/ 2385265 h 3482342"/>
              <a:gd name="connsiteX87" fmla="*/ 4746485 w 12192000"/>
              <a:gd name="connsiteY87" fmla="*/ 2451769 h 3482342"/>
              <a:gd name="connsiteX88" fmla="*/ 4681588 w 12192000"/>
              <a:gd name="connsiteY88" fmla="*/ 2467494 h 3482342"/>
              <a:gd name="connsiteX89" fmla="*/ 1783655 w 12192000"/>
              <a:gd name="connsiteY89" fmla="*/ 3163860 h 3482342"/>
              <a:gd name="connsiteX90" fmla="*/ 1325955 w 12192000"/>
              <a:gd name="connsiteY90" fmla="*/ 3176692 h 3482342"/>
              <a:gd name="connsiteX91" fmla="*/ 1190384 w 12192000"/>
              <a:gd name="connsiteY91" fmla="*/ 3203504 h 3482342"/>
              <a:gd name="connsiteX92" fmla="*/ 1094537 w 12192000"/>
              <a:gd name="connsiteY92" fmla="*/ 3229469 h 3482342"/>
              <a:gd name="connsiteX93" fmla="*/ 779276 w 12192000"/>
              <a:gd name="connsiteY93" fmla="*/ 3327290 h 3482342"/>
              <a:gd name="connsiteX94" fmla="*/ 600378 w 12192000"/>
              <a:gd name="connsiteY94" fmla="*/ 3335250 h 3482342"/>
              <a:gd name="connsiteX95" fmla="*/ 493457 w 12192000"/>
              <a:gd name="connsiteY95" fmla="*/ 3365044 h 3482342"/>
              <a:gd name="connsiteX96" fmla="*/ 349402 w 12192000"/>
              <a:gd name="connsiteY96" fmla="*/ 3380897 h 3482342"/>
              <a:gd name="connsiteX97" fmla="*/ 192183 w 12192000"/>
              <a:gd name="connsiteY97" fmla="*/ 3460075 h 3482342"/>
              <a:gd name="connsiteX98" fmla="*/ 46713 w 12192000"/>
              <a:gd name="connsiteY98" fmla="*/ 3462986 h 3482342"/>
              <a:gd name="connsiteX99" fmla="*/ 2765 w 12192000"/>
              <a:gd name="connsiteY99" fmla="*/ 3480770 h 3482342"/>
              <a:gd name="connsiteX100" fmla="*/ 0 w 12192000"/>
              <a:gd name="connsiteY100" fmla="*/ 3482342 h 3482342"/>
              <a:gd name="connsiteX101" fmla="*/ 0 w 12192000"/>
              <a:gd name="connsiteY10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35456 w 12192000"/>
              <a:gd name="connsiteY22" fmla="*/ 1337688 h 3482342"/>
              <a:gd name="connsiteX23" fmla="*/ 10668054 w 12192000"/>
              <a:gd name="connsiteY23" fmla="*/ 14195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524524 w 12192000"/>
              <a:gd name="connsiteY47" fmla="*/ 1902425 h 3482342"/>
              <a:gd name="connsiteX48" fmla="*/ 8436742 w 12192000"/>
              <a:gd name="connsiteY48" fmla="*/ 1923967 h 3482342"/>
              <a:gd name="connsiteX49" fmla="*/ 8345228 w 12192000"/>
              <a:gd name="connsiteY49" fmla="*/ 1939822 h 3482342"/>
              <a:gd name="connsiteX50" fmla="*/ 8236214 w 12192000"/>
              <a:gd name="connsiteY50" fmla="*/ 1909725 h 3482342"/>
              <a:gd name="connsiteX51" fmla="*/ 8132104 w 12192000"/>
              <a:gd name="connsiteY51" fmla="*/ 1895727 h 3482342"/>
              <a:gd name="connsiteX52" fmla="*/ 7918078 w 12192000"/>
              <a:gd name="connsiteY52" fmla="*/ 1862668 h 3482342"/>
              <a:gd name="connsiteX53" fmla="*/ 7817899 w 12192000"/>
              <a:gd name="connsiteY53" fmla="*/ 1862176 h 3482342"/>
              <a:gd name="connsiteX54" fmla="*/ 7768994 w 12192000"/>
              <a:gd name="connsiteY54" fmla="*/ 1855721 h 3482342"/>
              <a:gd name="connsiteX55" fmla="*/ 7618027 w 12192000"/>
              <a:gd name="connsiteY55" fmla="*/ 1830959 h 3482342"/>
              <a:gd name="connsiteX56" fmla="*/ 7449425 w 12192000"/>
              <a:gd name="connsiteY56" fmla="*/ 1810910 h 3482342"/>
              <a:gd name="connsiteX57" fmla="*/ 7342915 w 12192000"/>
              <a:gd name="connsiteY57" fmla="*/ 1819827 h 3482342"/>
              <a:gd name="connsiteX58" fmla="*/ 7255191 w 12192000"/>
              <a:gd name="connsiteY58" fmla="*/ 1834354 h 3482342"/>
              <a:gd name="connsiteX59" fmla="*/ 7131205 w 12192000"/>
              <a:gd name="connsiteY59" fmla="*/ 1845557 h 3482342"/>
              <a:gd name="connsiteX60" fmla="*/ 6917124 w 12192000"/>
              <a:gd name="connsiteY60" fmla="*/ 1837109 h 3482342"/>
              <a:gd name="connsiteX61" fmla="*/ 6837145 w 12192000"/>
              <a:gd name="connsiteY61" fmla="*/ 1870724 h 3482342"/>
              <a:gd name="connsiteX62" fmla="*/ 6753991 w 12192000"/>
              <a:gd name="connsiteY62" fmla="*/ 1860969 h 3482342"/>
              <a:gd name="connsiteX63" fmla="*/ 6727754 w 12192000"/>
              <a:gd name="connsiteY63" fmla="*/ 1882372 h 3482342"/>
              <a:gd name="connsiteX64" fmla="*/ 6723371 w 12192000"/>
              <a:gd name="connsiteY64" fmla="*/ 1886494 h 3482342"/>
              <a:gd name="connsiteX65" fmla="*/ 6702779 w 12192000"/>
              <a:gd name="connsiteY65" fmla="*/ 1893601 h 3482342"/>
              <a:gd name="connsiteX66" fmla="*/ 6700779 w 12192000"/>
              <a:gd name="connsiteY66" fmla="*/ 1907344 h 3482342"/>
              <a:gd name="connsiteX67" fmla="*/ 6672513 w 12192000"/>
              <a:gd name="connsiteY67" fmla="*/ 1926452 h 3482342"/>
              <a:gd name="connsiteX68" fmla="*/ 6633549 w 12192000"/>
              <a:gd name="connsiteY68" fmla="*/ 1936255 h 3482342"/>
              <a:gd name="connsiteX69" fmla="*/ 6444344 w 12192000"/>
              <a:gd name="connsiteY69" fmla="*/ 1969663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42310 w 12192000"/>
              <a:gd name="connsiteY73" fmla="*/ 2092510 h 3482342"/>
              <a:gd name="connsiteX74" fmla="*/ 6007916 w 12192000"/>
              <a:gd name="connsiteY74" fmla="*/ 2143752 h 3482342"/>
              <a:gd name="connsiteX75" fmla="*/ 5894610 w 12192000"/>
              <a:gd name="connsiteY75" fmla="*/ 2130684 h 3482342"/>
              <a:gd name="connsiteX76" fmla="*/ 5817682 w 12192000"/>
              <a:gd name="connsiteY76" fmla="*/ 2157358 h 3482342"/>
              <a:gd name="connsiteX77" fmla="*/ 5591469 w 12192000"/>
              <a:gd name="connsiteY77" fmla="*/ 2178389 h 3482342"/>
              <a:gd name="connsiteX78" fmla="*/ 5414282 w 12192000"/>
              <a:gd name="connsiteY78" fmla="*/ 2183070 h 3482342"/>
              <a:gd name="connsiteX79" fmla="*/ 5368369 w 12192000"/>
              <a:gd name="connsiteY79" fmla="*/ 2204272 h 3482342"/>
              <a:gd name="connsiteX80" fmla="*/ 5291263 w 12192000"/>
              <a:gd name="connsiteY80" fmla="*/ 2239182 h 3482342"/>
              <a:gd name="connsiteX81" fmla="*/ 5240857 w 12192000"/>
              <a:gd name="connsiteY81" fmla="*/ 2289444 h 3482342"/>
              <a:gd name="connsiteX82" fmla="*/ 5173523 w 12192000"/>
              <a:gd name="connsiteY82" fmla="*/ 2309057 h 3482342"/>
              <a:gd name="connsiteX83" fmla="*/ 5148543 w 12192000"/>
              <a:gd name="connsiteY83" fmla="*/ 2282356 h 3482342"/>
              <a:gd name="connsiteX84" fmla="*/ 5079548 w 12192000"/>
              <a:gd name="connsiteY84" fmla="*/ 2313485 h 3482342"/>
              <a:gd name="connsiteX85" fmla="*/ 4975908 w 12192000"/>
              <a:gd name="connsiteY85" fmla="*/ 2364128 h 3482342"/>
              <a:gd name="connsiteX86" fmla="*/ 4913723 w 12192000"/>
              <a:gd name="connsiteY86" fmla="*/ 2385265 h 3482342"/>
              <a:gd name="connsiteX87" fmla="*/ 4746485 w 12192000"/>
              <a:gd name="connsiteY87" fmla="*/ 2451769 h 3482342"/>
              <a:gd name="connsiteX88" fmla="*/ 4681588 w 12192000"/>
              <a:gd name="connsiteY88" fmla="*/ 2467494 h 3482342"/>
              <a:gd name="connsiteX89" fmla="*/ 1783655 w 12192000"/>
              <a:gd name="connsiteY89" fmla="*/ 3163860 h 3482342"/>
              <a:gd name="connsiteX90" fmla="*/ 1325955 w 12192000"/>
              <a:gd name="connsiteY90" fmla="*/ 3176692 h 3482342"/>
              <a:gd name="connsiteX91" fmla="*/ 1190384 w 12192000"/>
              <a:gd name="connsiteY91" fmla="*/ 3203504 h 3482342"/>
              <a:gd name="connsiteX92" fmla="*/ 1094537 w 12192000"/>
              <a:gd name="connsiteY92" fmla="*/ 3229469 h 3482342"/>
              <a:gd name="connsiteX93" fmla="*/ 779276 w 12192000"/>
              <a:gd name="connsiteY93" fmla="*/ 3327290 h 3482342"/>
              <a:gd name="connsiteX94" fmla="*/ 600378 w 12192000"/>
              <a:gd name="connsiteY94" fmla="*/ 3335250 h 3482342"/>
              <a:gd name="connsiteX95" fmla="*/ 493457 w 12192000"/>
              <a:gd name="connsiteY95" fmla="*/ 3365044 h 3482342"/>
              <a:gd name="connsiteX96" fmla="*/ 349402 w 12192000"/>
              <a:gd name="connsiteY96" fmla="*/ 3380897 h 3482342"/>
              <a:gd name="connsiteX97" fmla="*/ 192183 w 12192000"/>
              <a:gd name="connsiteY97" fmla="*/ 3460075 h 3482342"/>
              <a:gd name="connsiteX98" fmla="*/ 46713 w 12192000"/>
              <a:gd name="connsiteY98" fmla="*/ 3462986 h 3482342"/>
              <a:gd name="connsiteX99" fmla="*/ 2765 w 12192000"/>
              <a:gd name="connsiteY99" fmla="*/ 3480770 h 3482342"/>
              <a:gd name="connsiteX100" fmla="*/ 0 w 12192000"/>
              <a:gd name="connsiteY100" fmla="*/ 3482342 h 3482342"/>
              <a:gd name="connsiteX101" fmla="*/ 0 w 12192000"/>
              <a:gd name="connsiteY10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68054 w 12192000"/>
              <a:gd name="connsiteY23" fmla="*/ 14195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524524 w 12192000"/>
              <a:gd name="connsiteY47" fmla="*/ 1902425 h 3482342"/>
              <a:gd name="connsiteX48" fmla="*/ 8436742 w 12192000"/>
              <a:gd name="connsiteY48" fmla="*/ 1923967 h 3482342"/>
              <a:gd name="connsiteX49" fmla="*/ 8345228 w 12192000"/>
              <a:gd name="connsiteY49" fmla="*/ 1939822 h 3482342"/>
              <a:gd name="connsiteX50" fmla="*/ 8236214 w 12192000"/>
              <a:gd name="connsiteY50" fmla="*/ 1909725 h 3482342"/>
              <a:gd name="connsiteX51" fmla="*/ 8132104 w 12192000"/>
              <a:gd name="connsiteY51" fmla="*/ 1895727 h 3482342"/>
              <a:gd name="connsiteX52" fmla="*/ 7918078 w 12192000"/>
              <a:gd name="connsiteY52" fmla="*/ 1862668 h 3482342"/>
              <a:gd name="connsiteX53" fmla="*/ 7817899 w 12192000"/>
              <a:gd name="connsiteY53" fmla="*/ 1862176 h 3482342"/>
              <a:gd name="connsiteX54" fmla="*/ 7768994 w 12192000"/>
              <a:gd name="connsiteY54" fmla="*/ 1855721 h 3482342"/>
              <a:gd name="connsiteX55" fmla="*/ 7618027 w 12192000"/>
              <a:gd name="connsiteY55" fmla="*/ 1830959 h 3482342"/>
              <a:gd name="connsiteX56" fmla="*/ 7449425 w 12192000"/>
              <a:gd name="connsiteY56" fmla="*/ 1810910 h 3482342"/>
              <a:gd name="connsiteX57" fmla="*/ 7342915 w 12192000"/>
              <a:gd name="connsiteY57" fmla="*/ 1819827 h 3482342"/>
              <a:gd name="connsiteX58" fmla="*/ 7255191 w 12192000"/>
              <a:gd name="connsiteY58" fmla="*/ 1834354 h 3482342"/>
              <a:gd name="connsiteX59" fmla="*/ 7131205 w 12192000"/>
              <a:gd name="connsiteY59" fmla="*/ 1845557 h 3482342"/>
              <a:gd name="connsiteX60" fmla="*/ 6917124 w 12192000"/>
              <a:gd name="connsiteY60" fmla="*/ 1837109 h 3482342"/>
              <a:gd name="connsiteX61" fmla="*/ 6837145 w 12192000"/>
              <a:gd name="connsiteY61" fmla="*/ 1870724 h 3482342"/>
              <a:gd name="connsiteX62" fmla="*/ 6753991 w 12192000"/>
              <a:gd name="connsiteY62" fmla="*/ 1860969 h 3482342"/>
              <a:gd name="connsiteX63" fmla="*/ 6727754 w 12192000"/>
              <a:gd name="connsiteY63" fmla="*/ 1882372 h 3482342"/>
              <a:gd name="connsiteX64" fmla="*/ 6723371 w 12192000"/>
              <a:gd name="connsiteY64" fmla="*/ 1886494 h 3482342"/>
              <a:gd name="connsiteX65" fmla="*/ 6702779 w 12192000"/>
              <a:gd name="connsiteY65" fmla="*/ 1893601 h 3482342"/>
              <a:gd name="connsiteX66" fmla="*/ 6700779 w 12192000"/>
              <a:gd name="connsiteY66" fmla="*/ 1907344 h 3482342"/>
              <a:gd name="connsiteX67" fmla="*/ 6672513 w 12192000"/>
              <a:gd name="connsiteY67" fmla="*/ 1926452 h 3482342"/>
              <a:gd name="connsiteX68" fmla="*/ 6633549 w 12192000"/>
              <a:gd name="connsiteY68" fmla="*/ 1936255 h 3482342"/>
              <a:gd name="connsiteX69" fmla="*/ 6444344 w 12192000"/>
              <a:gd name="connsiteY69" fmla="*/ 1969663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42310 w 12192000"/>
              <a:gd name="connsiteY73" fmla="*/ 2092510 h 3482342"/>
              <a:gd name="connsiteX74" fmla="*/ 6007916 w 12192000"/>
              <a:gd name="connsiteY74" fmla="*/ 2143752 h 3482342"/>
              <a:gd name="connsiteX75" fmla="*/ 5894610 w 12192000"/>
              <a:gd name="connsiteY75" fmla="*/ 2130684 h 3482342"/>
              <a:gd name="connsiteX76" fmla="*/ 5817682 w 12192000"/>
              <a:gd name="connsiteY76" fmla="*/ 2157358 h 3482342"/>
              <a:gd name="connsiteX77" fmla="*/ 5591469 w 12192000"/>
              <a:gd name="connsiteY77" fmla="*/ 2178389 h 3482342"/>
              <a:gd name="connsiteX78" fmla="*/ 5414282 w 12192000"/>
              <a:gd name="connsiteY78" fmla="*/ 2183070 h 3482342"/>
              <a:gd name="connsiteX79" fmla="*/ 5368369 w 12192000"/>
              <a:gd name="connsiteY79" fmla="*/ 2204272 h 3482342"/>
              <a:gd name="connsiteX80" fmla="*/ 5291263 w 12192000"/>
              <a:gd name="connsiteY80" fmla="*/ 2239182 h 3482342"/>
              <a:gd name="connsiteX81" fmla="*/ 5240857 w 12192000"/>
              <a:gd name="connsiteY81" fmla="*/ 2289444 h 3482342"/>
              <a:gd name="connsiteX82" fmla="*/ 5173523 w 12192000"/>
              <a:gd name="connsiteY82" fmla="*/ 2309057 h 3482342"/>
              <a:gd name="connsiteX83" fmla="*/ 5148543 w 12192000"/>
              <a:gd name="connsiteY83" fmla="*/ 2282356 h 3482342"/>
              <a:gd name="connsiteX84" fmla="*/ 5079548 w 12192000"/>
              <a:gd name="connsiteY84" fmla="*/ 2313485 h 3482342"/>
              <a:gd name="connsiteX85" fmla="*/ 4975908 w 12192000"/>
              <a:gd name="connsiteY85" fmla="*/ 2364128 h 3482342"/>
              <a:gd name="connsiteX86" fmla="*/ 4913723 w 12192000"/>
              <a:gd name="connsiteY86" fmla="*/ 2385265 h 3482342"/>
              <a:gd name="connsiteX87" fmla="*/ 4746485 w 12192000"/>
              <a:gd name="connsiteY87" fmla="*/ 2451769 h 3482342"/>
              <a:gd name="connsiteX88" fmla="*/ 4681588 w 12192000"/>
              <a:gd name="connsiteY88" fmla="*/ 2467494 h 3482342"/>
              <a:gd name="connsiteX89" fmla="*/ 1783655 w 12192000"/>
              <a:gd name="connsiteY89" fmla="*/ 3163860 h 3482342"/>
              <a:gd name="connsiteX90" fmla="*/ 1325955 w 12192000"/>
              <a:gd name="connsiteY90" fmla="*/ 3176692 h 3482342"/>
              <a:gd name="connsiteX91" fmla="*/ 1190384 w 12192000"/>
              <a:gd name="connsiteY91" fmla="*/ 3203504 h 3482342"/>
              <a:gd name="connsiteX92" fmla="*/ 1094537 w 12192000"/>
              <a:gd name="connsiteY92" fmla="*/ 3229469 h 3482342"/>
              <a:gd name="connsiteX93" fmla="*/ 779276 w 12192000"/>
              <a:gd name="connsiteY93" fmla="*/ 3327290 h 3482342"/>
              <a:gd name="connsiteX94" fmla="*/ 600378 w 12192000"/>
              <a:gd name="connsiteY94" fmla="*/ 3335250 h 3482342"/>
              <a:gd name="connsiteX95" fmla="*/ 493457 w 12192000"/>
              <a:gd name="connsiteY95" fmla="*/ 3365044 h 3482342"/>
              <a:gd name="connsiteX96" fmla="*/ 349402 w 12192000"/>
              <a:gd name="connsiteY96" fmla="*/ 3380897 h 3482342"/>
              <a:gd name="connsiteX97" fmla="*/ 192183 w 12192000"/>
              <a:gd name="connsiteY97" fmla="*/ 3460075 h 3482342"/>
              <a:gd name="connsiteX98" fmla="*/ 46713 w 12192000"/>
              <a:gd name="connsiteY98" fmla="*/ 3462986 h 3482342"/>
              <a:gd name="connsiteX99" fmla="*/ 2765 w 12192000"/>
              <a:gd name="connsiteY99" fmla="*/ 3480770 h 3482342"/>
              <a:gd name="connsiteX100" fmla="*/ 0 w 12192000"/>
              <a:gd name="connsiteY100" fmla="*/ 3482342 h 3482342"/>
              <a:gd name="connsiteX101" fmla="*/ 0 w 12192000"/>
              <a:gd name="connsiteY10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524524 w 12192000"/>
              <a:gd name="connsiteY47" fmla="*/ 1902425 h 3482342"/>
              <a:gd name="connsiteX48" fmla="*/ 8436742 w 12192000"/>
              <a:gd name="connsiteY48" fmla="*/ 1923967 h 3482342"/>
              <a:gd name="connsiteX49" fmla="*/ 8345228 w 12192000"/>
              <a:gd name="connsiteY49" fmla="*/ 1939822 h 3482342"/>
              <a:gd name="connsiteX50" fmla="*/ 8236214 w 12192000"/>
              <a:gd name="connsiteY50" fmla="*/ 1909725 h 3482342"/>
              <a:gd name="connsiteX51" fmla="*/ 8132104 w 12192000"/>
              <a:gd name="connsiteY51" fmla="*/ 1895727 h 3482342"/>
              <a:gd name="connsiteX52" fmla="*/ 7918078 w 12192000"/>
              <a:gd name="connsiteY52" fmla="*/ 1862668 h 3482342"/>
              <a:gd name="connsiteX53" fmla="*/ 7817899 w 12192000"/>
              <a:gd name="connsiteY53" fmla="*/ 1862176 h 3482342"/>
              <a:gd name="connsiteX54" fmla="*/ 7768994 w 12192000"/>
              <a:gd name="connsiteY54" fmla="*/ 1855721 h 3482342"/>
              <a:gd name="connsiteX55" fmla="*/ 7618027 w 12192000"/>
              <a:gd name="connsiteY55" fmla="*/ 1830959 h 3482342"/>
              <a:gd name="connsiteX56" fmla="*/ 7449425 w 12192000"/>
              <a:gd name="connsiteY56" fmla="*/ 1810910 h 3482342"/>
              <a:gd name="connsiteX57" fmla="*/ 7342915 w 12192000"/>
              <a:gd name="connsiteY57" fmla="*/ 1819827 h 3482342"/>
              <a:gd name="connsiteX58" fmla="*/ 7255191 w 12192000"/>
              <a:gd name="connsiteY58" fmla="*/ 1834354 h 3482342"/>
              <a:gd name="connsiteX59" fmla="*/ 7131205 w 12192000"/>
              <a:gd name="connsiteY59" fmla="*/ 1845557 h 3482342"/>
              <a:gd name="connsiteX60" fmla="*/ 6917124 w 12192000"/>
              <a:gd name="connsiteY60" fmla="*/ 1837109 h 3482342"/>
              <a:gd name="connsiteX61" fmla="*/ 6837145 w 12192000"/>
              <a:gd name="connsiteY61" fmla="*/ 1870724 h 3482342"/>
              <a:gd name="connsiteX62" fmla="*/ 6753991 w 12192000"/>
              <a:gd name="connsiteY62" fmla="*/ 1860969 h 3482342"/>
              <a:gd name="connsiteX63" fmla="*/ 6727754 w 12192000"/>
              <a:gd name="connsiteY63" fmla="*/ 1882372 h 3482342"/>
              <a:gd name="connsiteX64" fmla="*/ 6723371 w 12192000"/>
              <a:gd name="connsiteY64" fmla="*/ 1886494 h 3482342"/>
              <a:gd name="connsiteX65" fmla="*/ 6702779 w 12192000"/>
              <a:gd name="connsiteY65" fmla="*/ 1893601 h 3482342"/>
              <a:gd name="connsiteX66" fmla="*/ 6700779 w 12192000"/>
              <a:gd name="connsiteY66" fmla="*/ 1907344 h 3482342"/>
              <a:gd name="connsiteX67" fmla="*/ 6672513 w 12192000"/>
              <a:gd name="connsiteY67" fmla="*/ 1926452 h 3482342"/>
              <a:gd name="connsiteX68" fmla="*/ 6633549 w 12192000"/>
              <a:gd name="connsiteY68" fmla="*/ 1936255 h 3482342"/>
              <a:gd name="connsiteX69" fmla="*/ 6444344 w 12192000"/>
              <a:gd name="connsiteY69" fmla="*/ 1969663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42310 w 12192000"/>
              <a:gd name="connsiteY73" fmla="*/ 2092510 h 3482342"/>
              <a:gd name="connsiteX74" fmla="*/ 6007916 w 12192000"/>
              <a:gd name="connsiteY74" fmla="*/ 2143752 h 3482342"/>
              <a:gd name="connsiteX75" fmla="*/ 5894610 w 12192000"/>
              <a:gd name="connsiteY75" fmla="*/ 2130684 h 3482342"/>
              <a:gd name="connsiteX76" fmla="*/ 5817682 w 12192000"/>
              <a:gd name="connsiteY76" fmla="*/ 2157358 h 3482342"/>
              <a:gd name="connsiteX77" fmla="*/ 5591469 w 12192000"/>
              <a:gd name="connsiteY77" fmla="*/ 2178389 h 3482342"/>
              <a:gd name="connsiteX78" fmla="*/ 5414282 w 12192000"/>
              <a:gd name="connsiteY78" fmla="*/ 2183070 h 3482342"/>
              <a:gd name="connsiteX79" fmla="*/ 5368369 w 12192000"/>
              <a:gd name="connsiteY79" fmla="*/ 2204272 h 3482342"/>
              <a:gd name="connsiteX80" fmla="*/ 5291263 w 12192000"/>
              <a:gd name="connsiteY80" fmla="*/ 2239182 h 3482342"/>
              <a:gd name="connsiteX81" fmla="*/ 5240857 w 12192000"/>
              <a:gd name="connsiteY81" fmla="*/ 2289444 h 3482342"/>
              <a:gd name="connsiteX82" fmla="*/ 5173523 w 12192000"/>
              <a:gd name="connsiteY82" fmla="*/ 2309057 h 3482342"/>
              <a:gd name="connsiteX83" fmla="*/ 5148543 w 12192000"/>
              <a:gd name="connsiteY83" fmla="*/ 2282356 h 3482342"/>
              <a:gd name="connsiteX84" fmla="*/ 5079548 w 12192000"/>
              <a:gd name="connsiteY84" fmla="*/ 2313485 h 3482342"/>
              <a:gd name="connsiteX85" fmla="*/ 4975908 w 12192000"/>
              <a:gd name="connsiteY85" fmla="*/ 2364128 h 3482342"/>
              <a:gd name="connsiteX86" fmla="*/ 4913723 w 12192000"/>
              <a:gd name="connsiteY86" fmla="*/ 2385265 h 3482342"/>
              <a:gd name="connsiteX87" fmla="*/ 4746485 w 12192000"/>
              <a:gd name="connsiteY87" fmla="*/ 2451769 h 3482342"/>
              <a:gd name="connsiteX88" fmla="*/ 4681588 w 12192000"/>
              <a:gd name="connsiteY88" fmla="*/ 2467494 h 3482342"/>
              <a:gd name="connsiteX89" fmla="*/ 1783655 w 12192000"/>
              <a:gd name="connsiteY89" fmla="*/ 3163860 h 3482342"/>
              <a:gd name="connsiteX90" fmla="*/ 1325955 w 12192000"/>
              <a:gd name="connsiteY90" fmla="*/ 3176692 h 3482342"/>
              <a:gd name="connsiteX91" fmla="*/ 1190384 w 12192000"/>
              <a:gd name="connsiteY91" fmla="*/ 3203504 h 3482342"/>
              <a:gd name="connsiteX92" fmla="*/ 1094537 w 12192000"/>
              <a:gd name="connsiteY92" fmla="*/ 3229469 h 3482342"/>
              <a:gd name="connsiteX93" fmla="*/ 779276 w 12192000"/>
              <a:gd name="connsiteY93" fmla="*/ 3327290 h 3482342"/>
              <a:gd name="connsiteX94" fmla="*/ 600378 w 12192000"/>
              <a:gd name="connsiteY94" fmla="*/ 3335250 h 3482342"/>
              <a:gd name="connsiteX95" fmla="*/ 493457 w 12192000"/>
              <a:gd name="connsiteY95" fmla="*/ 3365044 h 3482342"/>
              <a:gd name="connsiteX96" fmla="*/ 349402 w 12192000"/>
              <a:gd name="connsiteY96" fmla="*/ 3380897 h 3482342"/>
              <a:gd name="connsiteX97" fmla="*/ 192183 w 12192000"/>
              <a:gd name="connsiteY97" fmla="*/ 3460075 h 3482342"/>
              <a:gd name="connsiteX98" fmla="*/ 46713 w 12192000"/>
              <a:gd name="connsiteY98" fmla="*/ 3462986 h 3482342"/>
              <a:gd name="connsiteX99" fmla="*/ 2765 w 12192000"/>
              <a:gd name="connsiteY99" fmla="*/ 3480770 h 3482342"/>
              <a:gd name="connsiteX100" fmla="*/ 0 w 12192000"/>
              <a:gd name="connsiteY100" fmla="*/ 3482342 h 3482342"/>
              <a:gd name="connsiteX101" fmla="*/ 0 w 12192000"/>
              <a:gd name="connsiteY10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524524 w 12192000"/>
              <a:gd name="connsiteY47" fmla="*/ 1902425 h 3482342"/>
              <a:gd name="connsiteX48" fmla="*/ 8436742 w 12192000"/>
              <a:gd name="connsiteY48" fmla="*/ 1923967 h 3482342"/>
              <a:gd name="connsiteX49" fmla="*/ 8236214 w 12192000"/>
              <a:gd name="connsiteY49" fmla="*/ 1909725 h 3482342"/>
              <a:gd name="connsiteX50" fmla="*/ 8132104 w 12192000"/>
              <a:gd name="connsiteY50" fmla="*/ 1895727 h 3482342"/>
              <a:gd name="connsiteX51" fmla="*/ 7918078 w 12192000"/>
              <a:gd name="connsiteY51" fmla="*/ 1862668 h 3482342"/>
              <a:gd name="connsiteX52" fmla="*/ 7817899 w 12192000"/>
              <a:gd name="connsiteY52" fmla="*/ 1862176 h 3482342"/>
              <a:gd name="connsiteX53" fmla="*/ 7768994 w 12192000"/>
              <a:gd name="connsiteY53" fmla="*/ 1855721 h 3482342"/>
              <a:gd name="connsiteX54" fmla="*/ 7618027 w 12192000"/>
              <a:gd name="connsiteY54" fmla="*/ 1830959 h 3482342"/>
              <a:gd name="connsiteX55" fmla="*/ 7449425 w 12192000"/>
              <a:gd name="connsiteY55" fmla="*/ 1810910 h 3482342"/>
              <a:gd name="connsiteX56" fmla="*/ 7342915 w 12192000"/>
              <a:gd name="connsiteY56" fmla="*/ 1819827 h 3482342"/>
              <a:gd name="connsiteX57" fmla="*/ 7255191 w 12192000"/>
              <a:gd name="connsiteY57" fmla="*/ 1834354 h 3482342"/>
              <a:gd name="connsiteX58" fmla="*/ 7131205 w 12192000"/>
              <a:gd name="connsiteY58" fmla="*/ 1845557 h 3482342"/>
              <a:gd name="connsiteX59" fmla="*/ 6917124 w 12192000"/>
              <a:gd name="connsiteY59" fmla="*/ 1837109 h 3482342"/>
              <a:gd name="connsiteX60" fmla="*/ 6837145 w 12192000"/>
              <a:gd name="connsiteY60" fmla="*/ 1870724 h 3482342"/>
              <a:gd name="connsiteX61" fmla="*/ 6753991 w 12192000"/>
              <a:gd name="connsiteY61" fmla="*/ 1860969 h 3482342"/>
              <a:gd name="connsiteX62" fmla="*/ 6727754 w 12192000"/>
              <a:gd name="connsiteY62" fmla="*/ 1882372 h 3482342"/>
              <a:gd name="connsiteX63" fmla="*/ 6723371 w 12192000"/>
              <a:gd name="connsiteY63" fmla="*/ 1886494 h 3482342"/>
              <a:gd name="connsiteX64" fmla="*/ 6702779 w 12192000"/>
              <a:gd name="connsiteY64" fmla="*/ 1893601 h 3482342"/>
              <a:gd name="connsiteX65" fmla="*/ 6700779 w 12192000"/>
              <a:gd name="connsiteY65" fmla="*/ 1907344 h 3482342"/>
              <a:gd name="connsiteX66" fmla="*/ 6672513 w 12192000"/>
              <a:gd name="connsiteY66" fmla="*/ 1926452 h 3482342"/>
              <a:gd name="connsiteX67" fmla="*/ 6633549 w 12192000"/>
              <a:gd name="connsiteY67" fmla="*/ 1936255 h 3482342"/>
              <a:gd name="connsiteX68" fmla="*/ 6444344 w 12192000"/>
              <a:gd name="connsiteY68" fmla="*/ 1969663 h 3482342"/>
              <a:gd name="connsiteX69" fmla="*/ 6333446 w 12192000"/>
              <a:gd name="connsiteY69" fmla="*/ 1997163 h 3482342"/>
              <a:gd name="connsiteX70" fmla="*/ 6294933 w 12192000"/>
              <a:gd name="connsiteY70" fmla="*/ 2019412 h 3482342"/>
              <a:gd name="connsiteX71" fmla="*/ 6238719 w 12192000"/>
              <a:gd name="connsiteY71" fmla="*/ 2042547 h 3482342"/>
              <a:gd name="connsiteX72" fmla="*/ 6142310 w 12192000"/>
              <a:gd name="connsiteY72" fmla="*/ 2092510 h 3482342"/>
              <a:gd name="connsiteX73" fmla="*/ 6007916 w 12192000"/>
              <a:gd name="connsiteY73" fmla="*/ 2143752 h 3482342"/>
              <a:gd name="connsiteX74" fmla="*/ 5894610 w 12192000"/>
              <a:gd name="connsiteY74" fmla="*/ 2130684 h 3482342"/>
              <a:gd name="connsiteX75" fmla="*/ 5817682 w 12192000"/>
              <a:gd name="connsiteY75" fmla="*/ 2157358 h 3482342"/>
              <a:gd name="connsiteX76" fmla="*/ 5591469 w 12192000"/>
              <a:gd name="connsiteY76" fmla="*/ 2178389 h 3482342"/>
              <a:gd name="connsiteX77" fmla="*/ 5414282 w 12192000"/>
              <a:gd name="connsiteY77" fmla="*/ 2183070 h 3482342"/>
              <a:gd name="connsiteX78" fmla="*/ 5368369 w 12192000"/>
              <a:gd name="connsiteY78" fmla="*/ 2204272 h 3482342"/>
              <a:gd name="connsiteX79" fmla="*/ 5291263 w 12192000"/>
              <a:gd name="connsiteY79" fmla="*/ 2239182 h 3482342"/>
              <a:gd name="connsiteX80" fmla="*/ 5240857 w 12192000"/>
              <a:gd name="connsiteY80" fmla="*/ 2289444 h 3482342"/>
              <a:gd name="connsiteX81" fmla="*/ 5173523 w 12192000"/>
              <a:gd name="connsiteY81" fmla="*/ 2309057 h 3482342"/>
              <a:gd name="connsiteX82" fmla="*/ 5148543 w 12192000"/>
              <a:gd name="connsiteY82" fmla="*/ 2282356 h 3482342"/>
              <a:gd name="connsiteX83" fmla="*/ 5079548 w 12192000"/>
              <a:gd name="connsiteY83" fmla="*/ 2313485 h 3482342"/>
              <a:gd name="connsiteX84" fmla="*/ 4975908 w 12192000"/>
              <a:gd name="connsiteY84" fmla="*/ 2364128 h 3482342"/>
              <a:gd name="connsiteX85" fmla="*/ 4913723 w 12192000"/>
              <a:gd name="connsiteY85" fmla="*/ 2385265 h 3482342"/>
              <a:gd name="connsiteX86" fmla="*/ 4746485 w 12192000"/>
              <a:gd name="connsiteY86" fmla="*/ 2451769 h 3482342"/>
              <a:gd name="connsiteX87" fmla="*/ 4681588 w 12192000"/>
              <a:gd name="connsiteY87" fmla="*/ 2467494 h 3482342"/>
              <a:gd name="connsiteX88" fmla="*/ 1783655 w 12192000"/>
              <a:gd name="connsiteY88" fmla="*/ 3163860 h 3482342"/>
              <a:gd name="connsiteX89" fmla="*/ 1325955 w 12192000"/>
              <a:gd name="connsiteY89" fmla="*/ 3176692 h 3482342"/>
              <a:gd name="connsiteX90" fmla="*/ 1190384 w 12192000"/>
              <a:gd name="connsiteY90" fmla="*/ 3203504 h 3482342"/>
              <a:gd name="connsiteX91" fmla="*/ 1094537 w 12192000"/>
              <a:gd name="connsiteY91" fmla="*/ 3229469 h 3482342"/>
              <a:gd name="connsiteX92" fmla="*/ 779276 w 12192000"/>
              <a:gd name="connsiteY92" fmla="*/ 3327290 h 3482342"/>
              <a:gd name="connsiteX93" fmla="*/ 600378 w 12192000"/>
              <a:gd name="connsiteY93" fmla="*/ 3335250 h 3482342"/>
              <a:gd name="connsiteX94" fmla="*/ 493457 w 12192000"/>
              <a:gd name="connsiteY94" fmla="*/ 3365044 h 3482342"/>
              <a:gd name="connsiteX95" fmla="*/ 349402 w 12192000"/>
              <a:gd name="connsiteY95" fmla="*/ 3380897 h 3482342"/>
              <a:gd name="connsiteX96" fmla="*/ 192183 w 12192000"/>
              <a:gd name="connsiteY96" fmla="*/ 3460075 h 3482342"/>
              <a:gd name="connsiteX97" fmla="*/ 46713 w 12192000"/>
              <a:gd name="connsiteY97" fmla="*/ 3462986 h 3482342"/>
              <a:gd name="connsiteX98" fmla="*/ 2765 w 12192000"/>
              <a:gd name="connsiteY98" fmla="*/ 3480770 h 3482342"/>
              <a:gd name="connsiteX99" fmla="*/ 0 w 12192000"/>
              <a:gd name="connsiteY99" fmla="*/ 3482342 h 3482342"/>
              <a:gd name="connsiteX100" fmla="*/ 0 w 12192000"/>
              <a:gd name="connsiteY10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524524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17124 w 12192000"/>
              <a:gd name="connsiteY58" fmla="*/ 1837109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33549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17124 w 12192000"/>
              <a:gd name="connsiteY58" fmla="*/ 1837109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33549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17124 w 12192000"/>
              <a:gd name="connsiteY58" fmla="*/ 1837109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33549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17124 w 12192000"/>
              <a:gd name="connsiteY58" fmla="*/ 1837109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33549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17124 w 12192000"/>
              <a:gd name="connsiteY58" fmla="*/ 1837109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33549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17124 w 12192000"/>
              <a:gd name="connsiteY58" fmla="*/ 1837109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33549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33549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33549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33549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65426 w 12192000"/>
              <a:gd name="connsiteY82" fmla="*/ 2324076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65426 w 12192000"/>
              <a:gd name="connsiteY82" fmla="*/ 2324076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23830 w 12192000"/>
              <a:gd name="connsiteY81" fmla="*/ 2307070 h 3482342"/>
              <a:gd name="connsiteX82" fmla="*/ 5065426 w 12192000"/>
              <a:gd name="connsiteY82" fmla="*/ 2324076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23830 w 12192000"/>
              <a:gd name="connsiteY81" fmla="*/ 2307070 h 3482342"/>
              <a:gd name="connsiteX82" fmla="*/ 5065426 w 12192000"/>
              <a:gd name="connsiteY82" fmla="*/ 2324076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23830 w 12192000"/>
              <a:gd name="connsiteY81" fmla="*/ 2307070 h 3482342"/>
              <a:gd name="connsiteX82" fmla="*/ 5065426 w 12192000"/>
              <a:gd name="connsiteY82" fmla="*/ 2324076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23830 w 12192000"/>
              <a:gd name="connsiteY81" fmla="*/ 2307070 h 3482342"/>
              <a:gd name="connsiteX82" fmla="*/ 5065426 w 12192000"/>
              <a:gd name="connsiteY82" fmla="*/ 2324076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23830 w 12192000"/>
              <a:gd name="connsiteY81" fmla="*/ 2307070 h 3482342"/>
              <a:gd name="connsiteX82" fmla="*/ 5065426 w 12192000"/>
              <a:gd name="connsiteY82" fmla="*/ 2324076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33796 w 12192000"/>
              <a:gd name="connsiteY79" fmla="*/ 2268260 h 3482342"/>
              <a:gd name="connsiteX80" fmla="*/ 5173523 w 12192000"/>
              <a:gd name="connsiteY80" fmla="*/ 2309057 h 3482342"/>
              <a:gd name="connsiteX81" fmla="*/ 5123830 w 12192000"/>
              <a:gd name="connsiteY81" fmla="*/ 2307070 h 3482342"/>
              <a:gd name="connsiteX82" fmla="*/ 5065426 w 12192000"/>
              <a:gd name="connsiteY82" fmla="*/ 2324076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33796 w 12192000"/>
              <a:gd name="connsiteY79" fmla="*/ 2268260 h 3482342"/>
              <a:gd name="connsiteX80" fmla="*/ 5173523 w 12192000"/>
              <a:gd name="connsiteY80" fmla="*/ 2309057 h 3482342"/>
              <a:gd name="connsiteX81" fmla="*/ 5123830 w 12192000"/>
              <a:gd name="connsiteY81" fmla="*/ 2307070 h 3482342"/>
              <a:gd name="connsiteX82" fmla="*/ 5065426 w 12192000"/>
              <a:gd name="connsiteY82" fmla="*/ 2324076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33796 w 12192000"/>
              <a:gd name="connsiteY79" fmla="*/ 2268260 h 3482342"/>
              <a:gd name="connsiteX80" fmla="*/ 5173523 w 12192000"/>
              <a:gd name="connsiteY80" fmla="*/ 2309057 h 3482342"/>
              <a:gd name="connsiteX81" fmla="*/ 5123830 w 12192000"/>
              <a:gd name="connsiteY81" fmla="*/ 2307070 h 3482342"/>
              <a:gd name="connsiteX82" fmla="*/ 5065426 w 12192000"/>
              <a:gd name="connsiteY82" fmla="*/ 2324076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336354 w 12192000"/>
              <a:gd name="connsiteY78" fmla="*/ 2218920 h 3482342"/>
              <a:gd name="connsiteX79" fmla="*/ 5291263 w 12192000"/>
              <a:gd name="connsiteY79" fmla="*/ 2239182 h 3482342"/>
              <a:gd name="connsiteX80" fmla="*/ 5233796 w 12192000"/>
              <a:gd name="connsiteY80" fmla="*/ 2268260 h 3482342"/>
              <a:gd name="connsiteX81" fmla="*/ 5173523 w 12192000"/>
              <a:gd name="connsiteY81" fmla="*/ 2309057 h 3482342"/>
              <a:gd name="connsiteX82" fmla="*/ 5123830 w 12192000"/>
              <a:gd name="connsiteY82" fmla="*/ 2307070 h 3482342"/>
              <a:gd name="connsiteX83" fmla="*/ 5065426 w 12192000"/>
              <a:gd name="connsiteY83" fmla="*/ 2324076 h 3482342"/>
              <a:gd name="connsiteX84" fmla="*/ 4975908 w 12192000"/>
              <a:gd name="connsiteY84" fmla="*/ 2364128 h 3482342"/>
              <a:gd name="connsiteX85" fmla="*/ 4913723 w 12192000"/>
              <a:gd name="connsiteY85" fmla="*/ 2385265 h 3482342"/>
              <a:gd name="connsiteX86" fmla="*/ 4746485 w 12192000"/>
              <a:gd name="connsiteY86" fmla="*/ 2451769 h 3482342"/>
              <a:gd name="connsiteX87" fmla="*/ 4681588 w 12192000"/>
              <a:gd name="connsiteY87" fmla="*/ 2467494 h 3482342"/>
              <a:gd name="connsiteX88" fmla="*/ 1783655 w 12192000"/>
              <a:gd name="connsiteY88" fmla="*/ 3163860 h 3482342"/>
              <a:gd name="connsiteX89" fmla="*/ 1325955 w 12192000"/>
              <a:gd name="connsiteY89" fmla="*/ 3176692 h 3482342"/>
              <a:gd name="connsiteX90" fmla="*/ 1190384 w 12192000"/>
              <a:gd name="connsiteY90" fmla="*/ 3203504 h 3482342"/>
              <a:gd name="connsiteX91" fmla="*/ 1094537 w 12192000"/>
              <a:gd name="connsiteY91" fmla="*/ 3229469 h 3482342"/>
              <a:gd name="connsiteX92" fmla="*/ 779276 w 12192000"/>
              <a:gd name="connsiteY92" fmla="*/ 3327290 h 3482342"/>
              <a:gd name="connsiteX93" fmla="*/ 600378 w 12192000"/>
              <a:gd name="connsiteY93" fmla="*/ 3335250 h 3482342"/>
              <a:gd name="connsiteX94" fmla="*/ 493457 w 12192000"/>
              <a:gd name="connsiteY94" fmla="*/ 3365044 h 3482342"/>
              <a:gd name="connsiteX95" fmla="*/ 349402 w 12192000"/>
              <a:gd name="connsiteY95" fmla="*/ 3380897 h 3482342"/>
              <a:gd name="connsiteX96" fmla="*/ 192183 w 12192000"/>
              <a:gd name="connsiteY96" fmla="*/ 3460075 h 3482342"/>
              <a:gd name="connsiteX97" fmla="*/ 46713 w 12192000"/>
              <a:gd name="connsiteY97" fmla="*/ 3462986 h 3482342"/>
              <a:gd name="connsiteX98" fmla="*/ 2765 w 12192000"/>
              <a:gd name="connsiteY98" fmla="*/ 3480770 h 3482342"/>
              <a:gd name="connsiteX99" fmla="*/ 0 w 12192000"/>
              <a:gd name="connsiteY99" fmla="*/ 3482342 h 3482342"/>
              <a:gd name="connsiteX100" fmla="*/ 0 w 12192000"/>
              <a:gd name="connsiteY10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336354 w 12192000"/>
              <a:gd name="connsiteY78" fmla="*/ 2218920 h 3482342"/>
              <a:gd name="connsiteX79" fmla="*/ 5291263 w 12192000"/>
              <a:gd name="connsiteY79" fmla="*/ 2239182 h 3482342"/>
              <a:gd name="connsiteX80" fmla="*/ 5255152 w 12192000"/>
              <a:gd name="connsiteY80" fmla="*/ 2247164 h 3482342"/>
              <a:gd name="connsiteX81" fmla="*/ 5233796 w 12192000"/>
              <a:gd name="connsiteY81" fmla="*/ 2268260 h 3482342"/>
              <a:gd name="connsiteX82" fmla="*/ 5173523 w 12192000"/>
              <a:gd name="connsiteY82" fmla="*/ 2309057 h 3482342"/>
              <a:gd name="connsiteX83" fmla="*/ 5123830 w 12192000"/>
              <a:gd name="connsiteY83" fmla="*/ 2307070 h 3482342"/>
              <a:gd name="connsiteX84" fmla="*/ 5065426 w 12192000"/>
              <a:gd name="connsiteY84" fmla="*/ 2324076 h 3482342"/>
              <a:gd name="connsiteX85" fmla="*/ 4975908 w 12192000"/>
              <a:gd name="connsiteY85" fmla="*/ 2364128 h 3482342"/>
              <a:gd name="connsiteX86" fmla="*/ 4913723 w 12192000"/>
              <a:gd name="connsiteY86" fmla="*/ 2385265 h 3482342"/>
              <a:gd name="connsiteX87" fmla="*/ 4746485 w 12192000"/>
              <a:gd name="connsiteY87" fmla="*/ 2451769 h 3482342"/>
              <a:gd name="connsiteX88" fmla="*/ 4681588 w 12192000"/>
              <a:gd name="connsiteY88" fmla="*/ 2467494 h 3482342"/>
              <a:gd name="connsiteX89" fmla="*/ 1783655 w 12192000"/>
              <a:gd name="connsiteY89" fmla="*/ 3163860 h 3482342"/>
              <a:gd name="connsiteX90" fmla="*/ 1325955 w 12192000"/>
              <a:gd name="connsiteY90" fmla="*/ 3176692 h 3482342"/>
              <a:gd name="connsiteX91" fmla="*/ 1190384 w 12192000"/>
              <a:gd name="connsiteY91" fmla="*/ 3203504 h 3482342"/>
              <a:gd name="connsiteX92" fmla="*/ 1094537 w 12192000"/>
              <a:gd name="connsiteY92" fmla="*/ 3229469 h 3482342"/>
              <a:gd name="connsiteX93" fmla="*/ 779276 w 12192000"/>
              <a:gd name="connsiteY93" fmla="*/ 3327290 h 3482342"/>
              <a:gd name="connsiteX94" fmla="*/ 600378 w 12192000"/>
              <a:gd name="connsiteY94" fmla="*/ 3335250 h 3482342"/>
              <a:gd name="connsiteX95" fmla="*/ 493457 w 12192000"/>
              <a:gd name="connsiteY95" fmla="*/ 3365044 h 3482342"/>
              <a:gd name="connsiteX96" fmla="*/ 349402 w 12192000"/>
              <a:gd name="connsiteY96" fmla="*/ 3380897 h 3482342"/>
              <a:gd name="connsiteX97" fmla="*/ 192183 w 12192000"/>
              <a:gd name="connsiteY97" fmla="*/ 3460075 h 3482342"/>
              <a:gd name="connsiteX98" fmla="*/ 46713 w 12192000"/>
              <a:gd name="connsiteY98" fmla="*/ 3462986 h 3482342"/>
              <a:gd name="connsiteX99" fmla="*/ 2765 w 12192000"/>
              <a:gd name="connsiteY99" fmla="*/ 3480770 h 3482342"/>
              <a:gd name="connsiteX100" fmla="*/ 0 w 12192000"/>
              <a:gd name="connsiteY100" fmla="*/ 3482342 h 3482342"/>
              <a:gd name="connsiteX101" fmla="*/ 0 w 12192000"/>
              <a:gd name="connsiteY10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336354 w 12192000"/>
              <a:gd name="connsiteY78" fmla="*/ 2218920 h 3482342"/>
              <a:gd name="connsiteX79" fmla="*/ 5291263 w 12192000"/>
              <a:gd name="connsiteY79" fmla="*/ 2239182 h 3482342"/>
              <a:gd name="connsiteX80" fmla="*/ 5255152 w 12192000"/>
              <a:gd name="connsiteY80" fmla="*/ 2247164 h 3482342"/>
              <a:gd name="connsiteX81" fmla="*/ 5233796 w 12192000"/>
              <a:gd name="connsiteY81" fmla="*/ 2268260 h 3482342"/>
              <a:gd name="connsiteX82" fmla="*/ 5212786 w 12192000"/>
              <a:gd name="connsiteY82" fmla="*/ 2296592 h 3482342"/>
              <a:gd name="connsiteX83" fmla="*/ 5173523 w 12192000"/>
              <a:gd name="connsiteY83" fmla="*/ 2309057 h 3482342"/>
              <a:gd name="connsiteX84" fmla="*/ 5123830 w 12192000"/>
              <a:gd name="connsiteY84" fmla="*/ 2307070 h 3482342"/>
              <a:gd name="connsiteX85" fmla="*/ 5065426 w 12192000"/>
              <a:gd name="connsiteY85" fmla="*/ 2324076 h 3482342"/>
              <a:gd name="connsiteX86" fmla="*/ 4975908 w 12192000"/>
              <a:gd name="connsiteY86" fmla="*/ 2364128 h 3482342"/>
              <a:gd name="connsiteX87" fmla="*/ 4913723 w 12192000"/>
              <a:gd name="connsiteY87" fmla="*/ 2385265 h 3482342"/>
              <a:gd name="connsiteX88" fmla="*/ 4746485 w 12192000"/>
              <a:gd name="connsiteY88" fmla="*/ 2451769 h 3482342"/>
              <a:gd name="connsiteX89" fmla="*/ 4681588 w 12192000"/>
              <a:gd name="connsiteY89" fmla="*/ 2467494 h 3482342"/>
              <a:gd name="connsiteX90" fmla="*/ 1783655 w 12192000"/>
              <a:gd name="connsiteY90" fmla="*/ 3163860 h 3482342"/>
              <a:gd name="connsiteX91" fmla="*/ 1325955 w 12192000"/>
              <a:gd name="connsiteY91" fmla="*/ 3176692 h 3482342"/>
              <a:gd name="connsiteX92" fmla="*/ 1190384 w 12192000"/>
              <a:gd name="connsiteY92" fmla="*/ 3203504 h 3482342"/>
              <a:gd name="connsiteX93" fmla="*/ 1094537 w 12192000"/>
              <a:gd name="connsiteY93" fmla="*/ 3229469 h 3482342"/>
              <a:gd name="connsiteX94" fmla="*/ 779276 w 12192000"/>
              <a:gd name="connsiteY94" fmla="*/ 3327290 h 3482342"/>
              <a:gd name="connsiteX95" fmla="*/ 600378 w 12192000"/>
              <a:gd name="connsiteY95" fmla="*/ 3335250 h 3482342"/>
              <a:gd name="connsiteX96" fmla="*/ 493457 w 12192000"/>
              <a:gd name="connsiteY96" fmla="*/ 3365044 h 3482342"/>
              <a:gd name="connsiteX97" fmla="*/ 349402 w 12192000"/>
              <a:gd name="connsiteY97" fmla="*/ 3380897 h 3482342"/>
              <a:gd name="connsiteX98" fmla="*/ 192183 w 12192000"/>
              <a:gd name="connsiteY98" fmla="*/ 3460075 h 3482342"/>
              <a:gd name="connsiteX99" fmla="*/ 46713 w 12192000"/>
              <a:gd name="connsiteY99" fmla="*/ 3462986 h 3482342"/>
              <a:gd name="connsiteX100" fmla="*/ 2765 w 12192000"/>
              <a:gd name="connsiteY100" fmla="*/ 3480770 h 3482342"/>
              <a:gd name="connsiteX101" fmla="*/ 0 w 12192000"/>
              <a:gd name="connsiteY101" fmla="*/ 3482342 h 3482342"/>
              <a:gd name="connsiteX102" fmla="*/ 0 w 12192000"/>
              <a:gd name="connsiteY10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52860 w 12192000"/>
              <a:gd name="connsiteY76" fmla="*/ 2180085 h 3482342"/>
              <a:gd name="connsiteX77" fmla="*/ 5414282 w 12192000"/>
              <a:gd name="connsiteY77" fmla="*/ 2183070 h 3482342"/>
              <a:gd name="connsiteX78" fmla="*/ 5368369 w 12192000"/>
              <a:gd name="connsiteY78" fmla="*/ 2204272 h 3482342"/>
              <a:gd name="connsiteX79" fmla="*/ 5336354 w 12192000"/>
              <a:gd name="connsiteY79" fmla="*/ 2218920 h 3482342"/>
              <a:gd name="connsiteX80" fmla="*/ 5291263 w 12192000"/>
              <a:gd name="connsiteY80" fmla="*/ 2239182 h 3482342"/>
              <a:gd name="connsiteX81" fmla="*/ 5255152 w 12192000"/>
              <a:gd name="connsiteY81" fmla="*/ 2247164 h 3482342"/>
              <a:gd name="connsiteX82" fmla="*/ 5233796 w 12192000"/>
              <a:gd name="connsiteY82" fmla="*/ 2268260 h 3482342"/>
              <a:gd name="connsiteX83" fmla="*/ 5212786 w 12192000"/>
              <a:gd name="connsiteY83" fmla="*/ 2296592 h 3482342"/>
              <a:gd name="connsiteX84" fmla="*/ 5173523 w 12192000"/>
              <a:gd name="connsiteY84" fmla="*/ 2309057 h 3482342"/>
              <a:gd name="connsiteX85" fmla="*/ 5123830 w 12192000"/>
              <a:gd name="connsiteY85" fmla="*/ 2307070 h 3482342"/>
              <a:gd name="connsiteX86" fmla="*/ 5065426 w 12192000"/>
              <a:gd name="connsiteY86" fmla="*/ 2324076 h 3482342"/>
              <a:gd name="connsiteX87" fmla="*/ 4975908 w 12192000"/>
              <a:gd name="connsiteY87" fmla="*/ 2364128 h 3482342"/>
              <a:gd name="connsiteX88" fmla="*/ 4913723 w 12192000"/>
              <a:gd name="connsiteY88" fmla="*/ 2385265 h 3482342"/>
              <a:gd name="connsiteX89" fmla="*/ 4746485 w 12192000"/>
              <a:gd name="connsiteY89" fmla="*/ 2451769 h 3482342"/>
              <a:gd name="connsiteX90" fmla="*/ 4681588 w 12192000"/>
              <a:gd name="connsiteY90" fmla="*/ 2467494 h 3482342"/>
              <a:gd name="connsiteX91" fmla="*/ 1783655 w 12192000"/>
              <a:gd name="connsiteY91" fmla="*/ 3163860 h 3482342"/>
              <a:gd name="connsiteX92" fmla="*/ 1325955 w 12192000"/>
              <a:gd name="connsiteY92" fmla="*/ 3176692 h 3482342"/>
              <a:gd name="connsiteX93" fmla="*/ 1190384 w 12192000"/>
              <a:gd name="connsiteY93" fmla="*/ 3203504 h 3482342"/>
              <a:gd name="connsiteX94" fmla="*/ 1094537 w 12192000"/>
              <a:gd name="connsiteY94" fmla="*/ 3229469 h 3482342"/>
              <a:gd name="connsiteX95" fmla="*/ 779276 w 12192000"/>
              <a:gd name="connsiteY95" fmla="*/ 3327290 h 3482342"/>
              <a:gd name="connsiteX96" fmla="*/ 600378 w 12192000"/>
              <a:gd name="connsiteY96" fmla="*/ 3335250 h 3482342"/>
              <a:gd name="connsiteX97" fmla="*/ 493457 w 12192000"/>
              <a:gd name="connsiteY97" fmla="*/ 3365044 h 3482342"/>
              <a:gd name="connsiteX98" fmla="*/ 349402 w 12192000"/>
              <a:gd name="connsiteY98" fmla="*/ 3380897 h 3482342"/>
              <a:gd name="connsiteX99" fmla="*/ 192183 w 12192000"/>
              <a:gd name="connsiteY99" fmla="*/ 3460075 h 3482342"/>
              <a:gd name="connsiteX100" fmla="*/ 46713 w 12192000"/>
              <a:gd name="connsiteY100" fmla="*/ 3462986 h 3482342"/>
              <a:gd name="connsiteX101" fmla="*/ 2765 w 12192000"/>
              <a:gd name="connsiteY101" fmla="*/ 3480770 h 3482342"/>
              <a:gd name="connsiteX102" fmla="*/ 0 w 12192000"/>
              <a:gd name="connsiteY102" fmla="*/ 3482342 h 3482342"/>
              <a:gd name="connsiteX103" fmla="*/ 0 w 12192000"/>
              <a:gd name="connsiteY10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947131 w 12192000"/>
              <a:gd name="connsiteY73" fmla="*/ 2148310 h 3482342"/>
              <a:gd name="connsiteX74" fmla="*/ 5894610 w 12192000"/>
              <a:gd name="connsiteY74" fmla="*/ 2130684 h 3482342"/>
              <a:gd name="connsiteX75" fmla="*/ 5817682 w 12192000"/>
              <a:gd name="connsiteY75" fmla="*/ 2157358 h 3482342"/>
              <a:gd name="connsiteX76" fmla="*/ 5591469 w 12192000"/>
              <a:gd name="connsiteY76" fmla="*/ 2178389 h 3482342"/>
              <a:gd name="connsiteX77" fmla="*/ 5452860 w 12192000"/>
              <a:gd name="connsiteY77" fmla="*/ 2180085 h 3482342"/>
              <a:gd name="connsiteX78" fmla="*/ 5414282 w 12192000"/>
              <a:gd name="connsiteY78" fmla="*/ 2183070 h 3482342"/>
              <a:gd name="connsiteX79" fmla="*/ 5368369 w 12192000"/>
              <a:gd name="connsiteY79" fmla="*/ 2204272 h 3482342"/>
              <a:gd name="connsiteX80" fmla="*/ 5336354 w 12192000"/>
              <a:gd name="connsiteY80" fmla="*/ 2218920 h 3482342"/>
              <a:gd name="connsiteX81" fmla="*/ 5291263 w 12192000"/>
              <a:gd name="connsiteY81" fmla="*/ 2239182 h 3482342"/>
              <a:gd name="connsiteX82" fmla="*/ 5255152 w 12192000"/>
              <a:gd name="connsiteY82" fmla="*/ 2247164 h 3482342"/>
              <a:gd name="connsiteX83" fmla="*/ 5233796 w 12192000"/>
              <a:gd name="connsiteY83" fmla="*/ 2268260 h 3482342"/>
              <a:gd name="connsiteX84" fmla="*/ 5212786 w 12192000"/>
              <a:gd name="connsiteY84" fmla="*/ 2296592 h 3482342"/>
              <a:gd name="connsiteX85" fmla="*/ 5173523 w 12192000"/>
              <a:gd name="connsiteY85" fmla="*/ 2309057 h 3482342"/>
              <a:gd name="connsiteX86" fmla="*/ 5123830 w 12192000"/>
              <a:gd name="connsiteY86" fmla="*/ 2307070 h 3482342"/>
              <a:gd name="connsiteX87" fmla="*/ 5065426 w 12192000"/>
              <a:gd name="connsiteY87" fmla="*/ 2324076 h 3482342"/>
              <a:gd name="connsiteX88" fmla="*/ 4975908 w 12192000"/>
              <a:gd name="connsiteY88" fmla="*/ 2364128 h 3482342"/>
              <a:gd name="connsiteX89" fmla="*/ 4913723 w 12192000"/>
              <a:gd name="connsiteY89" fmla="*/ 2385265 h 3482342"/>
              <a:gd name="connsiteX90" fmla="*/ 4746485 w 12192000"/>
              <a:gd name="connsiteY90" fmla="*/ 2451769 h 3482342"/>
              <a:gd name="connsiteX91" fmla="*/ 4681588 w 12192000"/>
              <a:gd name="connsiteY91" fmla="*/ 2467494 h 3482342"/>
              <a:gd name="connsiteX92" fmla="*/ 1783655 w 12192000"/>
              <a:gd name="connsiteY92" fmla="*/ 3163860 h 3482342"/>
              <a:gd name="connsiteX93" fmla="*/ 1325955 w 12192000"/>
              <a:gd name="connsiteY93" fmla="*/ 3176692 h 3482342"/>
              <a:gd name="connsiteX94" fmla="*/ 1190384 w 12192000"/>
              <a:gd name="connsiteY94" fmla="*/ 3203504 h 3482342"/>
              <a:gd name="connsiteX95" fmla="*/ 1094537 w 12192000"/>
              <a:gd name="connsiteY95" fmla="*/ 3229469 h 3482342"/>
              <a:gd name="connsiteX96" fmla="*/ 779276 w 12192000"/>
              <a:gd name="connsiteY96" fmla="*/ 3327290 h 3482342"/>
              <a:gd name="connsiteX97" fmla="*/ 600378 w 12192000"/>
              <a:gd name="connsiteY97" fmla="*/ 3335250 h 3482342"/>
              <a:gd name="connsiteX98" fmla="*/ 493457 w 12192000"/>
              <a:gd name="connsiteY98" fmla="*/ 3365044 h 3482342"/>
              <a:gd name="connsiteX99" fmla="*/ 349402 w 12192000"/>
              <a:gd name="connsiteY99" fmla="*/ 3380897 h 3482342"/>
              <a:gd name="connsiteX100" fmla="*/ 192183 w 12192000"/>
              <a:gd name="connsiteY100" fmla="*/ 3460075 h 3482342"/>
              <a:gd name="connsiteX101" fmla="*/ 46713 w 12192000"/>
              <a:gd name="connsiteY101" fmla="*/ 3462986 h 3482342"/>
              <a:gd name="connsiteX102" fmla="*/ 2765 w 12192000"/>
              <a:gd name="connsiteY102" fmla="*/ 3480770 h 3482342"/>
              <a:gd name="connsiteX103" fmla="*/ 0 w 12192000"/>
              <a:gd name="connsiteY103" fmla="*/ 3482342 h 3482342"/>
              <a:gd name="connsiteX104" fmla="*/ 0 w 12192000"/>
              <a:gd name="connsiteY104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56576 w 12192000"/>
              <a:gd name="connsiteY72" fmla="*/ 2134188 h 3482342"/>
              <a:gd name="connsiteX73" fmla="*/ 6007916 w 12192000"/>
              <a:gd name="connsiteY73" fmla="*/ 2143752 h 3482342"/>
              <a:gd name="connsiteX74" fmla="*/ 5947131 w 12192000"/>
              <a:gd name="connsiteY74" fmla="*/ 2148310 h 3482342"/>
              <a:gd name="connsiteX75" fmla="*/ 5894610 w 12192000"/>
              <a:gd name="connsiteY75" fmla="*/ 2130684 h 3482342"/>
              <a:gd name="connsiteX76" fmla="*/ 5817682 w 12192000"/>
              <a:gd name="connsiteY76" fmla="*/ 2157358 h 3482342"/>
              <a:gd name="connsiteX77" fmla="*/ 5591469 w 12192000"/>
              <a:gd name="connsiteY77" fmla="*/ 2178389 h 3482342"/>
              <a:gd name="connsiteX78" fmla="*/ 5452860 w 12192000"/>
              <a:gd name="connsiteY78" fmla="*/ 2180085 h 3482342"/>
              <a:gd name="connsiteX79" fmla="*/ 5414282 w 12192000"/>
              <a:gd name="connsiteY79" fmla="*/ 2183070 h 3482342"/>
              <a:gd name="connsiteX80" fmla="*/ 5368369 w 12192000"/>
              <a:gd name="connsiteY80" fmla="*/ 2204272 h 3482342"/>
              <a:gd name="connsiteX81" fmla="*/ 5336354 w 12192000"/>
              <a:gd name="connsiteY81" fmla="*/ 2218920 h 3482342"/>
              <a:gd name="connsiteX82" fmla="*/ 5291263 w 12192000"/>
              <a:gd name="connsiteY82" fmla="*/ 2239182 h 3482342"/>
              <a:gd name="connsiteX83" fmla="*/ 5255152 w 12192000"/>
              <a:gd name="connsiteY83" fmla="*/ 2247164 h 3482342"/>
              <a:gd name="connsiteX84" fmla="*/ 5233796 w 12192000"/>
              <a:gd name="connsiteY84" fmla="*/ 2268260 h 3482342"/>
              <a:gd name="connsiteX85" fmla="*/ 5212786 w 12192000"/>
              <a:gd name="connsiteY85" fmla="*/ 2296592 h 3482342"/>
              <a:gd name="connsiteX86" fmla="*/ 5173523 w 12192000"/>
              <a:gd name="connsiteY86" fmla="*/ 2309057 h 3482342"/>
              <a:gd name="connsiteX87" fmla="*/ 5123830 w 12192000"/>
              <a:gd name="connsiteY87" fmla="*/ 2307070 h 3482342"/>
              <a:gd name="connsiteX88" fmla="*/ 5065426 w 12192000"/>
              <a:gd name="connsiteY88" fmla="*/ 2324076 h 3482342"/>
              <a:gd name="connsiteX89" fmla="*/ 4975908 w 12192000"/>
              <a:gd name="connsiteY89" fmla="*/ 2364128 h 3482342"/>
              <a:gd name="connsiteX90" fmla="*/ 4913723 w 12192000"/>
              <a:gd name="connsiteY90" fmla="*/ 2385265 h 3482342"/>
              <a:gd name="connsiteX91" fmla="*/ 4746485 w 12192000"/>
              <a:gd name="connsiteY91" fmla="*/ 2451769 h 3482342"/>
              <a:gd name="connsiteX92" fmla="*/ 4681588 w 12192000"/>
              <a:gd name="connsiteY92" fmla="*/ 2467494 h 3482342"/>
              <a:gd name="connsiteX93" fmla="*/ 1783655 w 12192000"/>
              <a:gd name="connsiteY93" fmla="*/ 3163860 h 3482342"/>
              <a:gd name="connsiteX94" fmla="*/ 1325955 w 12192000"/>
              <a:gd name="connsiteY94" fmla="*/ 3176692 h 3482342"/>
              <a:gd name="connsiteX95" fmla="*/ 1190384 w 12192000"/>
              <a:gd name="connsiteY95" fmla="*/ 3203504 h 3482342"/>
              <a:gd name="connsiteX96" fmla="*/ 1094537 w 12192000"/>
              <a:gd name="connsiteY96" fmla="*/ 3229469 h 3482342"/>
              <a:gd name="connsiteX97" fmla="*/ 779276 w 12192000"/>
              <a:gd name="connsiteY97" fmla="*/ 3327290 h 3482342"/>
              <a:gd name="connsiteX98" fmla="*/ 600378 w 12192000"/>
              <a:gd name="connsiteY98" fmla="*/ 3335250 h 3482342"/>
              <a:gd name="connsiteX99" fmla="*/ 493457 w 12192000"/>
              <a:gd name="connsiteY99" fmla="*/ 3365044 h 3482342"/>
              <a:gd name="connsiteX100" fmla="*/ 349402 w 12192000"/>
              <a:gd name="connsiteY100" fmla="*/ 3380897 h 3482342"/>
              <a:gd name="connsiteX101" fmla="*/ 192183 w 12192000"/>
              <a:gd name="connsiteY101" fmla="*/ 3460075 h 3482342"/>
              <a:gd name="connsiteX102" fmla="*/ 46713 w 12192000"/>
              <a:gd name="connsiteY102" fmla="*/ 3462986 h 3482342"/>
              <a:gd name="connsiteX103" fmla="*/ 2765 w 12192000"/>
              <a:gd name="connsiteY103" fmla="*/ 3480770 h 3482342"/>
              <a:gd name="connsiteX104" fmla="*/ 0 w 12192000"/>
              <a:gd name="connsiteY104" fmla="*/ 3482342 h 3482342"/>
              <a:gd name="connsiteX105" fmla="*/ 0 w 12192000"/>
              <a:gd name="connsiteY105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56576 w 12192000"/>
              <a:gd name="connsiteY72" fmla="*/ 2134188 h 3482342"/>
              <a:gd name="connsiteX73" fmla="*/ 6007916 w 12192000"/>
              <a:gd name="connsiteY73" fmla="*/ 2143752 h 3482342"/>
              <a:gd name="connsiteX74" fmla="*/ 5947131 w 12192000"/>
              <a:gd name="connsiteY74" fmla="*/ 2148310 h 3482342"/>
              <a:gd name="connsiteX75" fmla="*/ 5894610 w 12192000"/>
              <a:gd name="connsiteY75" fmla="*/ 2130684 h 3482342"/>
              <a:gd name="connsiteX76" fmla="*/ 5855337 w 12192000"/>
              <a:gd name="connsiteY76" fmla="*/ 2137719 h 3482342"/>
              <a:gd name="connsiteX77" fmla="*/ 5817682 w 12192000"/>
              <a:gd name="connsiteY77" fmla="*/ 2157358 h 3482342"/>
              <a:gd name="connsiteX78" fmla="*/ 5591469 w 12192000"/>
              <a:gd name="connsiteY78" fmla="*/ 2178389 h 3482342"/>
              <a:gd name="connsiteX79" fmla="*/ 5452860 w 12192000"/>
              <a:gd name="connsiteY79" fmla="*/ 2180085 h 3482342"/>
              <a:gd name="connsiteX80" fmla="*/ 5414282 w 12192000"/>
              <a:gd name="connsiteY80" fmla="*/ 2183070 h 3482342"/>
              <a:gd name="connsiteX81" fmla="*/ 5368369 w 12192000"/>
              <a:gd name="connsiteY81" fmla="*/ 2204272 h 3482342"/>
              <a:gd name="connsiteX82" fmla="*/ 5336354 w 12192000"/>
              <a:gd name="connsiteY82" fmla="*/ 2218920 h 3482342"/>
              <a:gd name="connsiteX83" fmla="*/ 5291263 w 12192000"/>
              <a:gd name="connsiteY83" fmla="*/ 2239182 h 3482342"/>
              <a:gd name="connsiteX84" fmla="*/ 5255152 w 12192000"/>
              <a:gd name="connsiteY84" fmla="*/ 2247164 h 3482342"/>
              <a:gd name="connsiteX85" fmla="*/ 5233796 w 12192000"/>
              <a:gd name="connsiteY85" fmla="*/ 2268260 h 3482342"/>
              <a:gd name="connsiteX86" fmla="*/ 5212786 w 12192000"/>
              <a:gd name="connsiteY86" fmla="*/ 2296592 h 3482342"/>
              <a:gd name="connsiteX87" fmla="*/ 5173523 w 12192000"/>
              <a:gd name="connsiteY87" fmla="*/ 2309057 h 3482342"/>
              <a:gd name="connsiteX88" fmla="*/ 5123830 w 12192000"/>
              <a:gd name="connsiteY88" fmla="*/ 2307070 h 3482342"/>
              <a:gd name="connsiteX89" fmla="*/ 5065426 w 12192000"/>
              <a:gd name="connsiteY89" fmla="*/ 2324076 h 3482342"/>
              <a:gd name="connsiteX90" fmla="*/ 4975908 w 12192000"/>
              <a:gd name="connsiteY90" fmla="*/ 2364128 h 3482342"/>
              <a:gd name="connsiteX91" fmla="*/ 4913723 w 12192000"/>
              <a:gd name="connsiteY91" fmla="*/ 2385265 h 3482342"/>
              <a:gd name="connsiteX92" fmla="*/ 4746485 w 12192000"/>
              <a:gd name="connsiteY92" fmla="*/ 2451769 h 3482342"/>
              <a:gd name="connsiteX93" fmla="*/ 4681588 w 12192000"/>
              <a:gd name="connsiteY93" fmla="*/ 2467494 h 3482342"/>
              <a:gd name="connsiteX94" fmla="*/ 1783655 w 12192000"/>
              <a:gd name="connsiteY94" fmla="*/ 3163860 h 3482342"/>
              <a:gd name="connsiteX95" fmla="*/ 1325955 w 12192000"/>
              <a:gd name="connsiteY95" fmla="*/ 3176692 h 3482342"/>
              <a:gd name="connsiteX96" fmla="*/ 1190384 w 12192000"/>
              <a:gd name="connsiteY96" fmla="*/ 3203504 h 3482342"/>
              <a:gd name="connsiteX97" fmla="*/ 1094537 w 12192000"/>
              <a:gd name="connsiteY97" fmla="*/ 3229469 h 3482342"/>
              <a:gd name="connsiteX98" fmla="*/ 779276 w 12192000"/>
              <a:gd name="connsiteY98" fmla="*/ 3327290 h 3482342"/>
              <a:gd name="connsiteX99" fmla="*/ 600378 w 12192000"/>
              <a:gd name="connsiteY99" fmla="*/ 3335250 h 3482342"/>
              <a:gd name="connsiteX100" fmla="*/ 493457 w 12192000"/>
              <a:gd name="connsiteY100" fmla="*/ 3365044 h 3482342"/>
              <a:gd name="connsiteX101" fmla="*/ 349402 w 12192000"/>
              <a:gd name="connsiteY101" fmla="*/ 3380897 h 3482342"/>
              <a:gd name="connsiteX102" fmla="*/ 192183 w 12192000"/>
              <a:gd name="connsiteY102" fmla="*/ 3460075 h 3482342"/>
              <a:gd name="connsiteX103" fmla="*/ 46713 w 12192000"/>
              <a:gd name="connsiteY103" fmla="*/ 3462986 h 3482342"/>
              <a:gd name="connsiteX104" fmla="*/ 2765 w 12192000"/>
              <a:gd name="connsiteY104" fmla="*/ 3480770 h 3482342"/>
              <a:gd name="connsiteX105" fmla="*/ 0 w 12192000"/>
              <a:gd name="connsiteY105" fmla="*/ 3482342 h 3482342"/>
              <a:gd name="connsiteX106" fmla="*/ 0 w 12192000"/>
              <a:gd name="connsiteY10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56576 w 12192000"/>
              <a:gd name="connsiteY72" fmla="*/ 2134188 h 3482342"/>
              <a:gd name="connsiteX73" fmla="*/ 6007916 w 12192000"/>
              <a:gd name="connsiteY73" fmla="*/ 2143752 h 3482342"/>
              <a:gd name="connsiteX74" fmla="*/ 5947131 w 12192000"/>
              <a:gd name="connsiteY74" fmla="*/ 2148310 h 3482342"/>
              <a:gd name="connsiteX75" fmla="*/ 5898141 w 12192000"/>
              <a:gd name="connsiteY75" fmla="*/ 2144806 h 3482342"/>
              <a:gd name="connsiteX76" fmla="*/ 5855337 w 12192000"/>
              <a:gd name="connsiteY76" fmla="*/ 2137719 h 3482342"/>
              <a:gd name="connsiteX77" fmla="*/ 5817682 w 12192000"/>
              <a:gd name="connsiteY77" fmla="*/ 2157358 h 3482342"/>
              <a:gd name="connsiteX78" fmla="*/ 5591469 w 12192000"/>
              <a:gd name="connsiteY78" fmla="*/ 2178389 h 3482342"/>
              <a:gd name="connsiteX79" fmla="*/ 5452860 w 12192000"/>
              <a:gd name="connsiteY79" fmla="*/ 2180085 h 3482342"/>
              <a:gd name="connsiteX80" fmla="*/ 5414282 w 12192000"/>
              <a:gd name="connsiteY80" fmla="*/ 2183070 h 3482342"/>
              <a:gd name="connsiteX81" fmla="*/ 5368369 w 12192000"/>
              <a:gd name="connsiteY81" fmla="*/ 2204272 h 3482342"/>
              <a:gd name="connsiteX82" fmla="*/ 5336354 w 12192000"/>
              <a:gd name="connsiteY82" fmla="*/ 2218920 h 3482342"/>
              <a:gd name="connsiteX83" fmla="*/ 5291263 w 12192000"/>
              <a:gd name="connsiteY83" fmla="*/ 2239182 h 3482342"/>
              <a:gd name="connsiteX84" fmla="*/ 5255152 w 12192000"/>
              <a:gd name="connsiteY84" fmla="*/ 2247164 h 3482342"/>
              <a:gd name="connsiteX85" fmla="*/ 5233796 w 12192000"/>
              <a:gd name="connsiteY85" fmla="*/ 2268260 h 3482342"/>
              <a:gd name="connsiteX86" fmla="*/ 5212786 w 12192000"/>
              <a:gd name="connsiteY86" fmla="*/ 2296592 h 3482342"/>
              <a:gd name="connsiteX87" fmla="*/ 5173523 w 12192000"/>
              <a:gd name="connsiteY87" fmla="*/ 2309057 h 3482342"/>
              <a:gd name="connsiteX88" fmla="*/ 5123830 w 12192000"/>
              <a:gd name="connsiteY88" fmla="*/ 2307070 h 3482342"/>
              <a:gd name="connsiteX89" fmla="*/ 5065426 w 12192000"/>
              <a:gd name="connsiteY89" fmla="*/ 2324076 h 3482342"/>
              <a:gd name="connsiteX90" fmla="*/ 4975908 w 12192000"/>
              <a:gd name="connsiteY90" fmla="*/ 2364128 h 3482342"/>
              <a:gd name="connsiteX91" fmla="*/ 4913723 w 12192000"/>
              <a:gd name="connsiteY91" fmla="*/ 2385265 h 3482342"/>
              <a:gd name="connsiteX92" fmla="*/ 4746485 w 12192000"/>
              <a:gd name="connsiteY92" fmla="*/ 2451769 h 3482342"/>
              <a:gd name="connsiteX93" fmla="*/ 4681588 w 12192000"/>
              <a:gd name="connsiteY93" fmla="*/ 2467494 h 3482342"/>
              <a:gd name="connsiteX94" fmla="*/ 1783655 w 12192000"/>
              <a:gd name="connsiteY94" fmla="*/ 3163860 h 3482342"/>
              <a:gd name="connsiteX95" fmla="*/ 1325955 w 12192000"/>
              <a:gd name="connsiteY95" fmla="*/ 3176692 h 3482342"/>
              <a:gd name="connsiteX96" fmla="*/ 1190384 w 12192000"/>
              <a:gd name="connsiteY96" fmla="*/ 3203504 h 3482342"/>
              <a:gd name="connsiteX97" fmla="*/ 1094537 w 12192000"/>
              <a:gd name="connsiteY97" fmla="*/ 3229469 h 3482342"/>
              <a:gd name="connsiteX98" fmla="*/ 779276 w 12192000"/>
              <a:gd name="connsiteY98" fmla="*/ 3327290 h 3482342"/>
              <a:gd name="connsiteX99" fmla="*/ 600378 w 12192000"/>
              <a:gd name="connsiteY99" fmla="*/ 3335250 h 3482342"/>
              <a:gd name="connsiteX100" fmla="*/ 493457 w 12192000"/>
              <a:gd name="connsiteY100" fmla="*/ 3365044 h 3482342"/>
              <a:gd name="connsiteX101" fmla="*/ 349402 w 12192000"/>
              <a:gd name="connsiteY101" fmla="*/ 3380897 h 3482342"/>
              <a:gd name="connsiteX102" fmla="*/ 192183 w 12192000"/>
              <a:gd name="connsiteY102" fmla="*/ 3460075 h 3482342"/>
              <a:gd name="connsiteX103" fmla="*/ 46713 w 12192000"/>
              <a:gd name="connsiteY103" fmla="*/ 3462986 h 3482342"/>
              <a:gd name="connsiteX104" fmla="*/ 2765 w 12192000"/>
              <a:gd name="connsiteY104" fmla="*/ 3480770 h 3482342"/>
              <a:gd name="connsiteX105" fmla="*/ 0 w 12192000"/>
              <a:gd name="connsiteY105" fmla="*/ 3482342 h 3482342"/>
              <a:gd name="connsiteX106" fmla="*/ 0 w 12192000"/>
              <a:gd name="connsiteY10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56576 w 12192000"/>
              <a:gd name="connsiteY72" fmla="*/ 2134188 h 3482342"/>
              <a:gd name="connsiteX73" fmla="*/ 6007916 w 12192000"/>
              <a:gd name="connsiteY73" fmla="*/ 2143752 h 3482342"/>
              <a:gd name="connsiteX74" fmla="*/ 5947131 w 12192000"/>
              <a:gd name="connsiteY74" fmla="*/ 2148310 h 3482342"/>
              <a:gd name="connsiteX75" fmla="*/ 5898141 w 12192000"/>
              <a:gd name="connsiteY75" fmla="*/ 2144806 h 3482342"/>
              <a:gd name="connsiteX76" fmla="*/ 5855337 w 12192000"/>
              <a:gd name="connsiteY76" fmla="*/ 2137719 h 3482342"/>
              <a:gd name="connsiteX77" fmla="*/ 5817682 w 12192000"/>
              <a:gd name="connsiteY77" fmla="*/ 2157358 h 3482342"/>
              <a:gd name="connsiteX78" fmla="*/ 5735300 w 12192000"/>
              <a:gd name="connsiteY78" fmla="*/ 2158902 h 3482342"/>
              <a:gd name="connsiteX79" fmla="*/ 5591469 w 12192000"/>
              <a:gd name="connsiteY79" fmla="*/ 2178389 h 3482342"/>
              <a:gd name="connsiteX80" fmla="*/ 5452860 w 12192000"/>
              <a:gd name="connsiteY80" fmla="*/ 2180085 h 3482342"/>
              <a:gd name="connsiteX81" fmla="*/ 5414282 w 12192000"/>
              <a:gd name="connsiteY81" fmla="*/ 2183070 h 3482342"/>
              <a:gd name="connsiteX82" fmla="*/ 5368369 w 12192000"/>
              <a:gd name="connsiteY82" fmla="*/ 2204272 h 3482342"/>
              <a:gd name="connsiteX83" fmla="*/ 5336354 w 12192000"/>
              <a:gd name="connsiteY83" fmla="*/ 2218920 h 3482342"/>
              <a:gd name="connsiteX84" fmla="*/ 5291263 w 12192000"/>
              <a:gd name="connsiteY84" fmla="*/ 2239182 h 3482342"/>
              <a:gd name="connsiteX85" fmla="*/ 5255152 w 12192000"/>
              <a:gd name="connsiteY85" fmla="*/ 2247164 h 3482342"/>
              <a:gd name="connsiteX86" fmla="*/ 5233796 w 12192000"/>
              <a:gd name="connsiteY86" fmla="*/ 2268260 h 3482342"/>
              <a:gd name="connsiteX87" fmla="*/ 5212786 w 12192000"/>
              <a:gd name="connsiteY87" fmla="*/ 2296592 h 3482342"/>
              <a:gd name="connsiteX88" fmla="*/ 5173523 w 12192000"/>
              <a:gd name="connsiteY88" fmla="*/ 2309057 h 3482342"/>
              <a:gd name="connsiteX89" fmla="*/ 5123830 w 12192000"/>
              <a:gd name="connsiteY89" fmla="*/ 2307070 h 3482342"/>
              <a:gd name="connsiteX90" fmla="*/ 5065426 w 12192000"/>
              <a:gd name="connsiteY90" fmla="*/ 2324076 h 3482342"/>
              <a:gd name="connsiteX91" fmla="*/ 4975908 w 12192000"/>
              <a:gd name="connsiteY91" fmla="*/ 2364128 h 3482342"/>
              <a:gd name="connsiteX92" fmla="*/ 4913723 w 12192000"/>
              <a:gd name="connsiteY92" fmla="*/ 2385265 h 3482342"/>
              <a:gd name="connsiteX93" fmla="*/ 4746485 w 12192000"/>
              <a:gd name="connsiteY93" fmla="*/ 2451769 h 3482342"/>
              <a:gd name="connsiteX94" fmla="*/ 4681588 w 12192000"/>
              <a:gd name="connsiteY94" fmla="*/ 2467494 h 3482342"/>
              <a:gd name="connsiteX95" fmla="*/ 1783655 w 12192000"/>
              <a:gd name="connsiteY95" fmla="*/ 3163860 h 3482342"/>
              <a:gd name="connsiteX96" fmla="*/ 1325955 w 12192000"/>
              <a:gd name="connsiteY96" fmla="*/ 3176692 h 3482342"/>
              <a:gd name="connsiteX97" fmla="*/ 1190384 w 12192000"/>
              <a:gd name="connsiteY97" fmla="*/ 3203504 h 3482342"/>
              <a:gd name="connsiteX98" fmla="*/ 1094537 w 12192000"/>
              <a:gd name="connsiteY98" fmla="*/ 3229469 h 3482342"/>
              <a:gd name="connsiteX99" fmla="*/ 779276 w 12192000"/>
              <a:gd name="connsiteY99" fmla="*/ 3327290 h 3482342"/>
              <a:gd name="connsiteX100" fmla="*/ 600378 w 12192000"/>
              <a:gd name="connsiteY100" fmla="*/ 3335250 h 3482342"/>
              <a:gd name="connsiteX101" fmla="*/ 493457 w 12192000"/>
              <a:gd name="connsiteY101" fmla="*/ 3365044 h 3482342"/>
              <a:gd name="connsiteX102" fmla="*/ 349402 w 12192000"/>
              <a:gd name="connsiteY102" fmla="*/ 3380897 h 3482342"/>
              <a:gd name="connsiteX103" fmla="*/ 192183 w 12192000"/>
              <a:gd name="connsiteY103" fmla="*/ 3460075 h 3482342"/>
              <a:gd name="connsiteX104" fmla="*/ 46713 w 12192000"/>
              <a:gd name="connsiteY104" fmla="*/ 3462986 h 3482342"/>
              <a:gd name="connsiteX105" fmla="*/ 2765 w 12192000"/>
              <a:gd name="connsiteY105" fmla="*/ 3480770 h 3482342"/>
              <a:gd name="connsiteX106" fmla="*/ 0 w 12192000"/>
              <a:gd name="connsiteY106" fmla="*/ 3482342 h 3482342"/>
              <a:gd name="connsiteX107" fmla="*/ 0 w 12192000"/>
              <a:gd name="connsiteY107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522602 w 12192000"/>
              <a:gd name="connsiteY67" fmla="*/ 1954133 h 3482342"/>
              <a:gd name="connsiteX68" fmla="*/ 6444344 w 12192000"/>
              <a:gd name="connsiteY68" fmla="*/ 1969663 h 3482342"/>
              <a:gd name="connsiteX69" fmla="*/ 6333446 w 12192000"/>
              <a:gd name="connsiteY69" fmla="*/ 1997163 h 3482342"/>
              <a:gd name="connsiteX70" fmla="*/ 6294933 w 12192000"/>
              <a:gd name="connsiteY70" fmla="*/ 2019412 h 3482342"/>
              <a:gd name="connsiteX71" fmla="*/ 6238719 w 12192000"/>
              <a:gd name="connsiteY71" fmla="*/ 2042547 h 3482342"/>
              <a:gd name="connsiteX72" fmla="*/ 6142310 w 12192000"/>
              <a:gd name="connsiteY72" fmla="*/ 2092510 h 3482342"/>
              <a:gd name="connsiteX73" fmla="*/ 6056576 w 12192000"/>
              <a:gd name="connsiteY73" fmla="*/ 2134188 h 3482342"/>
              <a:gd name="connsiteX74" fmla="*/ 6007916 w 12192000"/>
              <a:gd name="connsiteY74" fmla="*/ 2143752 h 3482342"/>
              <a:gd name="connsiteX75" fmla="*/ 5947131 w 12192000"/>
              <a:gd name="connsiteY75" fmla="*/ 2148310 h 3482342"/>
              <a:gd name="connsiteX76" fmla="*/ 5898141 w 12192000"/>
              <a:gd name="connsiteY76" fmla="*/ 2144806 h 3482342"/>
              <a:gd name="connsiteX77" fmla="*/ 5855337 w 12192000"/>
              <a:gd name="connsiteY77" fmla="*/ 2137719 h 3482342"/>
              <a:gd name="connsiteX78" fmla="*/ 5817682 w 12192000"/>
              <a:gd name="connsiteY78" fmla="*/ 2157358 h 3482342"/>
              <a:gd name="connsiteX79" fmla="*/ 5735300 w 12192000"/>
              <a:gd name="connsiteY79" fmla="*/ 2158902 h 3482342"/>
              <a:gd name="connsiteX80" fmla="*/ 5591469 w 12192000"/>
              <a:gd name="connsiteY80" fmla="*/ 2178389 h 3482342"/>
              <a:gd name="connsiteX81" fmla="*/ 5452860 w 12192000"/>
              <a:gd name="connsiteY81" fmla="*/ 2180085 h 3482342"/>
              <a:gd name="connsiteX82" fmla="*/ 5414282 w 12192000"/>
              <a:gd name="connsiteY82" fmla="*/ 2183070 h 3482342"/>
              <a:gd name="connsiteX83" fmla="*/ 5368369 w 12192000"/>
              <a:gd name="connsiteY83" fmla="*/ 2204272 h 3482342"/>
              <a:gd name="connsiteX84" fmla="*/ 5336354 w 12192000"/>
              <a:gd name="connsiteY84" fmla="*/ 2218920 h 3482342"/>
              <a:gd name="connsiteX85" fmla="*/ 5291263 w 12192000"/>
              <a:gd name="connsiteY85" fmla="*/ 2239182 h 3482342"/>
              <a:gd name="connsiteX86" fmla="*/ 5255152 w 12192000"/>
              <a:gd name="connsiteY86" fmla="*/ 2247164 h 3482342"/>
              <a:gd name="connsiteX87" fmla="*/ 5233796 w 12192000"/>
              <a:gd name="connsiteY87" fmla="*/ 2268260 h 3482342"/>
              <a:gd name="connsiteX88" fmla="*/ 5212786 w 12192000"/>
              <a:gd name="connsiteY88" fmla="*/ 2296592 h 3482342"/>
              <a:gd name="connsiteX89" fmla="*/ 5173523 w 12192000"/>
              <a:gd name="connsiteY89" fmla="*/ 2309057 h 3482342"/>
              <a:gd name="connsiteX90" fmla="*/ 5123830 w 12192000"/>
              <a:gd name="connsiteY90" fmla="*/ 2307070 h 3482342"/>
              <a:gd name="connsiteX91" fmla="*/ 5065426 w 12192000"/>
              <a:gd name="connsiteY91" fmla="*/ 2324076 h 3482342"/>
              <a:gd name="connsiteX92" fmla="*/ 4975908 w 12192000"/>
              <a:gd name="connsiteY92" fmla="*/ 2364128 h 3482342"/>
              <a:gd name="connsiteX93" fmla="*/ 4913723 w 12192000"/>
              <a:gd name="connsiteY93" fmla="*/ 2385265 h 3482342"/>
              <a:gd name="connsiteX94" fmla="*/ 4746485 w 12192000"/>
              <a:gd name="connsiteY94" fmla="*/ 2451769 h 3482342"/>
              <a:gd name="connsiteX95" fmla="*/ 4681588 w 12192000"/>
              <a:gd name="connsiteY95" fmla="*/ 2467494 h 3482342"/>
              <a:gd name="connsiteX96" fmla="*/ 1783655 w 12192000"/>
              <a:gd name="connsiteY96" fmla="*/ 3163860 h 3482342"/>
              <a:gd name="connsiteX97" fmla="*/ 1325955 w 12192000"/>
              <a:gd name="connsiteY97" fmla="*/ 3176692 h 3482342"/>
              <a:gd name="connsiteX98" fmla="*/ 1190384 w 12192000"/>
              <a:gd name="connsiteY98" fmla="*/ 3203504 h 3482342"/>
              <a:gd name="connsiteX99" fmla="*/ 1094537 w 12192000"/>
              <a:gd name="connsiteY99" fmla="*/ 3229469 h 3482342"/>
              <a:gd name="connsiteX100" fmla="*/ 779276 w 12192000"/>
              <a:gd name="connsiteY100" fmla="*/ 3327290 h 3482342"/>
              <a:gd name="connsiteX101" fmla="*/ 600378 w 12192000"/>
              <a:gd name="connsiteY101" fmla="*/ 3335250 h 3482342"/>
              <a:gd name="connsiteX102" fmla="*/ 493457 w 12192000"/>
              <a:gd name="connsiteY102" fmla="*/ 3365044 h 3482342"/>
              <a:gd name="connsiteX103" fmla="*/ 349402 w 12192000"/>
              <a:gd name="connsiteY103" fmla="*/ 3380897 h 3482342"/>
              <a:gd name="connsiteX104" fmla="*/ 192183 w 12192000"/>
              <a:gd name="connsiteY104" fmla="*/ 3460075 h 3482342"/>
              <a:gd name="connsiteX105" fmla="*/ 46713 w 12192000"/>
              <a:gd name="connsiteY105" fmla="*/ 3462986 h 3482342"/>
              <a:gd name="connsiteX106" fmla="*/ 2765 w 12192000"/>
              <a:gd name="connsiteY106" fmla="*/ 3480770 h 3482342"/>
              <a:gd name="connsiteX107" fmla="*/ 0 w 12192000"/>
              <a:gd name="connsiteY107" fmla="*/ 3482342 h 3482342"/>
              <a:gd name="connsiteX108" fmla="*/ 0 w 12192000"/>
              <a:gd name="connsiteY10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522602 w 12192000"/>
              <a:gd name="connsiteY67" fmla="*/ 1954133 h 3482342"/>
              <a:gd name="connsiteX68" fmla="*/ 6444344 w 12192000"/>
              <a:gd name="connsiteY68" fmla="*/ 1969663 h 3482342"/>
              <a:gd name="connsiteX69" fmla="*/ 6409626 w 12192000"/>
              <a:gd name="connsiteY69" fmla="*/ 1978846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42310 w 12192000"/>
              <a:gd name="connsiteY73" fmla="*/ 2092510 h 3482342"/>
              <a:gd name="connsiteX74" fmla="*/ 6056576 w 12192000"/>
              <a:gd name="connsiteY74" fmla="*/ 2134188 h 3482342"/>
              <a:gd name="connsiteX75" fmla="*/ 6007916 w 12192000"/>
              <a:gd name="connsiteY75" fmla="*/ 2143752 h 3482342"/>
              <a:gd name="connsiteX76" fmla="*/ 5947131 w 12192000"/>
              <a:gd name="connsiteY76" fmla="*/ 2148310 h 3482342"/>
              <a:gd name="connsiteX77" fmla="*/ 5898141 w 12192000"/>
              <a:gd name="connsiteY77" fmla="*/ 2144806 h 3482342"/>
              <a:gd name="connsiteX78" fmla="*/ 5855337 w 12192000"/>
              <a:gd name="connsiteY78" fmla="*/ 2137719 h 3482342"/>
              <a:gd name="connsiteX79" fmla="*/ 5817682 w 12192000"/>
              <a:gd name="connsiteY79" fmla="*/ 2157358 h 3482342"/>
              <a:gd name="connsiteX80" fmla="*/ 5735300 w 12192000"/>
              <a:gd name="connsiteY80" fmla="*/ 2158902 h 3482342"/>
              <a:gd name="connsiteX81" fmla="*/ 5591469 w 12192000"/>
              <a:gd name="connsiteY81" fmla="*/ 2178389 h 3482342"/>
              <a:gd name="connsiteX82" fmla="*/ 5452860 w 12192000"/>
              <a:gd name="connsiteY82" fmla="*/ 2180085 h 3482342"/>
              <a:gd name="connsiteX83" fmla="*/ 5414282 w 12192000"/>
              <a:gd name="connsiteY83" fmla="*/ 2183070 h 3482342"/>
              <a:gd name="connsiteX84" fmla="*/ 5368369 w 12192000"/>
              <a:gd name="connsiteY84" fmla="*/ 2204272 h 3482342"/>
              <a:gd name="connsiteX85" fmla="*/ 5336354 w 12192000"/>
              <a:gd name="connsiteY85" fmla="*/ 2218920 h 3482342"/>
              <a:gd name="connsiteX86" fmla="*/ 5291263 w 12192000"/>
              <a:gd name="connsiteY86" fmla="*/ 2239182 h 3482342"/>
              <a:gd name="connsiteX87" fmla="*/ 5255152 w 12192000"/>
              <a:gd name="connsiteY87" fmla="*/ 2247164 h 3482342"/>
              <a:gd name="connsiteX88" fmla="*/ 5233796 w 12192000"/>
              <a:gd name="connsiteY88" fmla="*/ 2268260 h 3482342"/>
              <a:gd name="connsiteX89" fmla="*/ 5212786 w 12192000"/>
              <a:gd name="connsiteY89" fmla="*/ 2296592 h 3482342"/>
              <a:gd name="connsiteX90" fmla="*/ 5173523 w 12192000"/>
              <a:gd name="connsiteY90" fmla="*/ 2309057 h 3482342"/>
              <a:gd name="connsiteX91" fmla="*/ 5123830 w 12192000"/>
              <a:gd name="connsiteY91" fmla="*/ 2307070 h 3482342"/>
              <a:gd name="connsiteX92" fmla="*/ 5065426 w 12192000"/>
              <a:gd name="connsiteY92" fmla="*/ 2324076 h 3482342"/>
              <a:gd name="connsiteX93" fmla="*/ 4975908 w 12192000"/>
              <a:gd name="connsiteY93" fmla="*/ 2364128 h 3482342"/>
              <a:gd name="connsiteX94" fmla="*/ 4913723 w 12192000"/>
              <a:gd name="connsiteY94" fmla="*/ 2385265 h 3482342"/>
              <a:gd name="connsiteX95" fmla="*/ 4746485 w 12192000"/>
              <a:gd name="connsiteY95" fmla="*/ 2451769 h 3482342"/>
              <a:gd name="connsiteX96" fmla="*/ 4681588 w 12192000"/>
              <a:gd name="connsiteY96" fmla="*/ 2467494 h 3482342"/>
              <a:gd name="connsiteX97" fmla="*/ 1783655 w 12192000"/>
              <a:gd name="connsiteY97" fmla="*/ 3163860 h 3482342"/>
              <a:gd name="connsiteX98" fmla="*/ 1325955 w 12192000"/>
              <a:gd name="connsiteY98" fmla="*/ 3176692 h 3482342"/>
              <a:gd name="connsiteX99" fmla="*/ 1190384 w 12192000"/>
              <a:gd name="connsiteY99" fmla="*/ 3203504 h 3482342"/>
              <a:gd name="connsiteX100" fmla="*/ 1094537 w 12192000"/>
              <a:gd name="connsiteY100" fmla="*/ 3229469 h 3482342"/>
              <a:gd name="connsiteX101" fmla="*/ 779276 w 12192000"/>
              <a:gd name="connsiteY101" fmla="*/ 3327290 h 3482342"/>
              <a:gd name="connsiteX102" fmla="*/ 600378 w 12192000"/>
              <a:gd name="connsiteY102" fmla="*/ 3335250 h 3482342"/>
              <a:gd name="connsiteX103" fmla="*/ 493457 w 12192000"/>
              <a:gd name="connsiteY103" fmla="*/ 3365044 h 3482342"/>
              <a:gd name="connsiteX104" fmla="*/ 349402 w 12192000"/>
              <a:gd name="connsiteY104" fmla="*/ 3380897 h 3482342"/>
              <a:gd name="connsiteX105" fmla="*/ 192183 w 12192000"/>
              <a:gd name="connsiteY105" fmla="*/ 3460075 h 3482342"/>
              <a:gd name="connsiteX106" fmla="*/ 46713 w 12192000"/>
              <a:gd name="connsiteY106" fmla="*/ 3462986 h 3482342"/>
              <a:gd name="connsiteX107" fmla="*/ 2765 w 12192000"/>
              <a:gd name="connsiteY107" fmla="*/ 3480770 h 3482342"/>
              <a:gd name="connsiteX108" fmla="*/ 0 w 12192000"/>
              <a:gd name="connsiteY108" fmla="*/ 3482342 h 3482342"/>
              <a:gd name="connsiteX109" fmla="*/ 0 w 12192000"/>
              <a:gd name="connsiteY10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522602 w 12192000"/>
              <a:gd name="connsiteY67" fmla="*/ 1954133 h 3482342"/>
              <a:gd name="connsiteX68" fmla="*/ 6444344 w 12192000"/>
              <a:gd name="connsiteY68" fmla="*/ 1969663 h 3482342"/>
              <a:gd name="connsiteX69" fmla="*/ 6409626 w 12192000"/>
              <a:gd name="connsiteY69" fmla="*/ 1978846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38780 w 12192000"/>
              <a:gd name="connsiteY73" fmla="*/ 2081918 h 3482342"/>
              <a:gd name="connsiteX74" fmla="*/ 6056576 w 12192000"/>
              <a:gd name="connsiteY74" fmla="*/ 2134188 h 3482342"/>
              <a:gd name="connsiteX75" fmla="*/ 6007916 w 12192000"/>
              <a:gd name="connsiteY75" fmla="*/ 2143752 h 3482342"/>
              <a:gd name="connsiteX76" fmla="*/ 5947131 w 12192000"/>
              <a:gd name="connsiteY76" fmla="*/ 2148310 h 3482342"/>
              <a:gd name="connsiteX77" fmla="*/ 5898141 w 12192000"/>
              <a:gd name="connsiteY77" fmla="*/ 2144806 h 3482342"/>
              <a:gd name="connsiteX78" fmla="*/ 5855337 w 12192000"/>
              <a:gd name="connsiteY78" fmla="*/ 2137719 h 3482342"/>
              <a:gd name="connsiteX79" fmla="*/ 5817682 w 12192000"/>
              <a:gd name="connsiteY79" fmla="*/ 2157358 h 3482342"/>
              <a:gd name="connsiteX80" fmla="*/ 5735300 w 12192000"/>
              <a:gd name="connsiteY80" fmla="*/ 2158902 h 3482342"/>
              <a:gd name="connsiteX81" fmla="*/ 5591469 w 12192000"/>
              <a:gd name="connsiteY81" fmla="*/ 2178389 h 3482342"/>
              <a:gd name="connsiteX82" fmla="*/ 5452860 w 12192000"/>
              <a:gd name="connsiteY82" fmla="*/ 2180085 h 3482342"/>
              <a:gd name="connsiteX83" fmla="*/ 5414282 w 12192000"/>
              <a:gd name="connsiteY83" fmla="*/ 2183070 h 3482342"/>
              <a:gd name="connsiteX84" fmla="*/ 5368369 w 12192000"/>
              <a:gd name="connsiteY84" fmla="*/ 2204272 h 3482342"/>
              <a:gd name="connsiteX85" fmla="*/ 5336354 w 12192000"/>
              <a:gd name="connsiteY85" fmla="*/ 2218920 h 3482342"/>
              <a:gd name="connsiteX86" fmla="*/ 5291263 w 12192000"/>
              <a:gd name="connsiteY86" fmla="*/ 2239182 h 3482342"/>
              <a:gd name="connsiteX87" fmla="*/ 5255152 w 12192000"/>
              <a:gd name="connsiteY87" fmla="*/ 2247164 h 3482342"/>
              <a:gd name="connsiteX88" fmla="*/ 5233796 w 12192000"/>
              <a:gd name="connsiteY88" fmla="*/ 2268260 h 3482342"/>
              <a:gd name="connsiteX89" fmla="*/ 5212786 w 12192000"/>
              <a:gd name="connsiteY89" fmla="*/ 2296592 h 3482342"/>
              <a:gd name="connsiteX90" fmla="*/ 5173523 w 12192000"/>
              <a:gd name="connsiteY90" fmla="*/ 2309057 h 3482342"/>
              <a:gd name="connsiteX91" fmla="*/ 5123830 w 12192000"/>
              <a:gd name="connsiteY91" fmla="*/ 2307070 h 3482342"/>
              <a:gd name="connsiteX92" fmla="*/ 5065426 w 12192000"/>
              <a:gd name="connsiteY92" fmla="*/ 2324076 h 3482342"/>
              <a:gd name="connsiteX93" fmla="*/ 4975908 w 12192000"/>
              <a:gd name="connsiteY93" fmla="*/ 2364128 h 3482342"/>
              <a:gd name="connsiteX94" fmla="*/ 4913723 w 12192000"/>
              <a:gd name="connsiteY94" fmla="*/ 2385265 h 3482342"/>
              <a:gd name="connsiteX95" fmla="*/ 4746485 w 12192000"/>
              <a:gd name="connsiteY95" fmla="*/ 2451769 h 3482342"/>
              <a:gd name="connsiteX96" fmla="*/ 4681588 w 12192000"/>
              <a:gd name="connsiteY96" fmla="*/ 2467494 h 3482342"/>
              <a:gd name="connsiteX97" fmla="*/ 1783655 w 12192000"/>
              <a:gd name="connsiteY97" fmla="*/ 3163860 h 3482342"/>
              <a:gd name="connsiteX98" fmla="*/ 1325955 w 12192000"/>
              <a:gd name="connsiteY98" fmla="*/ 3176692 h 3482342"/>
              <a:gd name="connsiteX99" fmla="*/ 1190384 w 12192000"/>
              <a:gd name="connsiteY99" fmla="*/ 3203504 h 3482342"/>
              <a:gd name="connsiteX100" fmla="*/ 1094537 w 12192000"/>
              <a:gd name="connsiteY100" fmla="*/ 3229469 h 3482342"/>
              <a:gd name="connsiteX101" fmla="*/ 779276 w 12192000"/>
              <a:gd name="connsiteY101" fmla="*/ 3327290 h 3482342"/>
              <a:gd name="connsiteX102" fmla="*/ 600378 w 12192000"/>
              <a:gd name="connsiteY102" fmla="*/ 3335250 h 3482342"/>
              <a:gd name="connsiteX103" fmla="*/ 493457 w 12192000"/>
              <a:gd name="connsiteY103" fmla="*/ 3365044 h 3482342"/>
              <a:gd name="connsiteX104" fmla="*/ 349402 w 12192000"/>
              <a:gd name="connsiteY104" fmla="*/ 3380897 h 3482342"/>
              <a:gd name="connsiteX105" fmla="*/ 192183 w 12192000"/>
              <a:gd name="connsiteY105" fmla="*/ 3460075 h 3482342"/>
              <a:gd name="connsiteX106" fmla="*/ 46713 w 12192000"/>
              <a:gd name="connsiteY106" fmla="*/ 3462986 h 3482342"/>
              <a:gd name="connsiteX107" fmla="*/ 2765 w 12192000"/>
              <a:gd name="connsiteY107" fmla="*/ 3480770 h 3482342"/>
              <a:gd name="connsiteX108" fmla="*/ 0 w 12192000"/>
              <a:gd name="connsiteY108" fmla="*/ 3482342 h 3482342"/>
              <a:gd name="connsiteX109" fmla="*/ 0 w 12192000"/>
              <a:gd name="connsiteY10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522602 w 12192000"/>
              <a:gd name="connsiteY67" fmla="*/ 1954133 h 3482342"/>
              <a:gd name="connsiteX68" fmla="*/ 6444344 w 12192000"/>
              <a:gd name="connsiteY68" fmla="*/ 1969663 h 3482342"/>
              <a:gd name="connsiteX69" fmla="*/ 6409626 w 12192000"/>
              <a:gd name="connsiteY69" fmla="*/ 1978846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87205 w 12192000"/>
              <a:gd name="connsiteY73" fmla="*/ 2060048 h 3482342"/>
              <a:gd name="connsiteX74" fmla="*/ 6138780 w 12192000"/>
              <a:gd name="connsiteY74" fmla="*/ 2081918 h 3482342"/>
              <a:gd name="connsiteX75" fmla="*/ 6056576 w 12192000"/>
              <a:gd name="connsiteY75" fmla="*/ 2134188 h 3482342"/>
              <a:gd name="connsiteX76" fmla="*/ 6007916 w 12192000"/>
              <a:gd name="connsiteY76" fmla="*/ 2143752 h 3482342"/>
              <a:gd name="connsiteX77" fmla="*/ 5947131 w 12192000"/>
              <a:gd name="connsiteY77" fmla="*/ 2148310 h 3482342"/>
              <a:gd name="connsiteX78" fmla="*/ 5898141 w 12192000"/>
              <a:gd name="connsiteY78" fmla="*/ 2144806 h 3482342"/>
              <a:gd name="connsiteX79" fmla="*/ 5855337 w 12192000"/>
              <a:gd name="connsiteY79" fmla="*/ 2137719 h 3482342"/>
              <a:gd name="connsiteX80" fmla="*/ 5817682 w 12192000"/>
              <a:gd name="connsiteY80" fmla="*/ 2157358 h 3482342"/>
              <a:gd name="connsiteX81" fmla="*/ 5735300 w 12192000"/>
              <a:gd name="connsiteY81" fmla="*/ 2158902 h 3482342"/>
              <a:gd name="connsiteX82" fmla="*/ 5591469 w 12192000"/>
              <a:gd name="connsiteY82" fmla="*/ 2178389 h 3482342"/>
              <a:gd name="connsiteX83" fmla="*/ 5452860 w 12192000"/>
              <a:gd name="connsiteY83" fmla="*/ 2180085 h 3482342"/>
              <a:gd name="connsiteX84" fmla="*/ 5414282 w 12192000"/>
              <a:gd name="connsiteY84" fmla="*/ 2183070 h 3482342"/>
              <a:gd name="connsiteX85" fmla="*/ 5368369 w 12192000"/>
              <a:gd name="connsiteY85" fmla="*/ 2204272 h 3482342"/>
              <a:gd name="connsiteX86" fmla="*/ 5336354 w 12192000"/>
              <a:gd name="connsiteY86" fmla="*/ 2218920 h 3482342"/>
              <a:gd name="connsiteX87" fmla="*/ 5291263 w 12192000"/>
              <a:gd name="connsiteY87" fmla="*/ 2239182 h 3482342"/>
              <a:gd name="connsiteX88" fmla="*/ 5255152 w 12192000"/>
              <a:gd name="connsiteY88" fmla="*/ 2247164 h 3482342"/>
              <a:gd name="connsiteX89" fmla="*/ 5233796 w 12192000"/>
              <a:gd name="connsiteY89" fmla="*/ 2268260 h 3482342"/>
              <a:gd name="connsiteX90" fmla="*/ 5212786 w 12192000"/>
              <a:gd name="connsiteY90" fmla="*/ 2296592 h 3482342"/>
              <a:gd name="connsiteX91" fmla="*/ 5173523 w 12192000"/>
              <a:gd name="connsiteY91" fmla="*/ 2309057 h 3482342"/>
              <a:gd name="connsiteX92" fmla="*/ 5123830 w 12192000"/>
              <a:gd name="connsiteY92" fmla="*/ 2307070 h 3482342"/>
              <a:gd name="connsiteX93" fmla="*/ 5065426 w 12192000"/>
              <a:gd name="connsiteY93" fmla="*/ 2324076 h 3482342"/>
              <a:gd name="connsiteX94" fmla="*/ 4975908 w 12192000"/>
              <a:gd name="connsiteY94" fmla="*/ 2364128 h 3482342"/>
              <a:gd name="connsiteX95" fmla="*/ 4913723 w 12192000"/>
              <a:gd name="connsiteY95" fmla="*/ 2385265 h 3482342"/>
              <a:gd name="connsiteX96" fmla="*/ 4746485 w 12192000"/>
              <a:gd name="connsiteY96" fmla="*/ 2451769 h 3482342"/>
              <a:gd name="connsiteX97" fmla="*/ 4681588 w 12192000"/>
              <a:gd name="connsiteY97" fmla="*/ 2467494 h 3482342"/>
              <a:gd name="connsiteX98" fmla="*/ 1783655 w 12192000"/>
              <a:gd name="connsiteY98" fmla="*/ 3163860 h 3482342"/>
              <a:gd name="connsiteX99" fmla="*/ 1325955 w 12192000"/>
              <a:gd name="connsiteY99" fmla="*/ 3176692 h 3482342"/>
              <a:gd name="connsiteX100" fmla="*/ 1190384 w 12192000"/>
              <a:gd name="connsiteY100" fmla="*/ 3203504 h 3482342"/>
              <a:gd name="connsiteX101" fmla="*/ 1094537 w 12192000"/>
              <a:gd name="connsiteY101" fmla="*/ 3229469 h 3482342"/>
              <a:gd name="connsiteX102" fmla="*/ 779276 w 12192000"/>
              <a:gd name="connsiteY102" fmla="*/ 3327290 h 3482342"/>
              <a:gd name="connsiteX103" fmla="*/ 600378 w 12192000"/>
              <a:gd name="connsiteY103" fmla="*/ 3335250 h 3482342"/>
              <a:gd name="connsiteX104" fmla="*/ 493457 w 12192000"/>
              <a:gd name="connsiteY104" fmla="*/ 3365044 h 3482342"/>
              <a:gd name="connsiteX105" fmla="*/ 349402 w 12192000"/>
              <a:gd name="connsiteY105" fmla="*/ 3380897 h 3482342"/>
              <a:gd name="connsiteX106" fmla="*/ 192183 w 12192000"/>
              <a:gd name="connsiteY106" fmla="*/ 3460075 h 3482342"/>
              <a:gd name="connsiteX107" fmla="*/ 46713 w 12192000"/>
              <a:gd name="connsiteY107" fmla="*/ 3462986 h 3482342"/>
              <a:gd name="connsiteX108" fmla="*/ 2765 w 12192000"/>
              <a:gd name="connsiteY108" fmla="*/ 3480770 h 3482342"/>
              <a:gd name="connsiteX109" fmla="*/ 0 w 12192000"/>
              <a:gd name="connsiteY109" fmla="*/ 3482342 h 3482342"/>
              <a:gd name="connsiteX110" fmla="*/ 0 w 12192000"/>
              <a:gd name="connsiteY11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522602 w 12192000"/>
              <a:gd name="connsiteY67" fmla="*/ 1954133 h 3482342"/>
              <a:gd name="connsiteX68" fmla="*/ 6444344 w 12192000"/>
              <a:gd name="connsiteY68" fmla="*/ 1969663 h 3482342"/>
              <a:gd name="connsiteX69" fmla="*/ 6409626 w 12192000"/>
              <a:gd name="connsiteY69" fmla="*/ 1978846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87205 w 12192000"/>
              <a:gd name="connsiteY73" fmla="*/ 2060048 h 3482342"/>
              <a:gd name="connsiteX74" fmla="*/ 6138780 w 12192000"/>
              <a:gd name="connsiteY74" fmla="*/ 2081918 h 3482342"/>
              <a:gd name="connsiteX75" fmla="*/ 6120125 w 12192000"/>
              <a:gd name="connsiteY75" fmla="*/ 2109475 h 3482342"/>
              <a:gd name="connsiteX76" fmla="*/ 6056576 w 12192000"/>
              <a:gd name="connsiteY76" fmla="*/ 2134188 h 3482342"/>
              <a:gd name="connsiteX77" fmla="*/ 6007916 w 12192000"/>
              <a:gd name="connsiteY77" fmla="*/ 2143752 h 3482342"/>
              <a:gd name="connsiteX78" fmla="*/ 5947131 w 12192000"/>
              <a:gd name="connsiteY78" fmla="*/ 2148310 h 3482342"/>
              <a:gd name="connsiteX79" fmla="*/ 5898141 w 12192000"/>
              <a:gd name="connsiteY79" fmla="*/ 2144806 h 3482342"/>
              <a:gd name="connsiteX80" fmla="*/ 5855337 w 12192000"/>
              <a:gd name="connsiteY80" fmla="*/ 2137719 h 3482342"/>
              <a:gd name="connsiteX81" fmla="*/ 5817682 w 12192000"/>
              <a:gd name="connsiteY81" fmla="*/ 2157358 h 3482342"/>
              <a:gd name="connsiteX82" fmla="*/ 5735300 w 12192000"/>
              <a:gd name="connsiteY82" fmla="*/ 2158902 h 3482342"/>
              <a:gd name="connsiteX83" fmla="*/ 5591469 w 12192000"/>
              <a:gd name="connsiteY83" fmla="*/ 2178389 h 3482342"/>
              <a:gd name="connsiteX84" fmla="*/ 5452860 w 12192000"/>
              <a:gd name="connsiteY84" fmla="*/ 2180085 h 3482342"/>
              <a:gd name="connsiteX85" fmla="*/ 5414282 w 12192000"/>
              <a:gd name="connsiteY85" fmla="*/ 2183070 h 3482342"/>
              <a:gd name="connsiteX86" fmla="*/ 5368369 w 12192000"/>
              <a:gd name="connsiteY86" fmla="*/ 2204272 h 3482342"/>
              <a:gd name="connsiteX87" fmla="*/ 5336354 w 12192000"/>
              <a:gd name="connsiteY87" fmla="*/ 2218920 h 3482342"/>
              <a:gd name="connsiteX88" fmla="*/ 5291263 w 12192000"/>
              <a:gd name="connsiteY88" fmla="*/ 2239182 h 3482342"/>
              <a:gd name="connsiteX89" fmla="*/ 5255152 w 12192000"/>
              <a:gd name="connsiteY89" fmla="*/ 2247164 h 3482342"/>
              <a:gd name="connsiteX90" fmla="*/ 5233796 w 12192000"/>
              <a:gd name="connsiteY90" fmla="*/ 2268260 h 3482342"/>
              <a:gd name="connsiteX91" fmla="*/ 5212786 w 12192000"/>
              <a:gd name="connsiteY91" fmla="*/ 2296592 h 3482342"/>
              <a:gd name="connsiteX92" fmla="*/ 5173523 w 12192000"/>
              <a:gd name="connsiteY92" fmla="*/ 2309057 h 3482342"/>
              <a:gd name="connsiteX93" fmla="*/ 5123830 w 12192000"/>
              <a:gd name="connsiteY93" fmla="*/ 2307070 h 3482342"/>
              <a:gd name="connsiteX94" fmla="*/ 5065426 w 12192000"/>
              <a:gd name="connsiteY94" fmla="*/ 2324076 h 3482342"/>
              <a:gd name="connsiteX95" fmla="*/ 4975908 w 12192000"/>
              <a:gd name="connsiteY95" fmla="*/ 2364128 h 3482342"/>
              <a:gd name="connsiteX96" fmla="*/ 4913723 w 12192000"/>
              <a:gd name="connsiteY96" fmla="*/ 2385265 h 3482342"/>
              <a:gd name="connsiteX97" fmla="*/ 4746485 w 12192000"/>
              <a:gd name="connsiteY97" fmla="*/ 2451769 h 3482342"/>
              <a:gd name="connsiteX98" fmla="*/ 4681588 w 12192000"/>
              <a:gd name="connsiteY98" fmla="*/ 2467494 h 3482342"/>
              <a:gd name="connsiteX99" fmla="*/ 1783655 w 12192000"/>
              <a:gd name="connsiteY99" fmla="*/ 3163860 h 3482342"/>
              <a:gd name="connsiteX100" fmla="*/ 1325955 w 12192000"/>
              <a:gd name="connsiteY100" fmla="*/ 3176692 h 3482342"/>
              <a:gd name="connsiteX101" fmla="*/ 1190384 w 12192000"/>
              <a:gd name="connsiteY101" fmla="*/ 3203504 h 3482342"/>
              <a:gd name="connsiteX102" fmla="*/ 1094537 w 12192000"/>
              <a:gd name="connsiteY102" fmla="*/ 3229469 h 3482342"/>
              <a:gd name="connsiteX103" fmla="*/ 779276 w 12192000"/>
              <a:gd name="connsiteY103" fmla="*/ 3327290 h 3482342"/>
              <a:gd name="connsiteX104" fmla="*/ 600378 w 12192000"/>
              <a:gd name="connsiteY104" fmla="*/ 3335250 h 3482342"/>
              <a:gd name="connsiteX105" fmla="*/ 493457 w 12192000"/>
              <a:gd name="connsiteY105" fmla="*/ 3365044 h 3482342"/>
              <a:gd name="connsiteX106" fmla="*/ 349402 w 12192000"/>
              <a:gd name="connsiteY106" fmla="*/ 3380897 h 3482342"/>
              <a:gd name="connsiteX107" fmla="*/ 192183 w 12192000"/>
              <a:gd name="connsiteY107" fmla="*/ 3460075 h 3482342"/>
              <a:gd name="connsiteX108" fmla="*/ 46713 w 12192000"/>
              <a:gd name="connsiteY108" fmla="*/ 3462986 h 3482342"/>
              <a:gd name="connsiteX109" fmla="*/ 2765 w 12192000"/>
              <a:gd name="connsiteY109" fmla="*/ 3480770 h 3482342"/>
              <a:gd name="connsiteX110" fmla="*/ 0 w 12192000"/>
              <a:gd name="connsiteY110" fmla="*/ 3482342 h 3482342"/>
              <a:gd name="connsiteX111" fmla="*/ 0 w 12192000"/>
              <a:gd name="connsiteY11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522602 w 12192000"/>
              <a:gd name="connsiteY67" fmla="*/ 1954133 h 3482342"/>
              <a:gd name="connsiteX68" fmla="*/ 6444344 w 12192000"/>
              <a:gd name="connsiteY68" fmla="*/ 1969663 h 3482342"/>
              <a:gd name="connsiteX69" fmla="*/ 6409626 w 12192000"/>
              <a:gd name="connsiteY69" fmla="*/ 1978846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87205 w 12192000"/>
              <a:gd name="connsiteY73" fmla="*/ 2060048 h 3482342"/>
              <a:gd name="connsiteX74" fmla="*/ 6138780 w 12192000"/>
              <a:gd name="connsiteY74" fmla="*/ 2081918 h 3482342"/>
              <a:gd name="connsiteX75" fmla="*/ 6120125 w 12192000"/>
              <a:gd name="connsiteY75" fmla="*/ 2109475 h 3482342"/>
              <a:gd name="connsiteX76" fmla="*/ 6056576 w 12192000"/>
              <a:gd name="connsiteY76" fmla="*/ 2120066 h 3482342"/>
              <a:gd name="connsiteX77" fmla="*/ 6007916 w 12192000"/>
              <a:gd name="connsiteY77" fmla="*/ 2143752 h 3482342"/>
              <a:gd name="connsiteX78" fmla="*/ 5947131 w 12192000"/>
              <a:gd name="connsiteY78" fmla="*/ 2148310 h 3482342"/>
              <a:gd name="connsiteX79" fmla="*/ 5898141 w 12192000"/>
              <a:gd name="connsiteY79" fmla="*/ 2144806 h 3482342"/>
              <a:gd name="connsiteX80" fmla="*/ 5855337 w 12192000"/>
              <a:gd name="connsiteY80" fmla="*/ 2137719 h 3482342"/>
              <a:gd name="connsiteX81" fmla="*/ 5817682 w 12192000"/>
              <a:gd name="connsiteY81" fmla="*/ 2157358 h 3482342"/>
              <a:gd name="connsiteX82" fmla="*/ 5735300 w 12192000"/>
              <a:gd name="connsiteY82" fmla="*/ 2158902 h 3482342"/>
              <a:gd name="connsiteX83" fmla="*/ 5591469 w 12192000"/>
              <a:gd name="connsiteY83" fmla="*/ 2178389 h 3482342"/>
              <a:gd name="connsiteX84" fmla="*/ 5452860 w 12192000"/>
              <a:gd name="connsiteY84" fmla="*/ 2180085 h 3482342"/>
              <a:gd name="connsiteX85" fmla="*/ 5414282 w 12192000"/>
              <a:gd name="connsiteY85" fmla="*/ 2183070 h 3482342"/>
              <a:gd name="connsiteX86" fmla="*/ 5368369 w 12192000"/>
              <a:gd name="connsiteY86" fmla="*/ 2204272 h 3482342"/>
              <a:gd name="connsiteX87" fmla="*/ 5336354 w 12192000"/>
              <a:gd name="connsiteY87" fmla="*/ 2218920 h 3482342"/>
              <a:gd name="connsiteX88" fmla="*/ 5291263 w 12192000"/>
              <a:gd name="connsiteY88" fmla="*/ 2239182 h 3482342"/>
              <a:gd name="connsiteX89" fmla="*/ 5255152 w 12192000"/>
              <a:gd name="connsiteY89" fmla="*/ 2247164 h 3482342"/>
              <a:gd name="connsiteX90" fmla="*/ 5233796 w 12192000"/>
              <a:gd name="connsiteY90" fmla="*/ 2268260 h 3482342"/>
              <a:gd name="connsiteX91" fmla="*/ 5212786 w 12192000"/>
              <a:gd name="connsiteY91" fmla="*/ 2296592 h 3482342"/>
              <a:gd name="connsiteX92" fmla="*/ 5173523 w 12192000"/>
              <a:gd name="connsiteY92" fmla="*/ 2309057 h 3482342"/>
              <a:gd name="connsiteX93" fmla="*/ 5123830 w 12192000"/>
              <a:gd name="connsiteY93" fmla="*/ 2307070 h 3482342"/>
              <a:gd name="connsiteX94" fmla="*/ 5065426 w 12192000"/>
              <a:gd name="connsiteY94" fmla="*/ 2324076 h 3482342"/>
              <a:gd name="connsiteX95" fmla="*/ 4975908 w 12192000"/>
              <a:gd name="connsiteY95" fmla="*/ 2364128 h 3482342"/>
              <a:gd name="connsiteX96" fmla="*/ 4913723 w 12192000"/>
              <a:gd name="connsiteY96" fmla="*/ 2385265 h 3482342"/>
              <a:gd name="connsiteX97" fmla="*/ 4746485 w 12192000"/>
              <a:gd name="connsiteY97" fmla="*/ 2451769 h 3482342"/>
              <a:gd name="connsiteX98" fmla="*/ 4681588 w 12192000"/>
              <a:gd name="connsiteY98" fmla="*/ 2467494 h 3482342"/>
              <a:gd name="connsiteX99" fmla="*/ 1783655 w 12192000"/>
              <a:gd name="connsiteY99" fmla="*/ 3163860 h 3482342"/>
              <a:gd name="connsiteX100" fmla="*/ 1325955 w 12192000"/>
              <a:gd name="connsiteY100" fmla="*/ 3176692 h 3482342"/>
              <a:gd name="connsiteX101" fmla="*/ 1190384 w 12192000"/>
              <a:gd name="connsiteY101" fmla="*/ 3203504 h 3482342"/>
              <a:gd name="connsiteX102" fmla="*/ 1094537 w 12192000"/>
              <a:gd name="connsiteY102" fmla="*/ 3229469 h 3482342"/>
              <a:gd name="connsiteX103" fmla="*/ 779276 w 12192000"/>
              <a:gd name="connsiteY103" fmla="*/ 3327290 h 3482342"/>
              <a:gd name="connsiteX104" fmla="*/ 600378 w 12192000"/>
              <a:gd name="connsiteY104" fmla="*/ 3335250 h 3482342"/>
              <a:gd name="connsiteX105" fmla="*/ 493457 w 12192000"/>
              <a:gd name="connsiteY105" fmla="*/ 3365044 h 3482342"/>
              <a:gd name="connsiteX106" fmla="*/ 349402 w 12192000"/>
              <a:gd name="connsiteY106" fmla="*/ 3380897 h 3482342"/>
              <a:gd name="connsiteX107" fmla="*/ 192183 w 12192000"/>
              <a:gd name="connsiteY107" fmla="*/ 3460075 h 3482342"/>
              <a:gd name="connsiteX108" fmla="*/ 46713 w 12192000"/>
              <a:gd name="connsiteY108" fmla="*/ 3462986 h 3482342"/>
              <a:gd name="connsiteX109" fmla="*/ 2765 w 12192000"/>
              <a:gd name="connsiteY109" fmla="*/ 3480770 h 3482342"/>
              <a:gd name="connsiteX110" fmla="*/ 0 w 12192000"/>
              <a:gd name="connsiteY110" fmla="*/ 3482342 h 3482342"/>
              <a:gd name="connsiteX111" fmla="*/ 0 w 12192000"/>
              <a:gd name="connsiteY11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522602 w 12192000"/>
              <a:gd name="connsiteY67" fmla="*/ 1954133 h 3482342"/>
              <a:gd name="connsiteX68" fmla="*/ 6444344 w 12192000"/>
              <a:gd name="connsiteY68" fmla="*/ 1969663 h 3482342"/>
              <a:gd name="connsiteX69" fmla="*/ 6409626 w 12192000"/>
              <a:gd name="connsiteY69" fmla="*/ 1978846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87205 w 12192000"/>
              <a:gd name="connsiteY73" fmla="*/ 2060048 h 3482342"/>
              <a:gd name="connsiteX74" fmla="*/ 6138780 w 12192000"/>
              <a:gd name="connsiteY74" fmla="*/ 2081918 h 3482342"/>
              <a:gd name="connsiteX75" fmla="*/ 6120125 w 12192000"/>
              <a:gd name="connsiteY75" fmla="*/ 2109475 h 3482342"/>
              <a:gd name="connsiteX76" fmla="*/ 6056576 w 12192000"/>
              <a:gd name="connsiteY76" fmla="*/ 2120066 h 3482342"/>
              <a:gd name="connsiteX77" fmla="*/ 5993794 w 12192000"/>
              <a:gd name="connsiteY77" fmla="*/ 2122569 h 3482342"/>
              <a:gd name="connsiteX78" fmla="*/ 5947131 w 12192000"/>
              <a:gd name="connsiteY78" fmla="*/ 2148310 h 3482342"/>
              <a:gd name="connsiteX79" fmla="*/ 5898141 w 12192000"/>
              <a:gd name="connsiteY79" fmla="*/ 2144806 h 3482342"/>
              <a:gd name="connsiteX80" fmla="*/ 5855337 w 12192000"/>
              <a:gd name="connsiteY80" fmla="*/ 2137719 h 3482342"/>
              <a:gd name="connsiteX81" fmla="*/ 5817682 w 12192000"/>
              <a:gd name="connsiteY81" fmla="*/ 2157358 h 3482342"/>
              <a:gd name="connsiteX82" fmla="*/ 5735300 w 12192000"/>
              <a:gd name="connsiteY82" fmla="*/ 2158902 h 3482342"/>
              <a:gd name="connsiteX83" fmla="*/ 5591469 w 12192000"/>
              <a:gd name="connsiteY83" fmla="*/ 2178389 h 3482342"/>
              <a:gd name="connsiteX84" fmla="*/ 5452860 w 12192000"/>
              <a:gd name="connsiteY84" fmla="*/ 2180085 h 3482342"/>
              <a:gd name="connsiteX85" fmla="*/ 5414282 w 12192000"/>
              <a:gd name="connsiteY85" fmla="*/ 2183070 h 3482342"/>
              <a:gd name="connsiteX86" fmla="*/ 5368369 w 12192000"/>
              <a:gd name="connsiteY86" fmla="*/ 2204272 h 3482342"/>
              <a:gd name="connsiteX87" fmla="*/ 5336354 w 12192000"/>
              <a:gd name="connsiteY87" fmla="*/ 2218920 h 3482342"/>
              <a:gd name="connsiteX88" fmla="*/ 5291263 w 12192000"/>
              <a:gd name="connsiteY88" fmla="*/ 2239182 h 3482342"/>
              <a:gd name="connsiteX89" fmla="*/ 5255152 w 12192000"/>
              <a:gd name="connsiteY89" fmla="*/ 2247164 h 3482342"/>
              <a:gd name="connsiteX90" fmla="*/ 5233796 w 12192000"/>
              <a:gd name="connsiteY90" fmla="*/ 2268260 h 3482342"/>
              <a:gd name="connsiteX91" fmla="*/ 5212786 w 12192000"/>
              <a:gd name="connsiteY91" fmla="*/ 2296592 h 3482342"/>
              <a:gd name="connsiteX92" fmla="*/ 5173523 w 12192000"/>
              <a:gd name="connsiteY92" fmla="*/ 2309057 h 3482342"/>
              <a:gd name="connsiteX93" fmla="*/ 5123830 w 12192000"/>
              <a:gd name="connsiteY93" fmla="*/ 2307070 h 3482342"/>
              <a:gd name="connsiteX94" fmla="*/ 5065426 w 12192000"/>
              <a:gd name="connsiteY94" fmla="*/ 2324076 h 3482342"/>
              <a:gd name="connsiteX95" fmla="*/ 4975908 w 12192000"/>
              <a:gd name="connsiteY95" fmla="*/ 2364128 h 3482342"/>
              <a:gd name="connsiteX96" fmla="*/ 4913723 w 12192000"/>
              <a:gd name="connsiteY96" fmla="*/ 2385265 h 3482342"/>
              <a:gd name="connsiteX97" fmla="*/ 4746485 w 12192000"/>
              <a:gd name="connsiteY97" fmla="*/ 2451769 h 3482342"/>
              <a:gd name="connsiteX98" fmla="*/ 4681588 w 12192000"/>
              <a:gd name="connsiteY98" fmla="*/ 2467494 h 3482342"/>
              <a:gd name="connsiteX99" fmla="*/ 1783655 w 12192000"/>
              <a:gd name="connsiteY99" fmla="*/ 3163860 h 3482342"/>
              <a:gd name="connsiteX100" fmla="*/ 1325955 w 12192000"/>
              <a:gd name="connsiteY100" fmla="*/ 3176692 h 3482342"/>
              <a:gd name="connsiteX101" fmla="*/ 1190384 w 12192000"/>
              <a:gd name="connsiteY101" fmla="*/ 3203504 h 3482342"/>
              <a:gd name="connsiteX102" fmla="*/ 1094537 w 12192000"/>
              <a:gd name="connsiteY102" fmla="*/ 3229469 h 3482342"/>
              <a:gd name="connsiteX103" fmla="*/ 779276 w 12192000"/>
              <a:gd name="connsiteY103" fmla="*/ 3327290 h 3482342"/>
              <a:gd name="connsiteX104" fmla="*/ 600378 w 12192000"/>
              <a:gd name="connsiteY104" fmla="*/ 3335250 h 3482342"/>
              <a:gd name="connsiteX105" fmla="*/ 493457 w 12192000"/>
              <a:gd name="connsiteY105" fmla="*/ 3365044 h 3482342"/>
              <a:gd name="connsiteX106" fmla="*/ 349402 w 12192000"/>
              <a:gd name="connsiteY106" fmla="*/ 3380897 h 3482342"/>
              <a:gd name="connsiteX107" fmla="*/ 192183 w 12192000"/>
              <a:gd name="connsiteY107" fmla="*/ 3460075 h 3482342"/>
              <a:gd name="connsiteX108" fmla="*/ 46713 w 12192000"/>
              <a:gd name="connsiteY108" fmla="*/ 3462986 h 3482342"/>
              <a:gd name="connsiteX109" fmla="*/ 2765 w 12192000"/>
              <a:gd name="connsiteY109" fmla="*/ 3480770 h 3482342"/>
              <a:gd name="connsiteX110" fmla="*/ 0 w 12192000"/>
              <a:gd name="connsiteY110" fmla="*/ 3482342 h 3482342"/>
              <a:gd name="connsiteX111" fmla="*/ 0 w 12192000"/>
              <a:gd name="connsiteY11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522602 w 12192000"/>
              <a:gd name="connsiteY67" fmla="*/ 1954133 h 3482342"/>
              <a:gd name="connsiteX68" fmla="*/ 6444344 w 12192000"/>
              <a:gd name="connsiteY68" fmla="*/ 1969663 h 3482342"/>
              <a:gd name="connsiteX69" fmla="*/ 6409626 w 12192000"/>
              <a:gd name="connsiteY69" fmla="*/ 1978846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87205 w 12192000"/>
              <a:gd name="connsiteY73" fmla="*/ 2060048 h 3482342"/>
              <a:gd name="connsiteX74" fmla="*/ 6138780 w 12192000"/>
              <a:gd name="connsiteY74" fmla="*/ 2081918 h 3482342"/>
              <a:gd name="connsiteX75" fmla="*/ 6120125 w 12192000"/>
              <a:gd name="connsiteY75" fmla="*/ 2109475 h 3482342"/>
              <a:gd name="connsiteX76" fmla="*/ 6056576 w 12192000"/>
              <a:gd name="connsiteY76" fmla="*/ 2120066 h 3482342"/>
              <a:gd name="connsiteX77" fmla="*/ 5993794 w 12192000"/>
              <a:gd name="connsiteY77" fmla="*/ 2122569 h 3482342"/>
              <a:gd name="connsiteX78" fmla="*/ 5943601 w 12192000"/>
              <a:gd name="connsiteY78" fmla="*/ 2137719 h 3482342"/>
              <a:gd name="connsiteX79" fmla="*/ 5898141 w 12192000"/>
              <a:gd name="connsiteY79" fmla="*/ 2144806 h 3482342"/>
              <a:gd name="connsiteX80" fmla="*/ 5855337 w 12192000"/>
              <a:gd name="connsiteY80" fmla="*/ 2137719 h 3482342"/>
              <a:gd name="connsiteX81" fmla="*/ 5817682 w 12192000"/>
              <a:gd name="connsiteY81" fmla="*/ 2157358 h 3482342"/>
              <a:gd name="connsiteX82" fmla="*/ 5735300 w 12192000"/>
              <a:gd name="connsiteY82" fmla="*/ 2158902 h 3482342"/>
              <a:gd name="connsiteX83" fmla="*/ 5591469 w 12192000"/>
              <a:gd name="connsiteY83" fmla="*/ 2178389 h 3482342"/>
              <a:gd name="connsiteX84" fmla="*/ 5452860 w 12192000"/>
              <a:gd name="connsiteY84" fmla="*/ 2180085 h 3482342"/>
              <a:gd name="connsiteX85" fmla="*/ 5414282 w 12192000"/>
              <a:gd name="connsiteY85" fmla="*/ 2183070 h 3482342"/>
              <a:gd name="connsiteX86" fmla="*/ 5368369 w 12192000"/>
              <a:gd name="connsiteY86" fmla="*/ 2204272 h 3482342"/>
              <a:gd name="connsiteX87" fmla="*/ 5336354 w 12192000"/>
              <a:gd name="connsiteY87" fmla="*/ 2218920 h 3482342"/>
              <a:gd name="connsiteX88" fmla="*/ 5291263 w 12192000"/>
              <a:gd name="connsiteY88" fmla="*/ 2239182 h 3482342"/>
              <a:gd name="connsiteX89" fmla="*/ 5255152 w 12192000"/>
              <a:gd name="connsiteY89" fmla="*/ 2247164 h 3482342"/>
              <a:gd name="connsiteX90" fmla="*/ 5233796 w 12192000"/>
              <a:gd name="connsiteY90" fmla="*/ 2268260 h 3482342"/>
              <a:gd name="connsiteX91" fmla="*/ 5212786 w 12192000"/>
              <a:gd name="connsiteY91" fmla="*/ 2296592 h 3482342"/>
              <a:gd name="connsiteX92" fmla="*/ 5173523 w 12192000"/>
              <a:gd name="connsiteY92" fmla="*/ 2309057 h 3482342"/>
              <a:gd name="connsiteX93" fmla="*/ 5123830 w 12192000"/>
              <a:gd name="connsiteY93" fmla="*/ 2307070 h 3482342"/>
              <a:gd name="connsiteX94" fmla="*/ 5065426 w 12192000"/>
              <a:gd name="connsiteY94" fmla="*/ 2324076 h 3482342"/>
              <a:gd name="connsiteX95" fmla="*/ 4975908 w 12192000"/>
              <a:gd name="connsiteY95" fmla="*/ 2364128 h 3482342"/>
              <a:gd name="connsiteX96" fmla="*/ 4913723 w 12192000"/>
              <a:gd name="connsiteY96" fmla="*/ 2385265 h 3482342"/>
              <a:gd name="connsiteX97" fmla="*/ 4746485 w 12192000"/>
              <a:gd name="connsiteY97" fmla="*/ 2451769 h 3482342"/>
              <a:gd name="connsiteX98" fmla="*/ 4681588 w 12192000"/>
              <a:gd name="connsiteY98" fmla="*/ 2467494 h 3482342"/>
              <a:gd name="connsiteX99" fmla="*/ 1783655 w 12192000"/>
              <a:gd name="connsiteY99" fmla="*/ 3163860 h 3482342"/>
              <a:gd name="connsiteX100" fmla="*/ 1325955 w 12192000"/>
              <a:gd name="connsiteY100" fmla="*/ 3176692 h 3482342"/>
              <a:gd name="connsiteX101" fmla="*/ 1190384 w 12192000"/>
              <a:gd name="connsiteY101" fmla="*/ 3203504 h 3482342"/>
              <a:gd name="connsiteX102" fmla="*/ 1094537 w 12192000"/>
              <a:gd name="connsiteY102" fmla="*/ 3229469 h 3482342"/>
              <a:gd name="connsiteX103" fmla="*/ 779276 w 12192000"/>
              <a:gd name="connsiteY103" fmla="*/ 3327290 h 3482342"/>
              <a:gd name="connsiteX104" fmla="*/ 600378 w 12192000"/>
              <a:gd name="connsiteY104" fmla="*/ 3335250 h 3482342"/>
              <a:gd name="connsiteX105" fmla="*/ 493457 w 12192000"/>
              <a:gd name="connsiteY105" fmla="*/ 3365044 h 3482342"/>
              <a:gd name="connsiteX106" fmla="*/ 349402 w 12192000"/>
              <a:gd name="connsiteY106" fmla="*/ 3380897 h 3482342"/>
              <a:gd name="connsiteX107" fmla="*/ 192183 w 12192000"/>
              <a:gd name="connsiteY107" fmla="*/ 3460075 h 3482342"/>
              <a:gd name="connsiteX108" fmla="*/ 46713 w 12192000"/>
              <a:gd name="connsiteY108" fmla="*/ 3462986 h 3482342"/>
              <a:gd name="connsiteX109" fmla="*/ 2765 w 12192000"/>
              <a:gd name="connsiteY109" fmla="*/ 3480770 h 3482342"/>
              <a:gd name="connsiteX110" fmla="*/ 0 w 12192000"/>
              <a:gd name="connsiteY110" fmla="*/ 3482342 h 3482342"/>
              <a:gd name="connsiteX111" fmla="*/ 0 w 12192000"/>
              <a:gd name="connsiteY11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522602 w 12192000"/>
              <a:gd name="connsiteY67" fmla="*/ 1954133 h 3482342"/>
              <a:gd name="connsiteX68" fmla="*/ 6444344 w 12192000"/>
              <a:gd name="connsiteY68" fmla="*/ 1969663 h 3482342"/>
              <a:gd name="connsiteX69" fmla="*/ 6409626 w 12192000"/>
              <a:gd name="connsiteY69" fmla="*/ 1978846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87205 w 12192000"/>
              <a:gd name="connsiteY73" fmla="*/ 2060048 h 3482342"/>
              <a:gd name="connsiteX74" fmla="*/ 6138780 w 12192000"/>
              <a:gd name="connsiteY74" fmla="*/ 2081918 h 3482342"/>
              <a:gd name="connsiteX75" fmla="*/ 6120125 w 12192000"/>
              <a:gd name="connsiteY75" fmla="*/ 2109475 h 3482342"/>
              <a:gd name="connsiteX76" fmla="*/ 6056576 w 12192000"/>
              <a:gd name="connsiteY76" fmla="*/ 2120066 h 3482342"/>
              <a:gd name="connsiteX77" fmla="*/ 5993794 w 12192000"/>
              <a:gd name="connsiteY77" fmla="*/ 2122569 h 3482342"/>
              <a:gd name="connsiteX78" fmla="*/ 5943601 w 12192000"/>
              <a:gd name="connsiteY78" fmla="*/ 2137719 h 3482342"/>
              <a:gd name="connsiteX79" fmla="*/ 5898141 w 12192000"/>
              <a:gd name="connsiteY79" fmla="*/ 2144806 h 3482342"/>
              <a:gd name="connsiteX80" fmla="*/ 5855337 w 12192000"/>
              <a:gd name="connsiteY80" fmla="*/ 2137719 h 3482342"/>
              <a:gd name="connsiteX81" fmla="*/ 5817682 w 12192000"/>
              <a:gd name="connsiteY81" fmla="*/ 2157358 h 3482342"/>
              <a:gd name="connsiteX82" fmla="*/ 5735300 w 12192000"/>
              <a:gd name="connsiteY82" fmla="*/ 2158902 h 3482342"/>
              <a:gd name="connsiteX83" fmla="*/ 5591469 w 12192000"/>
              <a:gd name="connsiteY83" fmla="*/ 2178389 h 3482342"/>
              <a:gd name="connsiteX84" fmla="*/ 5505818 w 12192000"/>
              <a:gd name="connsiteY84" fmla="*/ 2194207 h 3482342"/>
              <a:gd name="connsiteX85" fmla="*/ 5452860 w 12192000"/>
              <a:gd name="connsiteY85" fmla="*/ 2180085 h 3482342"/>
              <a:gd name="connsiteX86" fmla="*/ 5414282 w 12192000"/>
              <a:gd name="connsiteY86" fmla="*/ 2183070 h 3482342"/>
              <a:gd name="connsiteX87" fmla="*/ 5368369 w 12192000"/>
              <a:gd name="connsiteY87" fmla="*/ 2204272 h 3482342"/>
              <a:gd name="connsiteX88" fmla="*/ 5336354 w 12192000"/>
              <a:gd name="connsiteY88" fmla="*/ 2218920 h 3482342"/>
              <a:gd name="connsiteX89" fmla="*/ 5291263 w 12192000"/>
              <a:gd name="connsiteY89" fmla="*/ 2239182 h 3482342"/>
              <a:gd name="connsiteX90" fmla="*/ 5255152 w 12192000"/>
              <a:gd name="connsiteY90" fmla="*/ 2247164 h 3482342"/>
              <a:gd name="connsiteX91" fmla="*/ 5233796 w 12192000"/>
              <a:gd name="connsiteY91" fmla="*/ 2268260 h 3482342"/>
              <a:gd name="connsiteX92" fmla="*/ 5212786 w 12192000"/>
              <a:gd name="connsiteY92" fmla="*/ 2296592 h 3482342"/>
              <a:gd name="connsiteX93" fmla="*/ 5173523 w 12192000"/>
              <a:gd name="connsiteY93" fmla="*/ 2309057 h 3482342"/>
              <a:gd name="connsiteX94" fmla="*/ 5123830 w 12192000"/>
              <a:gd name="connsiteY94" fmla="*/ 2307070 h 3482342"/>
              <a:gd name="connsiteX95" fmla="*/ 5065426 w 12192000"/>
              <a:gd name="connsiteY95" fmla="*/ 2324076 h 3482342"/>
              <a:gd name="connsiteX96" fmla="*/ 4975908 w 12192000"/>
              <a:gd name="connsiteY96" fmla="*/ 2364128 h 3482342"/>
              <a:gd name="connsiteX97" fmla="*/ 4913723 w 12192000"/>
              <a:gd name="connsiteY97" fmla="*/ 2385265 h 3482342"/>
              <a:gd name="connsiteX98" fmla="*/ 4746485 w 12192000"/>
              <a:gd name="connsiteY98" fmla="*/ 2451769 h 3482342"/>
              <a:gd name="connsiteX99" fmla="*/ 4681588 w 12192000"/>
              <a:gd name="connsiteY99" fmla="*/ 2467494 h 3482342"/>
              <a:gd name="connsiteX100" fmla="*/ 1783655 w 12192000"/>
              <a:gd name="connsiteY100" fmla="*/ 3163860 h 3482342"/>
              <a:gd name="connsiteX101" fmla="*/ 1325955 w 12192000"/>
              <a:gd name="connsiteY101" fmla="*/ 3176692 h 3482342"/>
              <a:gd name="connsiteX102" fmla="*/ 1190384 w 12192000"/>
              <a:gd name="connsiteY102" fmla="*/ 3203504 h 3482342"/>
              <a:gd name="connsiteX103" fmla="*/ 1094537 w 12192000"/>
              <a:gd name="connsiteY103" fmla="*/ 3229469 h 3482342"/>
              <a:gd name="connsiteX104" fmla="*/ 779276 w 12192000"/>
              <a:gd name="connsiteY104" fmla="*/ 3327290 h 3482342"/>
              <a:gd name="connsiteX105" fmla="*/ 600378 w 12192000"/>
              <a:gd name="connsiteY105" fmla="*/ 3335250 h 3482342"/>
              <a:gd name="connsiteX106" fmla="*/ 493457 w 12192000"/>
              <a:gd name="connsiteY106" fmla="*/ 3365044 h 3482342"/>
              <a:gd name="connsiteX107" fmla="*/ 349402 w 12192000"/>
              <a:gd name="connsiteY107" fmla="*/ 3380897 h 3482342"/>
              <a:gd name="connsiteX108" fmla="*/ 192183 w 12192000"/>
              <a:gd name="connsiteY108" fmla="*/ 3460075 h 3482342"/>
              <a:gd name="connsiteX109" fmla="*/ 46713 w 12192000"/>
              <a:gd name="connsiteY109" fmla="*/ 3462986 h 3482342"/>
              <a:gd name="connsiteX110" fmla="*/ 2765 w 12192000"/>
              <a:gd name="connsiteY110" fmla="*/ 3480770 h 3482342"/>
              <a:gd name="connsiteX111" fmla="*/ 0 w 12192000"/>
              <a:gd name="connsiteY111" fmla="*/ 3482342 h 3482342"/>
              <a:gd name="connsiteX112" fmla="*/ 0 w 12192000"/>
              <a:gd name="connsiteY11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522602 w 12192000"/>
              <a:gd name="connsiteY67" fmla="*/ 1954133 h 3482342"/>
              <a:gd name="connsiteX68" fmla="*/ 6444344 w 12192000"/>
              <a:gd name="connsiteY68" fmla="*/ 1969663 h 3482342"/>
              <a:gd name="connsiteX69" fmla="*/ 6409626 w 12192000"/>
              <a:gd name="connsiteY69" fmla="*/ 1978846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87205 w 12192000"/>
              <a:gd name="connsiteY73" fmla="*/ 2060048 h 3482342"/>
              <a:gd name="connsiteX74" fmla="*/ 6138780 w 12192000"/>
              <a:gd name="connsiteY74" fmla="*/ 2081918 h 3482342"/>
              <a:gd name="connsiteX75" fmla="*/ 6120125 w 12192000"/>
              <a:gd name="connsiteY75" fmla="*/ 2109475 h 3482342"/>
              <a:gd name="connsiteX76" fmla="*/ 6056576 w 12192000"/>
              <a:gd name="connsiteY76" fmla="*/ 2120066 h 3482342"/>
              <a:gd name="connsiteX77" fmla="*/ 5993794 w 12192000"/>
              <a:gd name="connsiteY77" fmla="*/ 2122569 h 3482342"/>
              <a:gd name="connsiteX78" fmla="*/ 5943601 w 12192000"/>
              <a:gd name="connsiteY78" fmla="*/ 2137719 h 3482342"/>
              <a:gd name="connsiteX79" fmla="*/ 5898141 w 12192000"/>
              <a:gd name="connsiteY79" fmla="*/ 2144806 h 3482342"/>
              <a:gd name="connsiteX80" fmla="*/ 5855337 w 12192000"/>
              <a:gd name="connsiteY80" fmla="*/ 2137719 h 3482342"/>
              <a:gd name="connsiteX81" fmla="*/ 5817682 w 12192000"/>
              <a:gd name="connsiteY81" fmla="*/ 2157358 h 3482342"/>
              <a:gd name="connsiteX82" fmla="*/ 5735300 w 12192000"/>
              <a:gd name="connsiteY82" fmla="*/ 2158902 h 3482342"/>
              <a:gd name="connsiteX83" fmla="*/ 5591469 w 12192000"/>
              <a:gd name="connsiteY83" fmla="*/ 2178389 h 3482342"/>
              <a:gd name="connsiteX84" fmla="*/ 5505818 w 12192000"/>
              <a:gd name="connsiteY84" fmla="*/ 2194207 h 3482342"/>
              <a:gd name="connsiteX85" fmla="*/ 5452860 w 12192000"/>
              <a:gd name="connsiteY85" fmla="*/ 2180085 h 3482342"/>
              <a:gd name="connsiteX86" fmla="*/ 5414282 w 12192000"/>
              <a:gd name="connsiteY86" fmla="*/ 2183070 h 3482342"/>
              <a:gd name="connsiteX87" fmla="*/ 5368369 w 12192000"/>
              <a:gd name="connsiteY87" fmla="*/ 2204272 h 3482342"/>
              <a:gd name="connsiteX88" fmla="*/ 5336354 w 12192000"/>
              <a:gd name="connsiteY88" fmla="*/ 2218920 h 3482342"/>
              <a:gd name="connsiteX89" fmla="*/ 5291263 w 12192000"/>
              <a:gd name="connsiteY89" fmla="*/ 2239182 h 3482342"/>
              <a:gd name="connsiteX90" fmla="*/ 5255152 w 12192000"/>
              <a:gd name="connsiteY90" fmla="*/ 2247164 h 3482342"/>
              <a:gd name="connsiteX91" fmla="*/ 5233796 w 12192000"/>
              <a:gd name="connsiteY91" fmla="*/ 2268260 h 3482342"/>
              <a:gd name="connsiteX92" fmla="*/ 5212786 w 12192000"/>
              <a:gd name="connsiteY92" fmla="*/ 2296592 h 3482342"/>
              <a:gd name="connsiteX93" fmla="*/ 5173523 w 12192000"/>
              <a:gd name="connsiteY93" fmla="*/ 2309057 h 3482342"/>
              <a:gd name="connsiteX94" fmla="*/ 5123830 w 12192000"/>
              <a:gd name="connsiteY94" fmla="*/ 2307070 h 3482342"/>
              <a:gd name="connsiteX95" fmla="*/ 5065426 w 12192000"/>
              <a:gd name="connsiteY95" fmla="*/ 2324076 h 3482342"/>
              <a:gd name="connsiteX96" fmla="*/ 4975908 w 12192000"/>
              <a:gd name="connsiteY96" fmla="*/ 2364128 h 3482342"/>
              <a:gd name="connsiteX97" fmla="*/ 4913723 w 12192000"/>
              <a:gd name="connsiteY97" fmla="*/ 2385265 h 3482342"/>
              <a:gd name="connsiteX98" fmla="*/ 4746485 w 12192000"/>
              <a:gd name="connsiteY98" fmla="*/ 2451769 h 3482342"/>
              <a:gd name="connsiteX99" fmla="*/ 4681588 w 12192000"/>
              <a:gd name="connsiteY99" fmla="*/ 2467494 h 3482342"/>
              <a:gd name="connsiteX100" fmla="*/ 1783655 w 12192000"/>
              <a:gd name="connsiteY100" fmla="*/ 3163860 h 3482342"/>
              <a:gd name="connsiteX101" fmla="*/ 1325955 w 12192000"/>
              <a:gd name="connsiteY101" fmla="*/ 3176692 h 3482342"/>
              <a:gd name="connsiteX102" fmla="*/ 1190384 w 12192000"/>
              <a:gd name="connsiteY102" fmla="*/ 3203504 h 3482342"/>
              <a:gd name="connsiteX103" fmla="*/ 1094537 w 12192000"/>
              <a:gd name="connsiteY103" fmla="*/ 3229469 h 3482342"/>
              <a:gd name="connsiteX104" fmla="*/ 779276 w 12192000"/>
              <a:gd name="connsiteY104" fmla="*/ 3327290 h 3482342"/>
              <a:gd name="connsiteX105" fmla="*/ 600378 w 12192000"/>
              <a:gd name="connsiteY105" fmla="*/ 3335250 h 3482342"/>
              <a:gd name="connsiteX106" fmla="*/ 493457 w 12192000"/>
              <a:gd name="connsiteY106" fmla="*/ 3365044 h 3482342"/>
              <a:gd name="connsiteX107" fmla="*/ 349402 w 12192000"/>
              <a:gd name="connsiteY107" fmla="*/ 3380897 h 3482342"/>
              <a:gd name="connsiteX108" fmla="*/ 192183 w 12192000"/>
              <a:gd name="connsiteY108" fmla="*/ 3460075 h 3482342"/>
              <a:gd name="connsiteX109" fmla="*/ 46713 w 12192000"/>
              <a:gd name="connsiteY109" fmla="*/ 3462986 h 3482342"/>
              <a:gd name="connsiteX110" fmla="*/ 2765 w 12192000"/>
              <a:gd name="connsiteY110" fmla="*/ 3480770 h 3482342"/>
              <a:gd name="connsiteX111" fmla="*/ 0 w 12192000"/>
              <a:gd name="connsiteY111" fmla="*/ 3482342 h 3482342"/>
              <a:gd name="connsiteX112" fmla="*/ 0 w 12192000"/>
              <a:gd name="connsiteY11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50998 w 12192000"/>
              <a:gd name="connsiteY21" fmla="*/ 1269215 h 3482342"/>
              <a:gd name="connsiteX22" fmla="*/ 10815658 w 12192000"/>
              <a:gd name="connsiteY22" fmla="*/ 1287849 h 3482342"/>
              <a:gd name="connsiteX23" fmla="*/ 10679906 w 12192000"/>
              <a:gd name="connsiteY23" fmla="*/ 1324988 h 3482342"/>
              <a:gd name="connsiteX24" fmla="*/ 10636304 w 12192000"/>
              <a:gd name="connsiteY24" fmla="*/ 1317928 h 3482342"/>
              <a:gd name="connsiteX25" fmla="*/ 10573203 w 12192000"/>
              <a:gd name="connsiteY25" fmla="*/ 1351996 h 3482342"/>
              <a:gd name="connsiteX26" fmla="*/ 10513263 w 12192000"/>
              <a:gd name="connsiteY26" fmla="*/ 1350756 h 3482342"/>
              <a:gd name="connsiteX27" fmla="*/ 10464012 w 12192000"/>
              <a:gd name="connsiteY27" fmla="*/ 1391778 h 3482342"/>
              <a:gd name="connsiteX28" fmla="*/ 10405409 w 12192000"/>
              <a:gd name="connsiteY28" fmla="*/ 1422789 h 3482342"/>
              <a:gd name="connsiteX29" fmla="*/ 10370530 w 12192000"/>
              <a:gd name="connsiteY29" fmla="*/ 1441596 h 3482342"/>
              <a:gd name="connsiteX30" fmla="*/ 10264922 w 12192000"/>
              <a:gd name="connsiteY30" fmla="*/ 1472107 h 3482342"/>
              <a:gd name="connsiteX31" fmla="*/ 10058690 w 12192000"/>
              <a:gd name="connsiteY31" fmla="*/ 1474888 h 3482342"/>
              <a:gd name="connsiteX32" fmla="*/ 10004424 w 12192000"/>
              <a:gd name="connsiteY32" fmla="*/ 1489801 h 3482342"/>
              <a:gd name="connsiteX33" fmla="*/ 9999951 w 12192000"/>
              <a:gd name="connsiteY33" fmla="*/ 1499127 h 3482342"/>
              <a:gd name="connsiteX34" fmla="*/ 9845462 w 12192000"/>
              <a:gd name="connsiteY34" fmla="*/ 1548192 h 3482342"/>
              <a:gd name="connsiteX35" fmla="*/ 9736156 w 12192000"/>
              <a:gd name="connsiteY35" fmla="*/ 1581928 h 3482342"/>
              <a:gd name="connsiteX36" fmla="*/ 9693355 w 12192000"/>
              <a:gd name="connsiteY36" fmla="*/ 1602632 h 3482342"/>
              <a:gd name="connsiteX37" fmla="*/ 9664242 w 12192000"/>
              <a:gd name="connsiteY37" fmla="*/ 1622075 h 3482342"/>
              <a:gd name="connsiteX38" fmla="*/ 9579195 w 12192000"/>
              <a:gd name="connsiteY38" fmla="*/ 1648017 h 3482342"/>
              <a:gd name="connsiteX39" fmla="*/ 9433652 w 12192000"/>
              <a:gd name="connsiteY39" fmla="*/ 1681174 h 3482342"/>
              <a:gd name="connsiteX40" fmla="*/ 9403775 w 12192000"/>
              <a:gd name="connsiteY40" fmla="*/ 1690403 h 3482342"/>
              <a:gd name="connsiteX41" fmla="*/ 9382503 w 12192000"/>
              <a:gd name="connsiteY41" fmla="*/ 1706957 h 3482342"/>
              <a:gd name="connsiteX42" fmla="*/ 9381410 w 12192000"/>
              <a:gd name="connsiteY42" fmla="*/ 1718312 h 3482342"/>
              <a:gd name="connsiteX43" fmla="*/ 9365685 w 12192000"/>
              <a:gd name="connsiteY43" fmla="*/ 1724772 h 3482342"/>
              <a:gd name="connsiteX44" fmla="*/ 9278020 w 12192000"/>
              <a:gd name="connsiteY44" fmla="*/ 1741161 h 3482342"/>
              <a:gd name="connsiteX45" fmla="*/ 9217145 w 12192000"/>
              <a:gd name="connsiteY45" fmla="*/ 1771195 h 3482342"/>
              <a:gd name="connsiteX46" fmla="*/ 8955875 w 12192000"/>
              <a:gd name="connsiteY46" fmla="*/ 1796806 h 3482342"/>
              <a:gd name="connsiteX47" fmla="*/ 8648415 w 12192000"/>
              <a:gd name="connsiteY47" fmla="*/ 1878623 h 3482342"/>
              <a:gd name="connsiteX48" fmla="*/ 8495949 w 12192000"/>
              <a:gd name="connsiteY48" fmla="*/ 1902425 h 3482342"/>
              <a:gd name="connsiteX49" fmla="*/ 8236214 w 12192000"/>
              <a:gd name="connsiteY49" fmla="*/ 1909725 h 3482342"/>
              <a:gd name="connsiteX50" fmla="*/ 8132104 w 12192000"/>
              <a:gd name="connsiteY50" fmla="*/ 1895727 h 3482342"/>
              <a:gd name="connsiteX51" fmla="*/ 7918078 w 12192000"/>
              <a:gd name="connsiteY51" fmla="*/ 1862668 h 3482342"/>
              <a:gd name="connsiteX52" fmla="*/ 7817899 w 12192000"/>
              <a:gd name="connsiteY52" fmla="*/ 1862176 h 3482342"/>
              <a:gd name="connsiteX53" fmla="*/ 7768994 w 12192000"/>
              <a:gd name="connsiteY53" fmla="*/ 1855721 h 3482342"/>
              <a:gd name="connsiteX54" fmla="*/ 7618027 w 12192000"/>
              <a:gd name="connsiteY54" fmla="*/ 1830959 h 3482342"/>
              <a:gd name="connsiteX55" fmla="*/ 7449425 w 12192000"/>
              <a:gd name="connsiteY55" fmla="*/ 1810910 h 3482342"/>
              <a:gd name="connsiteX56" fmla="*/ 7342915 w 12192000"/>
              <a:gd name="connsiteY56" fmla="*/ 1819827 h 3482342"/>
              <a:gd name="connsiteX57" fmla="*/ 7255191 w 12192000"/>
              <a:gd name="connsiteY57" fmla="*/ 1834354 h 3482342"/>
              <a:gd name="connsiteX58" fmla="*/ 7131205 w 12192000"/>
              <a:gd name="connsiteY58" fmla="*/ 1845557 h 3482342"/>
              <a:gd name="connsiteX59" fmla="*/ 6941837 w 12192000"/>
              <a:gd name="connsiteY59" fmla="*/ 1840640 h 3482342"/>
              <a:gd name="connsiteX60" fmla="*/ 6837145 w 12192000"/>
              <a:gd name="connsiteY60" fmla="*/ 1870724 h 3482342"/>
              <a:gd name="connsiteX61" fmla="*/ 6753991 w 12192000"/>
              <a:gd name="connsiteY61" fmla="*/ 1860969 h 3482342"/>
              <a:gd name="connsiteX62" fmla="*/ 6727754 w 12192000"/>
              <a:gd name="connsiteY62" fmla="*/ 1882372 h 3482342"/>
              <a:gd name="connsiteX63" fmla="*/ 6723371 w 12192000"/>
              <a:gd name="connsiteY63" fmla="*/ 1886494 h 3482342"/>
              <a:gd name="connsiteX64" fmla="*/ 6702779 w 12192000"/>
              <a:gd name="connsiteY64" fmla="*/ 1893601 h 3482342"/>
              <a:gd name="connsiteX65" fmla="*/ 6686657 w 12192000"/>
              <a:gd name="connsiteY65" fmla="*/ 1907344 h 3482342"/>
              <a:gd name="connsiteX66" fmla="*/ 6651330 w 12192000"/>
              <a:gd name="connsiteY66" fmla="*/ 1922921 h 3482342"/>
              <a:gd name="connsiteX67" fmla="*/ 6622958 w 12192000"/>
              <a:gd name="connsiteY67" fmla="*/ 1936255 h 3482342"/>
              <a:gd name="connsiteX68" fmla="*/ 6522602 w 12192000"/>
              <a:gd name="connsiteY68" fmla="*/ 1954133 h 3482342"/>
              <a:gd name="connsiteX69" fmla="*/ 6444344 w 12192000"/>
              <a:gd name="connsiteY69" fmla="*/ 1969663 h 3482342"/>
              <a:gd name="connsiteX70" fmla="*/ 6409626 w 12192000"/>
              <a:gd name="connsiteY70" fmla="*/ 1978846 h 3482342"/>
              <a:gd name="connsiteX71" fmla="*/ 6333446 w 12192000"/>
              <a:gd name="connsiteY71" fmla="*/ 1997163 h 3482342"/>
              <a:gd name="connsiteX72" fmla="*/ 6294933 w 12192000"/>
              <a:gd name="connsiteY72" fmla="*/ 2019412 h 3482342"/>
              <a:gd name="connsiteX73" fmla="*/ 6238719 w 12192000"/>
              <a:gd name="connsiteY73" fmla="*/ 2042547 h 3482342"/>
              <a:gd name="connsiteX74" fmla="*/ 6187205 w 12192000"/>
              <a:gd name="connsiteY74" fmla="*/ 2060048 h 3482342"/>
              <a:gd name="connsiteX75" fmla="*/ 6138780 w 12192000"/>
              <a:gd name="connsiteY75" fmla="*/ 2081918 h 3482342"/>
              <a:gd name="connsiteX76" fmla="*/ 6120125 w 12192000"/>
              <a:gd name="connsiteY76" fmla="*/ 2109475 h 3482342"/>
              <a:gd name="connsiteX77" fmla="*/ 6056576 w 12192000"/>
              <a:gd name="connsiteY77" fmla="*/ 2120066 h 3482342"/>
              <a:gd name="connsiteX78" fmla="*/ 5993794 w 12192000"/>
              <a:gd name="connsiteY78" fmla="*/ 2122569 h 3482342"/>
              <a:gd name="connsiteX79" fmla="*/ 5943601 w 12192000"/>
              <a:gd name="connsiteY79" fmla="*/ 2137719 h 3482342"/>
              <a:gd name="connsiteX80" fmla="*/ 5898141 w 12192000"/>
              <a:gd name="connsiteY80" fmla="*/ 2144806 h 3482342"/>
              <a:gd name="connsiteX81" fmla="*/ 5855337 w 12192000"/>
              <a:gd name="connsiteY81" fmla="*/ 2137719 h 3482342"/>
              <a:gd name="connsiteX82" fmla="*/ 5817682 w 12192000"/>
              <a:gd name="connsiteY82" fmla="*/ 2157358 h 3482342"/>
              <a:gd name="connsiteX83" fmla="*/ 5735300 w 12192000"/>
              <a:gd name="connsiteY83" fmla="*/ 2158902 h 3482342"/>
              <a:gd name="connsiteX84" fmla="*/ 5591469 w 12192000"/>
              <a:gd name="connsiteY84" fmla="*/ 2178389 h 3482342"/>
              <a:gd name="connsiteX85" fmla="*/ 5505818 w 12192000"/>
              <a:gd name="connsiteY85" fmla="*/ 2194207 h 3482342"/>
              <a:gd name="connsiteX86" fmla="*/ 5452860 w 12192000"/>
              <a:gd name="connsiteY86" fmla="*/ 2180085 h 3482342"/>
              <a:gd name="connsiteX87" fmla="*/ 5414282 w 12192000"/>
              <a:gd name="connsiteY87" fmla="*/ 2183070 h 3482342"/>
              <a:gd name="connsiteX88" fmla="*/ 5368369 w 12192000"/>
              <a:gd name="connsiteY88" fmla="*/ 2204272 h 3482342"/>
              <a:gd name="connsiteX89" fmla="*/ 5336354 w 12192000"/>
              <a:gd name="connsiteY89" fmla="*/ 2218920 h 3482342"/>
              <a:gd name="connsiteX90" fmla="*/ 5291263 w 12192000"/>
              <a:gd name="connsiteY90" fmla="*/ 2239182 h 3482342"/>
              <a:gd name="connsiteX91" fmla="*/ 5255152 w 12192000"/>
              <a:gd name="connsiteY91" fmla="*/ 2247164 h 3482342"/>
              <a:gd name="connsiteX92" fmla="*/ 5233796 w 12192000"/>
              <a:gd name="connsiteY92" fmla="*/ 2268260 h 3482342"/>
              <a:gd name="connsiteX93" fmla="*/ 5212786 w 12192000"/>
              <a:gd name="connsiteY93" fmla="*/ 2296592 h 3482342"/>
              <a:gd name="connsiteX94" fmla="*/ 5173523 w 12192000"/>
              <a:gd name="connsiteY94" fmla="*/ 2309057 h 3482342"/>
              <a:gd name="connsiteX95" fmla="*/ 5123830 w 12192000"/>
              <a:gd name="connsiteY95" fmla="*/ 2307070 h 3482342"/>
              <a:gd name="connsiteX96" fmla="*/ 5065426 w 12192000"/>
              <a:gd name="connsiteY96" fmla="*/ 2324076 h 3482342"/>
              <a:gd name="connsiteX97" fmla="*/ 4975908 w 12192000"/>
              <a:gd name="connsiteY97" fmla="*/ 2364128 h 3482342"/>
              <a:gd name="connsiteX98" fmla="*/ 4913723 w 12192000"/>
              <a:gd name="connsiteY98" fmla="*/ 2385265 h 3482342"/>
              <a:gd name="connsiteX99" fmla="*/ 4746485 w 12192000"/>
              <a:gd name="connsiteY99" fmla="*/ 2451769 h 3482342"/>
              <a:gd name="connsiteX100" fmla="*/ 4681588 w 12192000"/>
              <a:gd name="connsiteY100" fmla="*/ 2467494 h 3482342"/>
              <a:gd name="connsiteX101" fmla="*/ 1783655 w 12192000"/>
              <a:gd name="connsiteY101" fmla="*/ 3163860 h 3482342"/>
              <a:gd name="connsiteX102" fmla="*/ 1325955 w 12192000"/>
              <a:gd name="connsiteY102" fmla="*/ 3176692 h 3482342"/>
              <a:gd name="connsiteX103" fmla="*/ 1190384 w 12192000"/>
              <a:gd name="connsiteY103" fmla="*/ 3203504 h 3482342"/>
              <a:gd name="connsiteX104" fmla="*/ 1094537 w 12192000"/>
              <a:gd name="connsiteY104" fmla="*/ 3229469 h 3482342"/>
              <a:gd name="connsiteX105" fmla="*/ 779276 w 12192000"/>
              <a:gd name="connsiteY105" fmla="*/ 3327290 h 3482342"/>
              <a:gd name="connsiteX106" fmla="*/ 600378 w 12192000"/>
              <a:gd name="connsiteY106" fmla="*/ 3335250 h 3482342"/>
              <a:gd name="connsiteX107" fmla="*/ 493457 w 12192000"/>
              <a:gd name="connsiteY107" fmla="*/ 3365044 h 3482342"/>
              <a:gd name="connsiteX108" fmla="*/ 349402 w 12192000"/>
              <a:gd name="connsiteY108" fmla="*/ 3380897 h 3482342"/>
              <a:gd name="connsiteX109" fmla="*/ 192183 w 12192000"/>
              <a:gd name="connsiteY109" fmla="*/ 3460075 h 3482342"/>
              <a:gd name="connsiteX110" fmla="*/ 46713 w 12192000"/>
              <a:gd name="connsiteY110" fmla="*/ 3462986 h 3482342"/>
              <a:gd name="connsiteX111" fmla="*/ 2765 w 12192000"/>
              <a:gd name="connsiteY111" fmla="*/ 3480770 h 3482342"/>
              <a:gd name="connsiteX112" fmla="*/ 0 w 12192000"/>
              <a:gd name="connsiteY112" fmla="*/ 3482342 h 3482342"/>
              <a:gd name="connsiteX113" fmla="*/ 0 w 12192000"/>
              <a:gd name="connsiteY11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960443 w 12192000"/>
              <a:gd name="connsiteY21" fmla="*/ 1244502 h 3482342"/>
              <a:gd name="connsiteX22" fmla="*/ 10850998 w 12192000"/>
              <a:gd name="connsiteY22" fmla="*/ 1269215 h 3482342"/>
              <a:gd name="connsiteX23" fmla="*/ 10815658 w 12192000"/>
              <a:gd name="connsiteY23" fmla="*/ 1287849 h 3482342"/>
              <a:gd name="connsiteX24" fmla="*/ 10679906 w 12192000"/>
              <a:gd name="connsiteY24" fmla="*/ 1324988 h 3482342"/>
              <a:gd name="connsiteX25" fmla="*/ 10636304 w 12192000"/>
              <a:gd name="connsiteY25" fmla="*/ 1317928 h 3482342"/>
              <a:gd name="connsiteX26" fmla="*/ 10573203 w 12192000"/>
              <a:gd name="connsiteY26" fmla="*/ 1351996 h 3482342"/>
              <a:gd name="connsiteX27" fmla="*/ 10513263 w 12192000"/>
              <a:gd name="connsiteY27" fmla="*/ 1350756 h 3482342"/>
              <a:gd name="connsiteX28" fmla="*/ 10464012 w 12192000"/>
              <a:gd name="connsiteY28" fmla="*/ 1391778 h 3482342"/>
              <a:gd name="connsiteX29" fmla="*/ 10405409 w 12192000"/>
              <a:gd name="connsiteY29" fmla="*/ 1422789 h 3482342"/>
              <a:gd name="connsiteX30" fmla="*/ 10370530 w 12192000"/>
              <a:gd name="connsiteY30" fmla="*/ 1441596 h 3482342"/>
              <a:gd name="connsiteX31" fmla="*/ 10264922 w 12192000"/>
              <a:gd name="connsiteY31" fmla="*/ 1472107 h 3482342"/>
              <a:gd name="connsiteX32" fmla="*/ 10058690 w 12192000"/>
              <a:gd name="connsiteY32" fmla="*/ 1474888 h 3482342"/>
              <a:gd name="connsiteX33" fmla="*/ 10004424 w 12192000"/>
              <a:gd name="connsiteY33" fmla="*/ 1489801 h 3482342"/>
              <a:gd name="connsiteX34" fmla="*/ 9999951 w 12192000"/>
              <a:gd name="connsiteY34" fmla="*/ 1499127 h 3482342"/>
              <a:gd name="connsiteX35" fmla="*/ 9845462 w 12192000"/>
              <a:gd name="connsiteY35" fmla="*/ 1548192 h 3482342"/>
              <a:gd name="connsiteX36" fmla="*/ 9736156 w 12192000"/>
              <a:gd name="connsiteY36" fmla="*/ 1581928 h 3482342"/>
              <a:gd name="connsiteX37" fmla="*/ 9693355 w 12192000"/>
              <a:gd name="connsiteY37" fmla="*/ 1602632 h 3482342"/>
              <a:gd name="connsiteX38" fmla="*/ 9664242 w 12192000"/>
              <a:gd name="connsiteY38" fmla="*/ 1622075 h 3482342"/>
              <a:gd name="connsiteX39" fmla="*/ 9579195 w 12192000"/>
              <a:gd name="connsiteY39" fmla="*/ 1648017 h 3482342"/>
              <a:gd name="connsiteX40" fmla="*/ 9433652 w 12192000"/>
              <a:gd name="connsiteY40" fmla="*/ 1681174 h 3482342"/>
              <a:gd name="connsiteX41" fmla="*/ 9403775 w 12192000"/>
              <a:gd name="connsiteY41" fmla="*/ 1690403 h 3482342"/>
              <a:gd name="connsiteX42" fmla="*/ 9382503 w 12192000"/>
              <a:gd name="connsiteY42" fmla="*/ 1706957 h 3482342"/>
              <a:gd name="connsiteX43" fmla="*/ 9381410 w 12192000"/>
              <a:gd name="connsiteY43" fmla="*/ 1718312 h 3482342"/>
              <a:gd name="connsiteX44" fmla="*/ 9365685 w 12192000"/>
              <a:gd name="connsiteY44" fmla="*/ 1724772 h 3482342"/>
              <a:gd name="connsiteX45" fmla="*/ 9278020 w 12192000"/>
              <a:gd name="connsiteY45" fmla="*/ 1741161 h 3482342"/>
              <a:gd name="connsiteX46" fmla="*/ 9217145 w 12192000"/>
              <a:gd name="connsiteY46" fmla="*/ 1771195 h 3482342"/>
              <a:gd name="connsiteX47" fmla="*/ 8955875 w 12192000"/>
              <a:gd name="connsiteY47" fmla="*/ 1796806 h 3482342"/>
              <a:gd name="connsiteX48" fmla="*/ 8648415 w 12192000"/>
              <a:gd name="connsiteY48" fmla="*/ 1878623 h 3482342"/>
              <a:gd name="connsiteX49" fmla="*/ 8495949 w 12192000"/>
              <a:gd name="connsiteY49" fmla="*/ 1902425 h 3482342"/>
              <a:gd name="connsiteX50" fmla="*/ 8236214 w 12192000"/>
              <a:gd name="connsiteY50" fmla="*/ 1909725 h 3482342"/>
              <a:gd name="connsiteX51" fmla="*/ 8132104 w 12192000"/>
              <a:gd name="connsiteY51" fmla="*/ 1895727 h 3482342"/>
              <a:gd name="connsiteX52" fmla="*/ 7918078 w 12192000"/>
              <a:gd name="connsiteY52" fmla="*/ 1862668 h 3482342"/>
              <a:gd name="connsiteX53" fmla="*/ 7817899 w 12192000"/>
              <a:gd name="connsiteY53" fmla="*/ 1862176 h 3482342"/>
              <a:gd name="connsiteX54" fmla="*/ 7768994 w 12192000"/>
              <a:gd name="connsiteY54" fmla="*/ 1855721 h 3482342"/>
              <a:gd name="connsiteX55" fmla="*/ 7618027 w 12192000"/>
              <a:gd name="connsiteY55" fmla="*/ 1830959 h 3482342"/>
              <a:gd name="connsiteX56" fmla="*/ 7449425 w 12192000"/>
              <a:gd name="connsiteY56" fmla="*/ 1810910 h 3482342"/>
              <a:gd name="connsiteX57" fmla="*/ 7342915 w 12192000"/>
              <a:gd name="connsiteY57" fmla="*/ 1819827 h 3482342"/>
              <a:gd name="connsiteX58" fmla="*/ 7255191 w 12192000"/>
              <a:gd name="connsiteY58" fmla="*/ 1834354 h 3482342"/>
              <a:gd name="connsiteX59" fmla="*/ 7131205 w 12192000"/>
              <a:gd name="connsiteY59" fmla="*/ 1845557 h 3482342"/>
              <a:gd name="connsiteX60" fmla="*/ 6941837 w 12192000"/>
              <a:gd name="connsiteY60" fmla="*/ 1840640 h 3482342"/>
              <a:gd name="connsiteX61" fmla="*/ 6837145 w 12192000"/>
              <a:gd name="connsiteY61" fmla="*/ 1870724 h 3482342"/>
              <a:gd name="connsiteX62" fmla="*/ 6753991 w 12192000"/>
              <a:gd name="connsiteY62" fmla="*/ 1860969 h 3482342"/>
              <a:gd name="connsiteX63" fmla="*/ 6727754 w 12192000"/>
              <a:gd name="connsiteY63" fmla="*/ 1882372 h 3482342"/>
              <a:gd name="connsiteX64" fmla="*/ 6723371 w 12192000"/>
              <a:gd name="connsiteY64" fmla="*/ 1886494 h 3482342"/>
              <a:gd name="connsiteX65" fmla="*/ 6702779 w 12192000"/>
              <a:gd name="connsiteY65" fmla="*/ 1893601 h 3482342"/>
              <a:gd name="connsiteX66" fmla="*/ 6686657 w 12192000"/>
              <a:gd name="connsiteY66" fmla="*/ 1907344 h 3482342"/>
              <a:gd name="connsiteX67" fmla="*/ 6651330 w 12192000"/>
              <a:gd name="connsiteY67" fmla="*/ 1922921 h 3482342"/>
              <a:gd name="connsiteX68" fmla="*/ 6622958 w 12192000"/>
              <a:gd name="connsiteY68" fmla="*/ 1936255 h 3482342"/>
              <a:gd name="connsiteX69" fmla="*/ 6522602 w 12192000"/>
              <a:gd name="connsiteY69" fmla="*/ 1954133 h 3482342"/>
              <a:gd name="connsiteX70" fmla="*/ 6444344 w 12192000"/>
              <a:gd name="connsiteY70" fmla="*/ 1969663 h 3482342"/>
              <a:gd name="connsiteX71" fmla="*/ 6409626 w 12192000"/>
              <a:gd name="connsiteY71" fmla="*/ 1978846 h 3482342"/>
              <a:gd name="connsiteX72" fmla="*/ 6333446 w 12192000"/>
              <a:gd name="connsiteY72" fmla="*/ 1997163 h 3482342"/>
              <a:gd name="connsiteX73" fmla="*/ 6294933 w 12192000"/>
              <a:gd name="connsiteY73" fmla="*/ 2019412 h 3482342"/>
              <a:gd name="connsiteX74" fmla="*/ 6238719 w 12192000"/>
              <a:gd name="connsiteY74" fmla="*/ 2042547 h 3482342"/>
              <a:gd name="connsiteX75" fmla="*/ 6187205 w 12192000"/>
              <a:gd name="connsiteY75" fmla="*/ 2060048 h 3482342"/>
              <a:gd name="connsiteX76" fmla="*/ 6138780 w 12192000"/>
              <a:gd name="connsiteY76" fmla="*/ 2081918 h 3482342"/>
              <a:gd name="connsiteX77" fmla="*/ 6120125 w 12192000"/>
              <a:gd name="connsiteY77" fmla="*/ 2109475 h 3482342"/>
              <a:gd name="connsiteX78" fmla="*/ 6056576 w 12192000"/>
              <a:gd name="connsiteY78" fmla="*/ 2120066 h 3482342"/>
              <a:gd name="connsiteX79" fmla="*/ 5993794 w 12192000"/>
              <a:gd name="connsiteY79" fmla="*/ 2122569 h 3482342"/>
              <a:gd name="connsiteX80" fmla="*/ 5943601 w 12192000"/>
              <a:gd name="connsiteY80" fmla="*/ 2137719 h 3482342"/>
              <a:gd name="connsiteX81" fmla="*/ 5898141 w 12192000"/>
              <a:gd name="connsiteY81" fmla="*/ 2144806 h 3482342"/>
              <a:gd name="connsiteX82" fmla="*/ 5855337 w 12192000"/>
              <a:gd name="connsiteY82" fmla="*/ 2137719 h 3482342"/>
              <a:gd name="connsiteX83" fmla="*/ 5817682 w 12192000"/>
              <a:gd name="connsiteY83" fmla="*/ 2157358 h 3482342"/>
              <a:gd name="connsiteX84" fmla="*/ 5735300 w 12192000"/>
              <a:gd name="connsiteY84" fmla="*/ 2158902 h 3482342"/>
              <a:gd name="connsiteX85" fmla="*/ 5591469 w 12192000"/>
              <a:gd name="connsiteY85" fmla="*/ 2178389 h 3482342"/>
              <a:gd name="connsiteX86" fmla="*/ 5505818 w 12192000"/>
              <a:gd name="connsiteY86" fmla="*/ 2194207 h 3482342"/>
              <a:gd name="connsiteX87" fmla="*/ 5452860 w 12192000"/>
              <a:gd name="connsiteY87" fmla="*/ 2180085 h 3482342"/>
              <a:gd name="connsiteX88" fmla="*/ 5414282 w 12192000"/>
              <a:gd name="connsiteY88" fmla="*/ 2183070 h 3482342"/>
              <a:gd name="connsiteX89" fmla="*/ 5368369 w 12192000"/>
              <a:gd name="connsiteY89" fmla="*/ 2204272 h 3482342"/>
              <a:gd name="connsiteX90" fmla="*/ 5336354 w 12192000"/>
              <a:gd name="connsiteY90" fmla="*/ 2218920 h 3482342"/>
              <a:gd name="connsiteX91" fmla="*/ 5291263 w 12192000"/>
              <a:gd name="connsiteY91" fmla="*/ 2239182 h 3482342"/>
              <a:gd name="connsiteX92" fmla="*/ 5255152 w 12192000"/>
              <a:gd name="connsiteY92" fmla="*/ 2247164 h 3482342"/>
              <a:gd name="connsiteX93" fmla="*/ 5233796 w 12192000"/>
              <a:gd name="connsiteY93" fmla="*/ 2268260 h 3482342"/>
              <a:gd name="connsiteX94" fmla="*/ 5212786 w 12192000"/>
              <a:gd name="connsiteY94" fmla="*/ 2296592 h 3482342"/>
              <a:gd name="connsiteX95" fmla="*/ 5173523 w 12192000"/>
              <a:gd name="connsiteY95" fmla="*/ 2309057 h 3482342"/>
              <a:gd name="connsiteX96" fmla="*/ 5123830 w 12192000"/>
              <a:gd name="connsiteY96" fmla="*/ 2307070 h 3482342"/>
              <a:gd name="connsiteX97" fmla="*/ 5065426 w 12192000"/>
              <a:gd name="connsiteY97" fmla="*/ 2324076 h 3482342"/>
              <a:gd name="connsiteX98" fmla="*/ 4975908 w 12192000"/>
              <a:gd name="connsiteY98" fmla="*/ 2364128 h 3482342"/>
              <a:gd name="connsiteX99" fmla="*/ 4913723 w 12192000"/>
              <a:gd name="connsiteY99" fmla="*/ 2385265 h 3482342"/>
              <a:gd name="connsiteX100" fmla="*/ 4746485 w 12192000"/>
              <a:gd name="connsiteY100" fmla="*/ 2451769 h 3482342"/>
              <a:gd name="connsiteX101" fmla="*/ 4681588 w 12192000"/>
              <a:gd name="connsiteY101" fmla="*/ 2467494 h 3482342"/>
              <a:gd name="connsiteX102" fmla="*/ 1783655 w 12192000"/>
              <a:gd name="connsiteY102" fmla="*/ 3163860 h 3482342"/>
              <a:gd name="connsiteX103" fmla="*/ 1325955 w 12192000"/>
              <a:gd name="connsiteY103" fmla="*/ 3176692 h 3482342"/>
              <a:gd name="connsiteX104" fmla="*/ 1190384 w 12192000"/>
              <a:gd name="connsiteY104" fmla="*/ 3203504 h 3482342"/>
              <a:gd name="connsiteX105" fmla="*/ 1094537 w 12192000"/>
              <a:gd name="connsiteY105" fmla="*/ 3229469 h 3482342"/>
              <a:gd name="connsiteX106" fmla="*/ 779276 w 12192000"/>
              <a:gd name="connsiteY106" fmla="*/ 3327290 h 3482342"/>
              <a:gd name="connsiteX107" fmla="*/ 600378 w 12192000"/>
              <a:gd name="connsiteY107" fmla="*/ 3335250 h 3482342"/>
              <a:gd name="connsiteX108" fmla="*/ 493457 w 12192000"/>
              <a:gd name="connsiteY108" fmla="*/ 3365044 h 3482342"/>
              <a:gd name="connsiteX109" fmla="*/ 349402 w 12192000"/>
              <a:gd name="connsiteY109" fmla="*/ 3380897 h 3482342"/>
              <a:gd name="connsiteX110" fmla="*/ 192183 w 12192000"/>
              <a:gd name="connsiteY110" fmla="*/ 3460075 h 3482342"/>
              <a:gd name="connsiteX111" fmla="*/ 46713 w 12192000"/>
              <a:gd name="connsiteY111" fmla="*/ 3462986 h 3482342"/>
              <a:gd name="connsiteX112" fmla="*/ 2765 w 12192000"/>
              <a:gd name="connsiteY112" fmla="*/ 3480770 h 3482342"/>
              <a:gd name="connsiteX113" fmla="*/ 0 w 12192000"/>
              <a:gd name="connsiteY113" fmla="*/ 3482342 h 3482342"/>
              <a:gd name="connsiteX114" fmla="*/ 0 w 12192000"/>
              <a:gd name="connsiteY114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960443 w 12192000"/>
              <a:gd name="connsiteY21" fmla="*/ 1244502 h 3482342"/>
              <a:gd name="connsiteX22" fmla="*/ 10850998 w 12192000"/>
              <a:gd name="connsiteY22" fmla="*/ 1269215 h 3482342"/>
              <a:gd name="connsiteX23" fmla="*/ 10815658 w 12192000"/>
              <a:gd name="connsiteY23" fmla="*/ 1287849 h 3482342"/>
              <a:gd name="connsiteX24" fmla="*/ 10679906 w 12192000"/>
              <a:gd name="connsiteY24" fmla="*/ 1324988 h 3482342"/>
              <a:gd name="connsiteX25" fmla="*/ 10636304 w 12192000"/>
              <a:gd name="connsiteY25" fmla="*/ 1317928 h 3482342"/>
              <a:gd name="connsiteX26" fmla="*/ 10573203 w 12192000"/>
              <a:gd name="connsiteY26" fmla="*/ 1351996 h 3482342"/>
              <a:gd name="connsiteX27" fmla="*/ 10513263 w 12192000"/>
              <a:gd name="connsiteY27" fmla="*/ 1350756 h 3482342"/>
              <a:gd name="connsiteX28" fmla="*/ 10464012 w 12192000"/>
              <a:gd name="connsiteY28" fmla="*/ 1391778 h 3482342"/>
              <a:gd name="connsiteX29" fmla="*/ 10405409 w 12192000"/>
              <a:gd name="connsiteY29" fmla="*/ 1422789 h 3482342"/>
              <a:gd name="connsiteX30" fmla="*/ 10370530 w 12192000"/>
              <a:gd name="connsiteY30" fmla="*/ 1441596 h 3482342"/>
              <a:gd name="connsiteX31" fmla="*/ 10264922 w 12192000"/>
              <a:gd name="connsiteY31" fmla="*/ 1472107 h 3482342"/>
              <a:gd name="connsiteX32" fmla="*/ 10058690 w 12192000"/>
              <a:gd name="connsiteY32" fmla="*/ 1474888 h 3482342"/>
              <a:gd name="connsiteX33" fmla="*/ 10004424 w 12192000"/>
              <a:gd name="connsiteY33" fmla="*/ 1489801 h 3482342"/>
              <a:gd name="connsiteX34" fmla="*/ 9999951 w 12192000"/>
              <a:gd name="connsiteY34" fmla="*/ 1499127 h 3482342"/>
              <a:gd name="connsiteX35" fmla="*/ 9845462 w 12192000"/>
              <a:gd name="connsiteY35" fmla="*/ 1548192 h 3482342"/>
              <a:gd name="connsiteX36" fmla="*/ 9736156 w 12192000"/>
              <a:gd name="connsiteY36" fmla="*/ 1581928 h 3482342"/>
              <a:gd name="connsiteX37" fmla="*/ 9693355 w 12192000"/>
              <a:gd name="connsiteY37" fmla="*/ 1602632 h 3482342"/>
              <a:gd name="connsiteX38" fmla="*/ 9664242 w 12192000"/>
              <a:gd name="connsiteY38" fmla="*/ 1622075 h 3482342"/>
              <a:gd name="connsiteX39" fmla="*/ 9579195 w 12192000"/>
              <a:gd name="connsiteY39" fmla="*/ 1648017 h 3482342"/>
              <a:gd name="connsiteX40" fmla="*/ 9433652 w 12192000"/>
              <a:gd name="connsiteY40" fmla="*/ 1681174 h 3482342"/>
              <a:gd name="connsiteX41" fmla="*/ 9403775 w 12192000"/>
              <a:gd name="connsiteY41" fmla="*/ 1690403 h 3482342"/>
              <a:gd name="connsiteX42" fmla="*/ 9382503 w 12192000"/>
              <a:gd name="connsiteY42" fmla="*/ 1706957 h 3482342"/>
              <a:gd name="connsiteX43" fmla="*/ 9381410 w 12192000"/>
              <a:gd name="connsiteY43" fmla="*/ 1718312 h 3482342"/>
              <a:gd name="connsiteX44" fmla="*/ 9365685 w 12192000"/>
              <a:gd name="connsiteY44" fmla="*/ 1724772 h 3482342"/>
              <a:gd name="connsiteX45" fmla="*/ 9278020 w 12192000"/>
              <a:gd name="connsiteY45" fmla="*/ 1741161 h 3482342"/>
              <a:gd name="connsiteX46" fmla="*/ 9217145 w 12192000"/>
              <a:gd name="connsiteY46" fmla="*/ 1771195 h 3482342"/>
              <a:gd name="connsiteX47" fmla="*/ 8955875 w 12192000"/>
              <a:gd name="connsiteY47" fmla="*/ 1796806 h 3482342"/>
              <a:gd name="connsiteX48" fmla="*/ 8648415 w 12192000"/>
              <a:gd name="connsiteY48" fmla="*/ 1878623 h 3482342"/>
              <a:gd name="connsiteX49" fmla="*/ 8495949 w 12192000"/>
              <a:gd name="connsiteY49" fmla="*/ 1902425 h 3482342"/>
              <a:gd name="connsiteX50" fmla="*/ 8236214 w 12192000"/>
              <a:gd name="connsiteY50" fmla="*/ 1909725 h 3482342"/>
              <a:gd name="connsiteX51" fmla="*/ 8132104 w 12192000"/>
              <a:gd name="connsiteY51" fmla="*/ 1895727 h 3482342"/>
              <a:gd name="connsiteX52" fmla="*/ 7918078 w 12192000"/>
              <a:gd name="connsiteY52" fmla="*/ 1862668 h 3482342"/>
              <a:gd name="connsiteX53" fmla="*/ 7817899 w 12192000"/>
              <a:gd name="connsiteY53" fmla="*/ 1862176 h 3482342"/>
              <a:gd name="connsiteX54" fmla="*/ 7768994 w 12192000"/>
              <a:gd name="connsiteY54" fmla="*/ 1855721 h 3482342"/>
              <a:gd name="connsiteX55" fmla="*/ 7618027 w 12192000"/>
              <a:gd name="connsiteY55" fmla="*/ 1830959 h 3482342"/>
              <a:gd name="connsiteX56" fmla="*/ 7449425 w 12192000"/>
              <a:gd name="connsiteY56" fmla="*/ 1810910 h 3482342"/>
              <a:gd name="connsiteX57" fmla="*/ 7342915 w 12192000"/>
              <a:gd name="connsiteY57" fmla="*/ 1819827 h 3482342"/>
              <a:gd name="connsiteX58" fmla="*/ 7255191 w 12192000"/>
              <a:gd name="connsiteY58" fmla="*/ 1834354 h 3482342"/>
              <a:gd name="connsiteX59" fmla="*/ 7131205 w 12192000"/>
              <a:gd name="connsiteY59" fmla="*/ 1845557 h 3482342"/>
              <a:gd name="connsiteX60" fmla="*/ 6941837 w 12192000"/>
              <a:gd name="connsiteY60" fmla="*/ 1840640 h 3482342"/>
              <a:gd name="connsiteX61" fmla="*/ 6837145 w 12192000"/>
              <a:gd name="connsiteY61" fmla="*/ 1870724 h 3482342"/>
              <a:gd name="connsiteX62" fmla="*/ 6753991 w 12192000"/>
              <a:gd name="connsiteY62" fmla="*/ 1860969 h 3482342"/>
              <a:gd name="connsiteX63" fmla="*/ 6727754 w 12192000"/>
              <a:gd name="connsiteY63" fmla="*/ 1882372 h 3482342"/>
              <a:gd name="connsiteX64" fmla="*/ 6723371 w 12192000"/>
              <a:gd name="connsiteY64" fmla="*/ 1886494 h 3482342"/>
              <a:gd name="connsiteX65" fmla="*/ 6702779 w 12192000"/>
              <a:gd name="connsiteY65" fmla="*/ 1893601 h 3482342"/>
              <a:gd name="connsiteX66" fmla="*/ 6686657 w 12192000"/>
              <a:gd name="connsiteY66" fmla="*/ 1907344 h 3482342"/>
              <a:gd name="connsiteX67" fmla="*/ 6651330 w 12192000"/>
              <a:gd name="connsiteY67" fmla="*/ 1922921 h 3482342"/>
              <a:gd name="connsiteX68" fmla="*/ 6622958 w 12192000"/>
              <a:gd name="connsiteY68" fmla="*/ 1936255 h 3482342"/>
              <a:gd name="connsiteX69" fmla="*/ 6522602 w 12192000"/>
              <a:gd name="connsiteY69" fmla="*/ 1954133 h 3482342"/>
              <a:gd name="connsiteX70" fmla="*/ 6444344 w 12192000"/>
              <a:gd name="connsiteY70" fmla="*/ 1969663 h 3482342"/>
              <a:gd name="connsiteX71" fmla="*/ 6409626 w 12192000"/>
              <a:gd name="connsiteY71" fmla="*/ 1978846 h 3482342"/>
              <a:gd name="connsiteX72" fmla="*/ 6333446 w 12192000"/>
              <a:gd name="connsiteY72" fmla="*/ 1997163 h 3482342"/>
              <a:gd name="connsiteX73" fmla="*/ 6294933 w 12192000"/>
              <a:gd name="connsiteY73" fmla="*/ 2019412 h 3482342"/>
              <a:gd name="connsiteX74" fmla="*/ 6238719 w 12192000"/>
              <a:gd name="connsiteY74" fmla="*/ 2042547 h 3482342"/>
              <a:gd name="connsiteX75" fmla="*/ 6187205 w 12192000"/>
              <a:gd name="connsiteY75" fmla="*/ 2060048 h 3482342"/>
              <a:gd name="connsiteX76" fmla="*/ 6138780 w 12192000"/>
              <a:gd name="connsiteY76" fmla="*/ 2081918 h 3482342"/>
              <a:gd name="connsiteX77" fmla="*/ 6120125 w 12192000"/>
              <a:gd name="connsiteY77" fmla="*/ 2109475 h 3482342"/>
              <a:gd name="connsiteX78" fmla="*/ 6056576 w 12192000"/>
              <a:gd name="connsiteY78" fmla="*/ 2120066 h 3482342"/>
              <a:gd name="connsiteX79" fmla="*/ 5993794 w 12192000"/>
              <a:gd name="connsiteY79" fmla="*/ 2122569 h 3482342"/>
              <a:gd name="connsiteX80" fmla="*/ 5943601 w 12192000"/>
              <a:gd name="connsiteY80" fmla="*/ 2137719 h 3482342"/>
              <a:gd name="connsiteX81" fmla="*/ 5898141 w 12192000"/>
              <a:gd name="connsiteY81" fmla="*/ 2144806 h 3482342"/>
              <a:gd name="connsiteX82" fmla="*/ 5855337 w 12192000"/>
              <a:gd name="connsiteY82" fmla="*/ 2137719 h 3482342"/>
              <a:gd name="connsiteX83" fmla="*/ 5817682 w 12192000"/>
              <a:gd name="connsiteY83" fmla="*/ 2157358 h 3482342"/>
              <a:gd name="connsiteX84" fmla="*/ 5735300 w 12192000"/>
              <a:gd name="connsiteY84" fmla="*/ 2158902 h 3482342"/>
              <a:gd name="connsiteX85" fmla="*/ 5591469 w 12192000"/>
              <a:gd name="connsiteY85" fmla="*/ 2178389 h 3482342"/>
              <a:gd name="connsiteX86" fmla="*/ 5505818 w 12192000"/>
              <a:gd name="connsiteY86" fmla="*/ 2194207 h 3482342"/>
              <a:gd name="connsiteX87" fmla="*/ 5452860 w 12192000"/>
              <a:gd name="connsiteY87" fmla="*/ 2180085 h 3482342"/>
              <a:gd name="connsiteX88" fmla="*/ 5414282 w 12192000"/>
              <a:gd name="connsiteY88" fmla="*/ 2183070 h 3482342"/>
              <a:gd name="connsiteX89" fmla="*/ 5368369 w 12192000"/>
              <a:gd name="connsiteY89" fmla="*/ 2204272 h 3482342"/>
              <a:gd name="connsiteX90" fmla="*/ 5336354 w 12192000"/>
              <a:gd name="connsiteY90" fmla="*/ 2218920 h 3482342"/>
              <a:gd name="connsiteX91" fmla="*/ 5291263 w 12192000"/>
              <a:gd name="connsiteY91" fmla="*/ 2239182 h 3482342"/>
              <a:gd name="connsiteX92" fmla="*/ 5255152 w 12192000"/>
              <a:gd name="connsiteY92" fmla="*/ 2247164 h 3482342"/>
              <a:gd name="connsiteX93" fmla="*/ 5233796 w 12192000"/>
              <a:gd name="connsiteY93" fmla="*/ 2268260 h 3482342"/>
              <a:gd name="connsiteX94" fmla="*/ 5212786 w 12192000"/>
              <a:gd name="connsiteY94" fmla="*/ 2296592 h 3482342"/>
              <a:gd name="connsiteX95" fmla="*/ 5173523 w 12192000"/>
              <a:gd name="connsiteY95" fmla="*/ 2309057 h 3482342"/>
              <a:gd name="connsiteX96" fmla="*/ 5123830 w 12192000"/>
              <a:gd name="connsiteY96" fmla="*/ 2307070 h 3482342"/>
              <a:gd name="connsiteX97" fmla="*/ 5065426 w 12192000"/>
              <a:gd name="connsiteY97" fmla="*/ 2324076 h 3482342"/>
              <a:gd name="connsiteX98" fmla="*/ 4975908 w 12192000"/>
              <a:gd name="connsiteY98" fmla="*/ 2364128 h 3482342"/>
              <a:gd name="connsiteX99" fmla="*/ 4913723 w 12192000"/>
              <a:gd name="connsiteY99" fmla="*/ 2385265 h 3482342"/>
              <a:gd name="connsiteX100" fmla="*/ 4746485 w 12192000"/>
              <a:gd name="connsiteY100" fmla="*/ 2451769 h 3482342"/>
              <a:gd name="connsiteX101" fmla="*/ 4681588 w 12192000"/>
              <a:gd name="connsiteY101" fmla="*/ 2467494 h 3482342"/>
              <a:gd name="connsiteX102" fmla="*/ 1783655 w 12192000"/>
              <a:gd name="connsiteY102" fmla="*/ 3163860 h 3482342"/>
              <a:gd name="connsiteX103" fmla="*/ 1325955 w 12192000"/>
              <a:gd name="connsiteY103" fmla="*/ 3176692 h 3482342"/>
              <a:gd name="connsiteX104" fmla="*/ 1190384 w 12192000"/>
              <a:gd name="connsiteY104" fmla="*/ 3203504 h 3482342"/>
              <a:gd name="connsiteX105" fmla="*/ 1094537 w 12192000"/>
              <a:gd name="connsiteY105" fmla="*/ 3229469 h 3482342"/>
              <a:gd name="connsiteX106" fmla="*/ 779276 w 12192000"/>
              <a:gd name="connsiteY106" fmla="*/ 3327290 h 3482342"/>
              <a:gd name="connsiteX107" fmla="*/ 600378 w 12192000"/>
              <a:gd name="connsiteY107" fmla="*/ 3335250 h 3482342"/>
              <a:gd name="connsiteX108" fmla="*/ 493457 w 12192000"/>
              <a:gd name="connsiteY108" fmla="*/ 3365044 h 3482342"/>
              <a:gd name="connsiteX109" fmla="*/ 349402 w 12192000"/>
              <a:gd name="connsiteY109" fmla="*/ 3380897 h 3482342"/>
              <a:gd name="connsiteX110" fmla="*/ 192183 w 12192000"/>
              <a:gd name="connsiteY110" fmla="*/ 3460075 h 3482342"/>
              <a:gd name="connsiteX111" fmla="*/ 46713 w 12192000"/>
              <a:gd name="connsiteY111" fmla="*/ 3462986 h 3482342"/>
              <a:gd name="connsiteX112" fmla="*/ 2765 w 12192000"/>
              <a:gd name="connsiteY112" fmla="*/ 3480770 h 3482342"/>
              <a:gd name="connsiteX113" fmla="*/ 0 w 12192000"/>
              <a:gd name="connsiteY113" fmla="*/ 3482342 h 3482342"/>
              <a:gd name="connsiteX114" fmla="*/ 0 w 12192000"/>
              <a:gd name="connsiteY114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960443 w 12192000"/>
              <a:gd name="connsiteY21" fmla="*/ 1244502 h 3482342"/>
              <a:gd name="connsiteX22" fmla="*/ 10850998 w 12192000"/>
              <a:gd name="connsiteY22" fmla="*/ 1269215 h 3482342"/>
              <a:gd name="connsiteX23" fmla="*/ 10815658 w 12192000"/>
              <a:gd name="connsiteY23" fmla="*/ 1287849 h 3482342"/>
              <a:gd name="connsiteX24" fmla="*/ 10679906 w 12192000"/>
              <a:gd name="connsiteY24" fmla="*/ 1324988 h 3482342"/>
              <a:gd name="connsiteX25" fmla="*/ 10636304 w 12192000"/>
              <a:gd name="connsiteY25" fmla="*/ 1317928 h 3482342"/>
              <a:gd name="connsiteX26" fmla="*/ 10603863 w 12192000"/>
              <a:gd name="connsiteY26" fmla="*/ 1346886 h 3482342"/>
              <a:gd name="connsiteX27" fmla="*/ 10573203 w 12192000"/>
              <a:gd name="connsiteY27" fmla="*/ 1351996 h 3482342"/>
              <a:gd name="connsiteX28" fmla="*/ 10513263 w 12192000"/>
              <a:gd name="connsiteY28" fmla="*/ 1350756 h 3482342"/>
              <a:gd name="connsiteX29" fmla="*/ 10464012 w 12192000"/>
              <a:gd name="connsiteY29" fmla="*/ 1391778 h 3482342"/>
              <a:gd name="connsiteX30" fmla="*/ 10405409 w 12192000"/>
              <a:gd name="connsiteY30" fmla="*/ 1422789 h 3482342"/>
              <a:gd name="connsiteX31" fmla="*/ 10370530 w 12192000"/>
              <a:gd name="connsiteY31" fmla="*/ 1441596 h 3482342"/>
              <a:gd name="connsiteX32" fmla="*/ 10264922 w 12192000"/>
              <a:gd name="connsiteY32" fmla="*/ 1472107 h 3482342"/>
              <a:gd name="connsiteX33" fmla="*/ 10058690 w 12192000"/>
              <a:gd name="connsiteY33" fmla="*/ 1474888 h 3482342"/>
              <a:gd name="connsiteX34" fmla="*/ 10004424 w 12192000"/>
              <a:gd name="connsiteY34" fmla="*/ 1489801 h 3482342"/>
              <a:gd name="connsiteX35" fmla="*/ 9999951 w 12192000"/>
              <a:gd name="connsiteY35" fmla="*/ 1499127 h 3482342"/>
              <a:gd name="connsiteX36" fmla="*/ 9845462 w 12192000"/>
              <a:gd name="connsiteY36" fmla="*/ 1548192 h 3482342"/>
              <a:gd name="connsiteX37" fmla="*/ 9736156 w 12192000"/>
              <a:gd name="connsiteY37" fmla="*/ 1581928 h 3482342"/>
              <a:gd name="connsiteX38" fmla="*/ 9693355 w 12192000"/>
              <a:gd name="connsiteY38" fmla="*/ 1602632 h 3482342"/>
              <a:gd name="connsiteX39" fmla="*/ 9664242 w 12192000"/>
              <a:gd name="connsiteY39" fmla="*/ 1622075 h 3482342"/>
              <a:gd name="connsiteX40" fmla="*/ 9579195 w 12192000"/>
              <a:gd name="connsiteY40" fmla="*/ 1648017 h 3482342"/>
              <a:gd name="connsiteX41" fmla="*/ 9433652 w 12192000"/>
              <a:gd name="connsiteY41" fmla="*/ 1681174 h 3482342"/>
              <a:gd name="connsiteX42" fmla="*/ 9403775 w 12192000"/>
              <a:gd name="connsiteY42" fmla="*/ 1690403 h 3482342"/>
              <a:gd name="connsiteX43" fmla="*/ 9382503 w 12192000"/>
              <a:gd name="connsiteY43" fmla="*/ 1706957 h 3482342"/>
              <a:gd name="connsiteX44" fmla="*/ 9381410 w 12192000"/>
              <a:gd name="connsiteY44" fmla="*/ 1718312 h 3482342"/>
              <a:gd name="connsiteX45" fmla="*/ 9365685 w 12192000"/>
              <a:gd name="connsiteY45" fmla="*/ 1724772 h 3482342"/>
              <a:gd name="connsiteX46" fmla="*/ 9278020 w 12192000"/>
              <a:gd name="connsiteY46" fmla="*/ 1741161 h 3482342"/>
              <a:gd name="connsiteX47" fmla="*/ 9217145 w 12192000"/>
              <a:gd name="connsiteY47" fmla="*/ 1771195 h 3482342"/>
              <a:gd name="connsiteX48" fmla="*/ 8955875 w 12192000"/>
              <a:gd name="connsiteY48" fmla="*/ 1796806 h 3482342"/>
              <a:gd name="connsiteX49" fmla="*/ 8648415 w 12192000"/>
              <a:gd name="connsiteY49" fmla="*/ 1878623 h 3482342"/>
              <a:gd name="connsiteX50" fmla="*/ 8495949 w 12192000"/>
              <a:gd name="connsiteY50" fmla="*/ 1902425 h 3482342"/>
              <a:gd name="connsiteX51" fmla="*/ 8236214 w 12192000"/>
              <a:gd name="connsiteY51" fmla="*/ 1909725 h 3482342"/>
              <a:gd name="connsiteX52" fmla="*/ 8132104 w 12192000"/>
              <a:gd name="connsiteY52" fmla="*/ 1895727 h 3482342"/>
              <a:gd name="connsiteX53" fmla="*/ 7918078 w 12192000"/>
              <a:gd name="connsiteY53" fmla="*/ 1862668 h 3482342"/>
              <a:gd name="connsiteX54" fmla="*/ 7817899 w 12192000"/>
              <a:gd name="connsiteY54" fmla="*/ 1862176 h 3482342"/>
              <a:gd name="connsiteX55" fmla="*/ 7768994 w 12192000"/>
              <a:gd name="connsiteY55" fmla="*/ 1855721 h 3482342"/>
              <a:gd name="connsiteX56" fmla="*/ 7618027 w 12192000"/>
              <a:gd name="connsiteY56" fmla="*/ 1830959 h 3482342"/>
              <a:gd name="connsiteX57" fmla="*/ 7449425 w 12192000"/>
              <a:gd name="connsiteY57" fmla="*/ 1810910 h 3482342"/>
              <a:gd name="connsiteX58" fmla="*/ 7342915 w 12192000"/>
              <a:gd name="connsiteY58" fmla="*/ 1819827 h 3482342"/>
              <a:gd name="connsiteX59" fmla="*/ 7255191 w 12192000"/>
              <a:gd name="connsiteY59" fmla="*/ 1834354 h 3482342"/>
              <a:gd name="connsiteX60" fmla="*/ 7131205 w 12192000"/>
              <a:gd name="connsiteY60" fmla="*/ 1845557 h 3482342"/>
              <a:gd name="connsiteX61" fmla="*/ 6941837 w 12192000"/>
              <a:gd name="connsiteY61" fmla="*/ 1840640 h 3482342"/>
              <a:gd name="connsiteX62" fmla="*/ 6837145 w 12192000"/>
              <a:gd name="connsiteY62" fmla="*/ 1870724 h 3482342"/>
              <a:gd name="connsiteX63" fmla="*/ 6753991 w 12192000"/>
              <a:gd name="connsiteY63" fmla="*/ 1860969 h 3482342"/>
              <a:gd name="connsiteX64" fmla="*/ 6727754 w 12192000"/>
              <a:gd name="connsiteY64" fmla="*/ 1882372 h 3482342"/>
              <a:gd name="connsiteX65" fmla="*/ 6723371 w 12192000"/>
              <a:gd name="connsiteY65" fmla="*/ 1886494 h 3482342"/>
              <a:gd name="connsiteX66" fmla="*/ 6702779 w 12192000"/>
              <a:gd name="connsiteY66" fmla="*/ 1893601 h 3482342"/>
              <a:gd name="connsiteX67" fmla="*/ 6686657 w 12192000"/>
              <a:gd name="connsiteY67" fmla="*/ 1907344 h 3482342"/>
              <a:gd name="connsiteX68" fmla="*/ 6651330 w 12192000"/>
              <a:gd name="connsiteY68" fmla="*/ 1922921 h 3482342"/>
              <a:gd name="connsiteX69" fmla="*/ 6622958 w 12192000"/>
              <a:gd name="connsiteY69" fmla="*/ 1936255 h 3482342"/>
              <a:gd name="connsiteX70" fmla="*/ 6522602 w 12192000"/>
              <a:gd name="connsiteY70" fmla="*/ 1954133 h 3482342"/>
              <a:gd name="connsiteX71" fmla="*/ 6444344 w 12192000"/>
              <a:gd name="connsiteY71" fmla="*/ 1969663 h 3482342"/>
              <a:gd name="connsiteX72" fmla="*/ 6409626 w 12192000"/>
              <a:gd name="connsiteY72" fmla="*/ 1978846 h 3482342"/>
              <a:gd name="connsiteX73" fmla="*/ 6333446 w 12192000"/>
              <a:gd name="connsiteY73" fmla="*/ 1997163 h 3482342"/>
              <a:gd name="connsiteX74" fmla="*/ 6294933 w 12192000"/>
              <a:gd name="connsiteY74" fmla="*/ 2019412 h 3482342"/>
              <a:gd name="connsiteX75" fmla="*/ 6238719 w 12192000"/>
              <a:gd name="connsiteY75" fmla="*/ 2042547 h 3482342"/>
              <a:gd name="connsiteX76" fmla="*/ 6187205 w 12192000"/>
              <a:gd name="connsiteY76" fmla="*/ 2060048 h 3482342"/>
              <a:gd name="connsiteX77" fmla="*/ 6138780 w 12192000"/>
              <a:gd name="connsiteY77" fmla="*/ 2081918 h 3482342"/>
              <a:gd name="connsiteX78" fmla="*/ 6120125 w 12192000"/>
              <a:gd name="connsiteY78" fmla="*/ 2109475 h 3482342"/>
              <a:gd name="connsiteX79" fmla="*/ 6056576 w 12192000"/>
              <a:gd name="connsiteY79" fmla="*/ 2120066 h 3482342"/>
              <a:gd name="connsiteX80" fmla="*/ 5993794 w 12192000"/>
              <a:gd name="connsiteY80" fmla="*/ 2122569 h 3482342"/>
              <a:gd name="connsiteX81" fmla="*/ 5943601 w 12192000"/>
              <a:gd name="connsiteY81" fmla="*/ 2137719 h 3482342"/>
              <a:gd name="connsiteX82" fmla="*/ 5898141 w 12192000"/>
              <a:gd name="connsiteY82" fmla="*/ 2144806 h 3482342"/>
              <a:gd name="connsiteX83" fmla="*/ 5855337 w 12192000"/>
              <a:gd name="connsiteY83" fmla="*/ 2137719 h 3482342"/>
              <a:gd name="connsiteX84" fmla="*/ 5817682 w 12192000"/>
              <a:gd name="connsiteY84" fmla="*/ 2157358 h 3482342"/>
              <a:gd name="connsiteX85" fmla="*/ 5735300 w 12192000"/>
              <a:gd name="connsiteY85" fmla="*/ 2158902 h 3482342"/>
              <a:gd name="connsiteX86" fmla="*/ 5591469 w 12192000"/>
              <a:gd name="connsiteY86" fmla="*/ 2178389 h 3482342"/>
              <a:gd name="connsiteX87" fmla="*/ 5505818 w 12192000"/>
              <a:gd name="connsiteY87" fmla="*/ 2194207 h 3482342"/>
              <a:gd name="connsiteX88" fmla="*/ 5452860 w 12192000"/>
              <a:gd name="connsiteY88" fmla="*/ 2180085 h 3482342"/>
              <a:gd name="connsiteX89" fmla="*/ 5414282 w 12192000"/>
              <a:gd name="connsiteY89" fmla="*/ 2183070 h 3482342"/>
              <a:gd name="connsiteX90" fmla="*/ 5368369 w 12192000"/>
              <a:gd name="connsiteY90" fmla="*/ 2204272 h 3482342"/>
              <a:gd name="connsiteX91" fmla="*/ 5336354 w 12192000"/>
              <a:gd name="connsiteY91" fmla="*/ 2218920 h 3482342"/>
              <a:gd name="connsiteX92" fmla="*/ 5291263 w 12192000"/>
              <a:gd name="connsiteY92" fmla="*/ 2239182 h 3482342"/>
              <a:gd name="connsiteX93" fmla="*/ 5255152 w 12192000"/>
              <a:gd name="connsiteY93" fmla="*/ 2247164 h 3482342"/>
              <a:gd name="connsiteX94" fmla="*/ 5233796 w 12192000"/>
              <a:gd name="connsiteY94" fmla="*/ 2268260 h 3482342"/>
              <a:gd name="connsiteX95" fmla="*/ 5212786 w 12192000"/>
              <a:gd name="connsiteY95" fmla="*/ 2296592 h 3482342"/>
              <a:gd name="connsiteX96" fmla="*/ 5173523 w 12192000"/>
              <a:gd name="connsiteY96" fmla="*/ 2309057 h 3482342"/>
              <a:gd name="connsiteX97" fmla="*/ 5123830 w 12192000"/>
              <a:gd name="connsiteY97" fmla="*/ 2307070 h 3482342"/>
              <a:gd name="connsiteX98" fmla="*/ 5065426 w 12192000"/>
              <a:gd name="connsiteY98" fmla="*/ 2324076 h 3482342"/>
              <a:gd name="connsiteX99" fmla="*/ 4975908 w 12192000"/>
              <a:gd name="connsiteY99" fmla="*/ 2364128 h 3482342"/>
              <a:gd name="connsiteX100" fmla="*/ 4913723 w 12192000"/>
              <a:gd name="connsiteY100" fmla="*/ 2385265 h 3482342"/>
              <a:gd name="connsiteX101" fmla="*/ 4746485 w 12192000"/>
              <a:gd name="connsiteY101" fmla="*/ 2451769 h 3482342"/>
              <a:gd name="connsiteX102" fmla="*/ 4681588 w 12192000"/>
              <a:gd name="connsiteY102" fmla="*/ 2467494 h 3482342"/>
              <a:gd name="connsiteX103" fmla="*/ 1783655 w 12192000"/>
              <a:gd name="connsiteY103" fmla="*/ 3163860 h 3482342"/>
              <a:gd name="connsiteX104" fmla="*/ 1325955 w 12192000"/>
              <a:gd name="connsiteY104" fmla="*/ 3176692 h 3482342"/>
              <a:gd name="connsiteX105" fmla="*/ 1190384 w 12192000"/>
              <a:gd name="connsiteY105" fmla="*/ 3203504 h 3482342"/>
              <a:gd name="connsiteX106" fmla="*/ 1094537 w 12192000"/>
              <a:gd name="connsiteY106" fmla="*/ 3229469 h 3482342"/>
              <a:gd name="connsiteX107" fmla="*/ 779276 w 12192000"/>
              <a:gd name="connsiteY107" fmla="*/ 3327290 h 3482342"/>
              <a:gd name="connsiteX108" fmla="*/ 600378 w 12192000"/>
              <a:gd name="connsiteY108" fmla="*/ 3335250 h 3482342"/>
              <a:gd name="connsiteX109" fmla="*/ 493457 w 12192000"/>
              <a:gd name="connsiteY109" fmla="*/ 3365044 h 3482342"/>
              <a:gd name="connsiteX110" fmla="*/ 349402 w 12192000"/>
              <a:gd name="connsiteY110" fmla="*/ 3380897 h 3482342"/>
              <a:gd name="connsiteX111" fmla="*/ 192183 w 12192000"/>
              <a:gd name="connsiteY111" fmla="*/ 3460075 h 3482342"/>
              <a:gd name="connsiteX112" fmla="*/ 46713 w 12192000"/>
              <a:gd name="connsiteY112" fmla="*/ 3462986 h 3482342"/>
              <a:gd name="connsiteX113" fmla="*/ 2765 w 12192000"/>
              <a:gd name="connsiteY113" fmla="*/ 3480770 h 3482342"/>
              <a:gd name="connsiteX114" fmla="*/ 0 w 12192000"/>
              <a:gd name="connsiteY114" fmla="*/ 3482342 h 3482342"/>
              <a:gd name="connsiteX115" fmla="*/ 0 w 12192000"/>
              <a:gd name="connsiteY115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960443 w 12192000"/>
              <a:gd name="connsiteY21" fmla="*/ 1244502 h 3482342"/>
              <a:gd name="connsiteX22" fmla="*/ 10850998 w 12192000"/>
              <a:gd name="connsiteY22" fmla="*/ 1269215 h 3482342"/>
              <a:gd name="connsiteX23" fmla="*/ 10815658 w 12192000"/>
              <a:gd name="connsiteY23" fmla="*/ 1287849 h 3482342"/>
              <a:gd name="connsiteX24" fmla="*/ 10679906 w 12192000"/>
              <a:gd name="connsiteY24" fmla="*/ 1324988 h 3482342"/>
              <a:gd name="connsiteX25" fmla="*/ 10636304 w 12192000"/>
              <a:gd name="connsiteY25" fmla="*/ 1317928 h 3482342"/>
              <a:gd name="connsiteX26" fmla="*/ 10603863 w 12192000"/>
              <a:gd name="connsiteY26" fmla="*/ 1346886 h 3482342"/>
              <a:gd name="connsiteX27" fmla="*/ 10573203 w 12192000"/>
              <a:gd name="connsiteY27" fmla="*/ 1351996 h 3482342"/>
              <a:gd name="connsiteX28" fmla="*/ 10513263 w 12192000"/>
              <a:gd name="connsiteY28" fmla="*/ 1350756 h 3482342"/>
              <a:gd name="connsiteX29" fmla="*/ 10464012 w 12192000"/>
              <a:gd name="connsiteY29" fmla="*/ 1391778 h 3482342"/>
              <a:gd name="connsiteX30" fmla="*/ 10405409 w 12192000"/>
              <a:gd name="connsiteY30" fmla="*/ 1422789 h 3482342"/>
              <a:gd name="connsiteX31" fmla="*/ 10370530 w 12192000"/>
              <a:gd name="connsiteY31" fmla="*/ 1441596 h 3482342"/>
              <a:gd name="connsiteX32" fmla="*/ 10314361 w 12192000"/>
              <a:gd name="connsiteY32" fmla="*/ 1466924 h 3482342"/>
              <a:gd name="connsiteX33" fmla="*/ 10264922 w 12192000"/>
              <a:gd name="connsiteY33" fmla="*/ 1472107 h 3482342"/>
              <a:gd name="connsiteX34" fmla="*/ 10058690 w 12192000"/>
              <a:gd name="connsiteY34" fmla="*/ 1474888 h 3482342"/>
              <a:gd name="connsiteX35" fmla="*/ 10004424 w 12192000"/>
              <a:gd name="connsiteY35" fmla="*/ 1489801 h 3482342"/>
              <a:gd name="connsiteX36" fmla="*/ 9999951 w 12192000"/>
              <a:gd name="connsiteY36" fmla="*/ 1499127 h 3482342"/>
              <a:gd name="connsiteX37" fmla="*/ 9845462 w 12192000"/>
              <a:gd name="connsiteY37" fmla="*/ 1548192 h 3482342"/>
              <a:gd name="connsiteX38" fmla="*/ 9736156 w 12192000"/>
              <a:gd name="connsiteY38" fmla="*/ 1581928 h 3482342"/>
              <a:gd name="connsiteX39" fmla="*/ 9693355 w 12192000"/>
              <a:gd name="connsiteY39" fmla="*/ 1602632 h 3482342"/>
              <a:gd name="connsiteX40" fmla="*/ 9664242 w 12192000"/>
              <a:gd name="connsiteY40" fmla="*/ 1622075 h 3482342"/>
              <a:gd name="connsiteX41" fmla="*/ 9579195 w 12192000"/>
              <a:gd name="connsiteY41" fmla="*/ 1648017 h 3482342"/>
              <a:gd name="connsiteX42" fmla="*/ 9433652 w 12192000"/>
              <a:gd name="connsiteY42" fmla="*/ 1681174 h 3482342"/>
              <a:gd name="connsiteX43" fmla="*/ 9403775 w 12192000"/>
              <a:gd name="connsiteY43" fmla="*/ 1690403 h 3482342"/>
              <a:gd name="connsiteX44" fmla="*/ 9382503 w 12192000"/>
              <a:gd name="connsiteY44" fmla="*/ 1706957 h 3482342"/>
              <a:gd name="connsiteX45" fmla="*/ 9381410 w 12192000"/>
              <a:gd name="connsiteY45" fmla="*/ 1718312 h 3482342"/>
              <a:gd name="connsiteX46" fmla="*/ 9365685 w 12192000"/>
              <a:gd name="connsiteY46" fmla="*/ 1724772 h 3482342"/>
              <a:gd name="connsiteX47" fmla="*/ 9278020 w 12192000"/>
              <a:gd name="connsiteY47" fmla="*/ 1741161 h 3482342"/>
              <a:gd name="connsiteX48" fmla="*/ 9217145 w 12192000"/>
              <a:gd name="connsiteY48" fmla="*/ 1771195 h 3482342"/>
              <a:gd name="connsiteX49" fmla="*/ 8955875 w 12192000"/>
              <a:gd name="connsiteY49" fmla="*/ 1796806 h 3482342"/>
              <a:gd name="connsiteX50" fmla="*/ 8648415 w 12192000"/>
              <a:gd name="connsiteY50" fmla="*/ 1878623 h 3482342"/>
              <a:gd name="connsiteX51" fmla="*/ 8495949 w 12192000"/>
              <a:gd name="connsiteY51" fmla="*/ 1902425 h 3482342"/>
              <a:gd name="connsiteX52" fmla="*/ 8236214 w 12192000"/>
              <a:gd name="connsiteY52" fmla="*/ 1909725 h 3482342"/>
              <a:gd name="connsiteX53" fmla="*/ 8132104 w 12192000"/>
              <a:gd name="connsiteY53" fmla="*/ 1895727 h 3482342"/>
              <a:gd name="connsiteX54" fmla="*/ 7918078 w 12192000"/>
              <a:gd name="connsiteY54" fmla="*/ 1862668 h 3482342"/>
              <a:gd name="connsiteX55" fmla="*/ 7817899 w 12192000"/>
              <a:gd name="connsiteY55" fmla="*/ 1862176 h 3482342"/>
              <a:gd name="connsiteX56" fmla="*/ 7768994 w 12192000"/>
              <a:gd name="connsiteY56" fmla="*/ 1855721 h 3482342"/>
              <a:gd name="connsiteX57" fmla="*/ 7618027 w 12192000"/>
              <a:gd name="connsiteY57" fmla="*/ 1830959 h 3482342"/>
              <a:gd name="connsiteX58" fmla="*/ 7449425 w 12192000"/>
              <a:gd name="connsiteY58" fmla="*/ 1810910 h 3482342"/>
              <a:gd name="connsiteX59" fmla="*/ 7342915 w 12192000"/>
              <a:gd name="connsiteY59" fmla="*/ 1819827 h 3482342"/>
              <a:gd name="connsiteX60" fmla="*/ 7255191 w 12192000"/>
              <a:gd name="connsiteY60" fmla="*/ 1834354 h 3482342"/>
              <a:gd name="connsiteX61" fmla="*/ 7131205 w 12192000"/>
              <a:gd name="connsiteY61" fmla="*/ 1845557 h 3482342"/>
              <a:gd name="connsiteX62" fmla="*/ 6941837 w 12192000"/>
              <a:gd name="connsiteY62" fmla="*/ 1840640 h 3482342"/>
              <a:gd name="connsiteX63" fmla="*/ 6837145 w 12192000"/>
              <a:gd name="connsiteY63" fmla="*/ 1870724 h 3482342"/>
              <a:gd name="connsiteX64" fmla="*/ 6753991 w 12192000"/>
              <a:gd name="connsiteY64" fmla="*/ 1860969 h 3482342"/>
              <a:gd name="connsiteX65" fmla="*/ 6727754 w 12192000"/>
              <a:gd name="connsiteY65" fmla="*/ 1882372 h 3482342"/>
              <a:gd name="connsiteX66" fmla="*/ 6723371 w 12192000"/>
              <a:gd name="connsiteY66" fmla="*/ 1886494 h 3482342"/>
              <a:gd name="connsiteX67" fmla="*/ 6702779 w 12192000"/>
              <a:gd name="connsiteY67" fmla="*/ 1893601 h 3482342"/>
              <a:gd name="connsiteX68" fmla="*/ 6686657 w 12192000"/>
              <a:gd name="connsiteY68" fmla="*/ 1907344 h 3482342"/>
              <a:gd name="connsiteX69" fmla="*/ 6651330 w 12192000"/>
              <a:gd name="connsiteY69" fmla="*/ 1922921 h 3482342"/>
              <a:gd name="connsiteX70" fmla="*/ 6622958 w 12192000"/>
              <a:gd name="connsiteY70" fmla="*/ 1936255 h 3482342"/>
              <a:gd name="connsiteX71" fmla="*/ 6522602 w 12192000"/>
              <a:gd name="connsiteY71" fmla="*/ 1954133 h 3482342"/>
              <a:gd name="connsiteX72" fmla="*/ 6444344 w 12192000"/>
              <a:gd name="connsiteY72" fmla="*/ 1969663 h 3482342"/>
              <a:gd name="connsiteX73" fmla="*/ 6409626 w 12192000"/>
              <a:gd name="connsiteY73" fmla="*/ 1978846 h 3482342"/>
              <a:gd name="connsiteX74" fmla="*/ 6333446 w 12192000"/>
              <a:gd name="connsiteY74" fmla="*/ 1997163 h 3482342"/>
              <a:gd name="connsiteX75" fmla="*/ 6294933 w 12192000"/>
              <a:gd name="connsiteY75" fmla="*/ 2019412 h 3482342"/>
              <a:gd name="connsiteX76" fmla="*/ 6238719 w 12192000"/>
              <a:gd name="connsiteY76" fmla="*/ 2042547 h 3482342"/>
              <a:gd name="connsiteX77" fmla="*/ 6187205 w 12192000"/>
              <a:gd name="connsiteY77" fmla="*/ 2060048 h 3482342"/>
              <a:gd name="connsiteX78" fmla="*/ 6138780 w 12192000"/>
              <a:gd name="connsiteY78" fmla="*/ 2081918 h 3482342"/>
              <a:gd name="connsiteX79" fmla="*/ 6120125 w 12192000"/>
              <a:gd name="connsiteY79" fmla="*/ 2109475 h 3482342"/>
              <a:gd name="connsiteX80" fmla="*/ 6056576 w 12192000"/>
              <a:gd name="connsiteY80" fmla="*/ 2120066 h 3482342"/>
              <a:gd name="connsiteX81" fmla="*/ 5993794 w 12192000"/>
              <a:gd name="connsiteY81" fmla="*/ 2122569 h 3482342"/>
              <a:gd name="connsiteX82" fmla="*/ 5943601 w 12192000"/>
              <a:gd name="connsiteY82" fmla="*/ 2137719 h 3482342"/>
              <a:gd name="connsiteX83" fmla="*/ 5898141 w 12192000"/>
              <a:gd name="connsiteY83" fmla="*/ 2144806 h 3482342"/>
              <a:gd name="connsiteX84" fmla="*/ 5855337 w 12192000"/>
              <a:gd name="connsiteY84" fmla="*/ 2137719 h 3482342"/>
              <a:gd name="connsiteX85" fmla="*/ 5817682 w 12192000"/>
              <a:gd name="connsiteY85" fmla="*/ 2157358 h 3482342"/>
              <a:gd name="connsiteX86" fmla="*/ 5735300 w 12192000"/>
              <a:gd name="connsiteY86" fmla="*/ 2158902 h 3482342"/>
              <a:gd name="connsiteX87" fmla="*/ 5591469 w 12192000"/>
              <a:gd name="connsiteY87" fmla="*/ 2178389 h 3482342"/>
              <a:gd name="connsiteX88" fmla="*/ 5505818 w 12192000"/>
              <a:gd name="connsiteY88" fmla="*/ 2194207 h 3482342"/>
              <a:gd name="connsiteX89" fmla="*/ 5452860 w 12192000"/>
              <a:gd name="connsiteY89" fmla="*/ 2180085 h 3482342"/>
              <a:gd name="connsiteX90" fmla="*/ 5414282 w 12192000"/>
              <a:gd name="connsiteY90" fmla="*/ 2183070 h 3482342"/>
              <a:gd name="connsiteX91" fmla="*/ 5368369 w 12192000"/>
              <a:gd name="connsiteY91" fmla="*/ 2204272 h 3482342"/>
              <a:gd name="connsiteX92" fmla="*/ 5336354 w 12192000"/>
              <a:gd name="connsiteY92" fmla="*/ 2218920 h 3482342"/>
              <a:gd name="connsiteX93" fmla="*/ 5291263 w 12192000"/>
              <a:gd name="connsiteY93" fmla="*/ 2239182 h 3482342"/>
              <a:gd name="connsiteX94" fmla="*/ 5255152 w 12192000"/>
              <a:gd name="connsiteY94" fmla="*/ 2247164 h 3482342"/>
              <a:gd name="connsiteX95" fmla="*/ 5233796 w 12192000"/>
              <a:gd name="connsiteY95" fmla="*/ 2268260 h 3482342"/>
              <a:gd name="connsiteX96" fmla="*/ 5212786 w 12192000"/>
              <a:gd name="connsiteY96" fmla="*/ 2296592 h 3482342"/>
              <a:gd name="connsiteX97" fmla="*/ 5173523 w 12192000"/>
              <a:gd name="connsiteY97" fmla="*/ 2309057 h 3482342"/>
              <a:gd name="connsiteX98" fmla="*/ 5123830 w 12192000"/>
              <a:gd name="connsiteY98" fmla="*/ 2307070 h 3482342"/>
              <a:gd name="connsiteX99" fmla="*/ 5065426 w 12192000"/>
              <a:gd name="connsiteY99" fmla="*/ 2324076 h 3482342"/>
              <a:gd name="connsiteX100" fmla="*/ 4975908 w 12192000"/>
              <a:gd name="connsiteY100" fmla="*/ 2364128 h 3482342"/>
              <a:gd name="connsiteX101" fmla="*/ 4913723 w 12192000"/>
              <a:gd name="connsiteY101" fmla="*/ 2385265 h 3482342"/>
              <a:gd name="connsiteX102" fmla="*/ 4746485 w 12192000"/>
              <a:gd name="connsiteY102" fmla="*/ 2451769 h 3482342"/>
              <a:gd name="connsiteX103" fmla="*/ 4681588 w 12192000"/>
              <a:gd name="connsiteY103" fmla="*/ 2467494 h 3482342"/>
              <a:gd name="connsiteX104" fmla="*/ 1783655 w 12192000"/>
              <a:gd name="connsiteY104" fmla="*/ 3163860 h 3482342"/>
              <a:gd name="connsiteX105" fmla="*/ 1325955 w 12192000"/>
              <a:gd name="connsiteY105" fmla="*/ 3176692 h 3482342"/>
              <a:gd name="connsiteX106" fmla="*/ 1190384 w 12192000"/>
              <a:gd name="connsiteY106" fmla="*/ 3203504 h 3482342"/>
              <a:gd name="connsiteX107" fmla="*/ 1094537 w 12192000"/>
              <a:gd name="connsiteY107" fmla="*/ 3229469 h 3482342"/>
              <a:gd name="connsiteX108" fmla="*/ 779276 w 12192000"/>
              <a:gd name="connsiteY108" fmla="*/ 3327290 h 3482342"/>
              <a:gd name="connsiteX109" fmla="*/ 600378 w 12192000"/>
              <a:gd name="connsiteY109" fmla="*/ 3335250 h 3482342"/>
              <a:gd name="connsiteX110" fmla="*/ 493457 w 12192000"/>
              <a:gd name="connsiteY110" fmla="*/ 3365044 h 3482342"/>
              <a:gd name="connsiteX111" fmla="*/ 349402 w 12192000"/>
              <a:gd name="connsiteY111" fmla="*/ 3380897 h 3482342"/>
              <a:gd name="connsiteX112" fmla="*/ 192183 w 12192000"/>
              <a:gd name="connsiteY112" fmla="*/ 3460075 h 3482342"/>
              <a:gd name="connsiteX113" fmla="*/ 46713 w 12192000"/>
              <a:gd name="connsiteY113" fmla="*/ 3462986 h 3482342"/>
              <a:gd name="connsiteX114" fmla="*/ 2765 w 12192000"/>
              <a:gd name="connsiteY114" fmla="*/ 3480770 h 3482342"/>
              <a:gd name="connsiteX115" fmla="*/ 0 w 12192000"/>
              <a:gd name="connsiteY115" fmla="*/ 3482342 h 3482342"/>
              <a:gd name="connsiteX116" fmla="*/ 0 w 12192000"/>
              <a:gd name="connsiteY11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960443 w 12192000"/>
              <a:gd name="connsiteY21" fmla="*/ 1244502 h 3482342"/>
              <a:gd name="connsiteX22" fmla="*/ 10850998 w 12192000"/>
              <a:gd name="connsiteY22" fmla="*/ 1269215 h 3482342"/>
              <a:gd name="connsiteX23" fmla="*/ 10815658 w 12192000"/>
              <a:gd name="connsiteY23" fmla="*/ 1287849 h 3482342"/>
              <a:gd name="connsiteX24" fmla="*/ 10679906 w 12192000"/>
              <a:gd name="connsiteY24" fmla="*/ 1324988 h 3482342"/>
              <a:gd name="connsiteX25" fmla="*/ 10636304 w 12192000"/>
              <a:gd name="connsiteY25" fmla="*/ 1317928 h 3482342"/>
              <a:gd name="connsiteX26" fmla="*/ 10603863 w 12192000"/>
              <a:gd name="connsiteY26" fmla="*/ 1346886 h 3482342"/>
              <a:gd name="connsiteX27" fmla="*/ 10573203 w 12192000"/>
              <a:gd name="connsiteY27" fmla="*/ 1351996 h 3482342"/>
              <a:gd name="connsiteX28" fmla="*/ 10513263 w 12192000"/>
              <a:gd name="connsiteY28" fmla="*/ 1350756 h 3482342"/>
              <a:gd name="connsiteX29" fmla="*/ 10464012 w 12192000"/>
              <a:gd name="connsiteY29" fmla="*/ 1391778 h 3482342"/>
              <a:gd name="connsiteX30" fmla="*/ 10405409 w 12192000"/>
              <a:gd name="connsiteY30" fmla="*/ 1422789 h 3482342"/>
              <a:gd name="connsiteX31" fmla="*/ 10370530 w 12192000"/>
              <a:gd name="connsiteY31" fmla="*/ 1441596 h 3482342"/>
              <a:gd name="connsiteX32" fmla="*/ 10314361 w 12192000"/>
              <a:gd name="connsiteY32" fmla="*/ 1466924 h 3482342"/>
              <a:gd name="connsiteX33" fmla="*/ 10264922 w 12192000"/>
              <a:gd name="connsiteY33" fmla="*/ 1472107 h 3482342"/>
              <a:gd name="connsiteX34" fmla="*/ 10226099 w 12192000"/>
              <a:gd name="connsiteY34" fmla="*/ 1463393 h 3482342"/>
              <a:gd name="connsiteX35" fmla="*/ 10058690 w 12192000"/>
              <a:gd name="connsiteY35" fmla="*/ 1474888 h 3482342"/>
              <a:gd name="connsiteX36" fmla="*/ 10004424 w 12192000"/>
              <a:gd name="connsiteY36" fmla="*/ 1489801 h 3482342"/>
              <a:gd name="connsiteX37" fmla="*/ 9999951 w 12192000"/>
              <a:gd name="connsiteY37" fmla="*/ 1499127 h 3482342"/>
              <a:gd name="connsiteX38" fmla="*/ 9845462 w 12192000"/>
              <a:gd name="connsiteY38" fmla="*/ 1548192 h 3482342"/>
              <a:gd name="connsiteX39" fmla="*/ 9736156 w 12192000"/>
              <a:gd name="connsiteY39" fmla="*/ 1581928 h 3482342"/>
              <a:gd name="connsiteX40" fmla="*/ 9693355 w 12192000"/>
              <a:gd name="connsiteY40" fmla="*/ 1602632 h 3482342"/>
              <a:gd name="connsiteX41" fmla="*/ 9664242 w 12192000"/>
              <a:gd name="connsiteY41" fmla="*/ 1622075 h 3482342"/>
              <a:gd name="connsiteX42" fmla="*/ 9579195 w 12192000"/>
              <a:gd name="connsiteY42" fmla="*/ 1648017 h 3482342"/>
              <a:gd name="connsiteX43" fmla="*/ 9433652 w 12192000"/>
              <a:gd name="connsiteY43" fmla="*/ 1681174 h 3482342"/>
              <a:gd name="connsiteX44" fmla="*/ 9403775 w 12192000"/>
              <a:gd name="connsiteY44" fmla="*/ 1690403 h 3482342"/>
              <a:gd name="connsiteX45" fmla="*/ 9382503 w 12192000"/>
              <a:gd name="connsiteY45" fmla="*/ 1706957 h 3482342"/>
              <a:gd name="connsiteX46" fmla="*/ 9381410 w 12192000"/>
              <a:gd name="connsiteY46" fmla="*/ 1718312 h 3482342"/>
              <a:gd name="connsiteX47" fmla="*/ 9365685 w 12192000"/>
              <a:gd name="connsiteY47" fmla="*/ 1724772 h 3482342"/>
              <a:gd name="connsiteX48" fmla="*/ 9278020 w 12192000"/>
              <a:gd name="connsiteY48" fmla="*/ 1741161 h 3482342"/>
              <a:gd name="connsiteX49" fmla="*/ 9217145 w 12192000"/>
              <a:gd name="connsiteY49" fmla="*/ 1771195 h 3482342"/>
              <a:gd name="connsiteX50" fmla="*/ 8955875 w 12192000"/>
              <a:gd name="connsiteY50" fmla="*/ 1796806 h 3482342"/>
              <a:gd name="connsiteX51" fmla="*/ 8648415 w 12192000"/>
              <a:gd name="connsiteY51" fmla="*/ 1878623 h 3482342"/>
              <a:gd name="connsiteX52" fmla="*/ 8495949 w 12192000"/>
              <a:gd name="connsiteY52" fmla="*/ 1902425 h 3482342"/>
              <a:gd name="connsiteX53" fmla="*/ 8236214 w 12192000"/>
              <a:gd name="connsiteY53" fmla="*/ 1909725 h 3482342"/>
              <a:gd name="connsiteX54" fmla="*/ 8132104 w 12192000"/>
              <a:gd name="connsiteY54" fmla="*/ 1895727 h 3482342"/>
              <a:gd name="connsiteX55" fmla="*/ 7918078 w 12192000"/>
              <a:gd name="connsiteY55" fmla="*/ 1862668 h 3482342"/>
              <a:gd name="connsiteX56" fmla="*/ 7817899 w 12192000"/>
              <a:gd name="connsiteY56" fmla="*/ 1862176 h 3482342"/>
              <a:gd name="connsiteX57" fmla="*/ 7768994 w 12192000"/>
              <a:gd name="connsiteY57" fmla="*/ 1855721 h 3482342"/>
              <a:gd name="connsiteX58" fmla="*/ 7618027 w 12192000"/>
              <a:gd name="connsiteY58" fmla="*/ 1830959 h 3482342"/>
              <a:gd name="connsiteX59" fmla="*/ 7449425 w 12192000"/>
              <a:gd name="connsiteY59" fmla="*/ 1810910 h 3482342"/>
              <a:gd name="connsiteX60" fmla="*/ 7342915 w 12192000"/>
              <a:gd name="connsiteY60" fmla="*/ 1819827 h 3482342"/>
              <a:gd name="connsiteX61" fmla="*/ 7255191 w 12192000"/>
              <a:gd name="connsiteY61" fmla="*/ 1834354 h 3482342"/>
              <a:gd name="connsiteX62" fmla="*/ 7131205 w 12192000"/>
              <a:gd name="connsiteY62" fmla="*/ 1845557 h 3482342"/>
              <a:gd name="connsiteX63" fmla="*/ 6941837 w 12192000"/>
              <a:gd name="connsiteY63" fmla="*/ 1840640 h 3482342"/>
              <a:gd name="connsiteX64" fmla="*/ 6837145 w 12192000"/>
              <a:gd name="connsiteY64" fmla="*/ 1870724 h 3482342"/>
              <a:gd name="connsiteX65" fmla="*/ 6753991 w 12192000"/>
              <a:gd name="connsiteY65" fmla="*/ 1860969 h 3482342"/>
              <a:gd name="connsiteX66" fmla="*/ 6727754 w 12192000"/>
              <a:gd name="connsiteY66" fmla="*/ 1882372 h 3482342"/>
              <a:gd name="connsiteX67" fmla="*/ 6723371 w 12192000"/>
              <a:gd name="connsiteY67" fmla="*/ 1886494 h 3482342"/>
              <a:gd name="connsiteX68" fmla="*/ 6702779 w 12192000"/>
              <a:gd name="connsiteY68" fmla="*/ 1893601 h 3482342"/>
              <a:gd name="connsiteX69" fmla="*/ 6686657 w 12192000"/>
              <a:gd name="connsiteY69" fmla="*/ 1907344 h 3482342"/>
              <a:gd name="connsiteX70" fmla="*/ 6651330 w 12192000"/>
              <a:gd name="connsiteY70" fmla="*/ 1922921 h 3482342"/>
              <a:gd name="connsiteX71" fmla="*/ 6622958 w 12192000"/>
              <a:gd name="connsiteY71" fmla="*/ 1936255 h 3482342"/>
              <a:gd name="connsiteX72" fmla="*/ 6522602 w 12192000"/>
              <a:gd name="connsiteY72" fmla="*/ 1954133 h 3482342"/>
              <a:gd name="connsiteX73" fmla="*/ 6444344 w 12192000"/>
              <a:gd name="connsiteY73" fmla="*/ 1969663 h 3482342"/>
              <a:gd name="connsiteX74" fmla="*/ 6409626 w 12192000"/>
              <a:gd name="connsiteY74" fmla="*/ 1978846 h 3482342"/>
              <a:gd name="connsiteX75" fmla="*/ 6333446 w 12192000"/>
              <a:gd name="connsiteY75" fmla="*/ 1997163 h 3482342"/>
              <a:gd name="connsiteX76" fmla="*/ 6294933 w 12192000"/>
              <a:gd name="connsiteY76" fmla="*/ 2019412 h 3482342"/>
              <a:gd name="connsiteX77" fmla="*/ 6238719 w 12192000"/>
              <a:gd name="connsiteY77" fmla="*/ 2042547 h 3482342"/>
              <a:gd name="connsiteX78" fmla="*/ 6187205 w 12192000"/>
              <a:gd name="connsiteY78" fmla="*/ 2060048 h 3482342"/>
              <a:gd name="connsiteX79" fmla="*/ 6138780 w 12192000"/>
              <a:gd name="connsiteY79" fmla="*/ 2081918 h 3482342"/>
              <a:gd name="connsiteX80" fmla="*/ 6120125 w 12192000"/>
              <a:gd name="connsiteY80" fmla="*/ 2109475 h 3482342"/>
              <a:gd name="connsiteX81" fmla="*/ 6056576 w 12192000"/>
              <a:gd name="connsiteY81" fmla="*/ 2120066 h 3482342"/>
              <a:gd name="connsiteX82" fmla="*/ 5993794 w 12192000"/>
              <a:gd name="connsiteY82" fmla="*/ 2122569 h 3482342"/>
              <a:gd name="connsiteX83" fmla="*/ 5943601 w 12192000"/>
              <a:gd name="connsiteY83" fmla="*/ 2137719 h 3482342"/>
              <a:gd name="connsiteX84" fmla="*/ 5898141 w 12192000"/>
              <a:gd name="connsiteY84" fmla="*/ 2144806 h 3482342"/>
              <a:gd name="connsiteX85" fmla="*/ 5855337 w 12192000"/>
              <a:gd name="connsiteY85" fmla="*/ 2137719 h 3482342"/>
              <a:gd name="connsiteX86" fmla="*/ 5817682 w 12192000"/>
              <a:gd name="connsiteY86" fmla="*/ 2157358 h 3482342"/>
              <a:gd name="connsiteX87" fmla="*/ 5735300 w 12192000"/>
              <a:gd name="connsiteY87" fmla="*/ 2158902 h 3482342"/>
              <a:gd name="connsiteX88" fmla="*/ 5591469 w 12192000"/>
              <a:gd name="connsiteY88" fmla="*/ 2178389 h 3482342"/>
              <a:gd name="connsiteX89" fmla="*/ 5505818 w 12192000"/>
              <a:gd name="connsiteY89" fmla="*/ 2194207 h 3482342"/>
              <a:gd name="connsiteX90" fmla="*/ 5452860 w 12192000"/>
              <a:gd name="connsiteY90" fmla="*/ 2180085 h 3482342"/>
              <a:gd name="connsiteX91" fmla="*/ 5414282 w 12192000"/>
              <a:gd name="connsiteY91" fmla="*/ 2183070 h 3482342"/>
              <a:gd name="connsiteX92" fmla="*/ 5368369 w 12192000"/>
              <a:gd name="connsiteY92" fmla="*/ 2204272 h 3482342"/>
              <a:gd name="connsiteX93" fmla="*/ 5336354 w 12192000"/>
              <a:gd name="connsiteY93" fmla="*/ 2218920 h 3482342"/>
              <a:gd name="connsiteX94" fmla="*/ 5291263 w 12192000"/>
              <a:gd name="connsiteY94" fmla="*/ 2239182 h 3482342"/>
              <a:gd name="connsiteX95" fmla="*/ 5255152 w 12192000"/>
              <a:gd name="connsiteY95" fmla="*/ 2247164 h 3482342"/>
              <a:gd name="connsiteX96" fmla="*/ 5233796 w 12192000"/>
              <a:gd name="connsiteY96" fmla="*/ 2268260 h 3482342"/>
              <a:gd name="connsiteX97" fmla="*/ 5212786 w 12192000"/>
              <a:gd name="connsiteY97" fmla="*/ 2296592 h 3482342"/>
              <a:gd name="connsiteX98" fmla="*/ 5173523 w 12192000"/>
              <a:gd name="connsiteY98" fmla="*/ 2309057 h 3482342"/>
              <a:gd name="connsiteX99" fmla="*/ 5123830 w 12192000"/>
              <a:gd name="connsiteY99" fmla="*/ 2307070 h 3482342"/>
              <a:gd name="connsiteX100" fmla="*/ 5065426 w 12192000"/>
              <a:gd name="connsiteY100" fmla="*/ 2324076 h 3482342"/>
              <a:gd name="connsiteX101" fmla="*/ 4975908 w 12192000"/>
              <a:gd name="connsiteY101" fmla="*/ 2364128 h 3482342"/>
              <a:gd name="connsiteX102" fmla="*/ 4913723 w 12192000"/>
              <a:gd name="connsiteY102" fmla="*/ 2385265 h 3482342"/>
              <a:gd name="connsiteX103" fmla="*/ 4746485 w 12192000"/>
              <a:gd name="connsiteY103" fmla="*/ 2451769 h 3482342"/>
              <a:gd name="connsiteX104" fmla="*/ 4681588 w 12192000"/>
              <a:gd name="connsiteY104" fmla="*/ 2467494 h 3482342"/>
              <a:gd name="connsiteX105" fmla="*/ 1783655 w 12192000"/>
              <a:gd name="connsiteY105" fmla="*/ 3163860 h 3482342"/>
              <a:gd name="connsiteX106" fmla="*/ 1325955 w 12192000"/>
              <a:gd name="connsiteY106" fmla="*/ 3176692 h 3482342"/>
              <a:gd name="connsiteX107" fmla="*/ 1190384 w 12192000"/>
              <a:gd name="connsiteY107" fmla="*/ 3203504 h 3482342"/>
              <a:gd name="connsiteX108" fmla="*/ 1094537 w 12192000"/>
              <a:gd name="connsiteY108" fmla="*/ 3229469 h 3482342"/>
              <a:gd name="connsiteX109" fmla="*/ 779276 w 12192000"/>
              <a:gd name="connsiteY109" fmla="*/ 3327290 h 3482342"/>
              <a:gd name="connsiteX110" fmla="*/ 600378 w 12192000"/>
              <a:gd name="connsiteY110" fmla="*/ 3335250 h 3482342"/>
              <a:gd name="connsiteX111" fmla="*/ 493457 w 12192000"/>
              <a:gd name="connsiteY111" fmla="*/ 3365044 h 3482342"/>
              <a:gd name="connsiteX112" fmla="*/ 349402 w 12192000"/>
              <a:gd name="connsiteY112" fmla="*/ 3380897 h 3482342"/>
              <a:gd name="connsiteX113" fmla="*/ 192183 w 12192000"/>
              <a:gd name="connsiteY113" fmla="*/ 3460075 h 3482342"/>
              <a:gd name="connsiteX114" fmla="*/ 46713 w 12192000"/>
              <a:gd name="connsiteY114" fmla="*/ 3462986 h 3482342"/>
              <a:gd name="connsiteX115" fmla="*/ 2765 w 12192000"/>
              <a:gd name="connsiteY115" fmla="*/ 3480770 h 3482342"/>
              <a:gd name="connsiteX116" fmla="*/ 0 w 12192000"/>
              <a:gd name="connsiteY116" fmla="*/ 3482342 h 3482342"/>
              <a:gd name="connsiteX117" fmla="*/ 0 w 12192000"/>
              <a:gd name="connsiteY117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960443 w 12192000"/>
              <a:gd name="connsiteY21" fmla="*/ 1244502 h 3482342"/>
              <a:gd name="connsiteX22" fmla="*/ 10850998 w 12192000"/>
              <a:gd name="connsiteY22" fmla="*/ 1269215 h 3482342"/>
              <a:gd name="connsiteX23" fmla="*/ 10815658 w 12192000"/>
              <a:gd name="connsiteY23" fmla="*/ 1287849 h 3482342"/>
              <a:gd name="connsiteX24" fmla="*/ 10679906 w 12192000"/>
              <a:gd name="connsiteY24" fmla="*/ 1324988 h 3482342"/>
              <a:gd name="connsiteX25" fmla="*/ 10636304 w 12192000"/>
              <a:gd name="connsiteY25" fmla="*/ 1317928 h 3482342"/>
              <a:gd name="connsiteX26" fmla="*/ 10603863 w 12192000"/>
              <a:gd name="connsiteY26" fmla="*/ 1346886 h 3482342"/>
              <a:gd name="connsiteX27" fmla="*/ 10573203 w 12192000"/>
              <a:gd name="connsiteY27" fmla="*/ 1351996 h 3482342"/>
              <a:gd name="connsiteX28" fmla="*/ 10513263 w 12192000"/>
              <a:gd name="connsiteY28" fmla="*/ 1350756 h 3482342"/>
              <a:gd name="connsiteX29" fmla="*/ 10464012 w 12192000"/>
              <a:gd name="connsiteY29" fmla="*/ 1391778 h 3482342"/>
              <a:gd name="connsiteX30" fmla="*/ 10405409 w 12192000"/>
              <a:gd name="connsiteY30" fmla="*/ 1422789 h 3482342"/>
              <a:gd name="connsiteX31" fmla="*/ 10370530 w 12192000"/>
              <a:gd name="connsiteY31" fmla="*/ 1441596 h 3482342"/>
              <a:gd name="connsiteX32" fmla="*/ 10314361 w 12192000"/>
              <a:gd name="connsiteY32" fmla="*/ 1466924 h 3482342"/>
              <a:gd name="connsiteX33" fmla="*/ 10264922 w 12192000"/>
              <a:gd name="connsiteY33" fmla="*/ 1472107 h 3482342"/>
              <a:gd name="connsiteX34" fmla="*/ 10226099 w 12192000"/>
              <a:gd name="connsiteY34" fmla="*/ 1463393 h 3482342"/>
              <a:gd name="connsiteX35" fmla="*/ 10058690 w 12192000"/>
              <a:gd name="connsiteY35" fmla="*/ 1474888 h 3482342"/>
              <a:gd name="connsiteX36" fmla="*/ 10004424 w 12192000"/>
              <a:gd name="connsiteY36" fmla="*/ 1489801 h 3482342"/>
              <a:gd name="connsiteX37" fmla="*/ 9999951 w 12192000"/>
              <a:gd name="connsiteY37" fmla="*/ 1499127 h 3482342"/>
              <a:gd name="connsiteX38" fmla="*/ 9845462 w 12192000"/>
              <a:gd name="connsiteY38" fmla="*/ 1548192 h 3482342"/>
              <a:gd name="connsiteX39" fmla="*/ 9736156 w 12192000"/>
              <a:gd name="connsiteY39" fmla="*/ 1581928 h 3482342"/>
              <a:gd name="connsiteX40" fmla="*/ 9693355 w 12192000"/>
              <a:gd name="connsiteY40" fmla="*/ 1602632 h 3482342"/>
              <a:gd name="connsiteX41" fmla="*/ 9664242 w 12192000"/>
              <a:gd name="connsiteY41" fmla="*/ 1622075 h 3482342"/>
              <a:gd name="connsiteX42" fmla="*/ 9579195 w 12192000"/>
              <a:gd name="connsiteY42" fmla="*/ 1648017 h 3482342"/>
              <a:gd name="connsiteX43" fmla="*/ 9433652 w 12192000"/>
              <a:gd name="connsiteY43" fmla="*/ 1681174 h 3482342"/>
              <a:gd name="connsiteX44" fmla="*/ 9403775 w 12192000"/>
              <a:gd name="connsiteY44" fmla="*/ 1690403 h 3482342"/>
              <a:gd name="connsiteX45" fmla="*/ 9382503 w 12192000"/>
              <a:gd name="connsiteY45" fmla="*/ 1706957 h 3482342"/>
              <a:gd name="connsiteX46" fmla="*/ 9381410 w 12192000"/>
              <a:gd name="connsiteY46" fmla="*/ 1718312 h 3482342"/>
              <a:gd name="connsiteX47" fmla="*/ 9365685 w 12192000"/>
              <a:gd name="connsiteY47" fmla="*/ 1724772 h 3482342"/>
              <a:gd name="connsiteX48" fmla="*/ 9278020 w 12192000"/>
              <a:gd name="connsiteY48" fmla="*/ 1741161 h 3482342"/>
              <a:gd name="connsiteX49" fmla="*/ 9217145 w 12192000"/>
              <a:gd name="connsiteY49" fmla="*/ 1771195 h 3482342"/>
              <a:gd name="connsiteX50" fmla="*/ 8955875 w 12192000"/>
              <a:gd name="connsiteY50" fmla="*/ 1796806 h 3482342"/>
              <a:gd name="connsiteX51" fmla="*/ 8648415 w 12192000"/>
              <a:gd name="connsiteY51" fmla="*/ 1878623 h 3482342"/>
              <a:gd name="connsiteX52" fmla="*/ 8495949 w 12192000"/>
              <a:gd name="connsiteY52" fmla="*/ 1902425 h 3482342"/>
              <a:gd name="connsiteX53" fmla="*/ 8236214 w 12192000"/>
              <a:gd name="connsiteY53" fmla="*/ 1909725 h 3482342"/>
              <a:gd name="connsiteX54" fmla="*/ 8132104 w 12192000"/>
              <a:gd name="connsiteY54" fmla="*/ 1895727 h 3482342"/>
              <a:gd name="connsiteX55" fmla="*/ 7918078 w 12192000"/>
              <a:gd name="connsiteY55" fmla="*/ 1862668 h 3482342"/>
              <a:gd name="connsiteX56" fmla="*/ 7817899 w 12192000"/>
              <a:gd name="connsiteY56" fmla="*/ 1862176 h 3482342"/>
              <a:gd name="connsiteX57" fmla="*/ 7768994 w 12192000"/>
              <a:gd name="connsiteY57" fmla="*/ 1855721 h 3482342"/>
              <a:gd name="connsiteX58" fmla="*/ 7618027 w 12192000"/>
              <a:gd name="connsiteY58" fmla="*/ 1830959 h 3482342"/>
              <a:gd name="connsiteX59" fmla="*/ 7449425 w 12192000"/>
              <a:gd name="connsiteY59" fmla="*/ 1810910 h 3482342"/>
              <a:gd name="connsiteX60" fmla="*/ 7342915 w 12192000"/>
              <a:gd name="connsiteY60" fmla="*/ 1819827 h 3482342"/>
              <a:gd name="connsiteX61" fmla="*/ 7255191 w 12192000"/>
              <a:gd name="connsiteY61" fmla="*/ 1834354 h 3482342"/>
              <a:gd name="connsiteX62" fmla="*/ 7131205 w 12192000"/>
              <a:gd name="connsiteY62" fmla="*/ 1845557 h 3482342"/>
              <a:gd name="connsiteX63" fmla="*/ 6941837 w 12192000"/>
              <a:gd name="connsiteY63" fmla="*/ 1840640 h 3482342"/>
              <a:gd name="connsiteX64" fmla="*/ 6837145 w 12192000"/>
              <a:gd name="connsiteY64" fmla="*/ 1870724 h 3482342"/>
              <a:gd name="connsiteX65" fmla="*/ 6753991 w 12192000"/>
              <a:gd name="connsiteY65" fmla="*/ 1860969 h 3482342"/>
              <a:gd name="connsiteX66" fmla="*/ 6727754 w 12192000"/>
              <a:gd name="connsiteY66" fmla="*/ 1882372 h 3482342"/>
              <a:gd name="connsiteX67" fmla="*/ 6723371 w 12192000"/>
              <a:gd name="connsiteY67" fmla="*/ 1886494 h 3482342"/>
              <a:gd name="connsiteX68" fmla="*/ 6702779 w 12192000"/>
              <a:gd name="connsiteY68" fmla="*/ 1893601 h 3482342"/>
              <a:gd name="connsiteX69" fmla="*/ 6686657 w 12192000"/>
              <a:gd name="connsiteY69" fmla="*/ 1907344 h 3482342"/>
              <a:gd name="connsiteX70" fmla="*/ 6651330 w 12192000"/>
              <a:gd name="connsiteY70" fmla="*/ 1922921 h 3482342"/>
              <a:gd name="connsiteX71" fmla="*/ 6622958 w 12192000"/>
              <a:gd name="connsiteY71" fmla="*/ 1936255 h 3482342"/>
              <a:gd name="connsiteX72" fmla="*/ 6522602 w 12192000"/>
              <a:gd name="connsiteY72" fmla="*/ 1954133 h 3482342"/>
              <a:gd name="connsiteX73" fmla="*/ 6444344 w 12192000"/>
              <a:gd name="connsiteY73" fmla="*/ 1969663 h 3482342"/>
              <a:gd name="connsiteX74" fmla="*/ 6409626 w 12192000"/>
              <a:gd name="connsiteY74" fmla="*/ 1978846 h 3482342"/>
              <a:gd name="connsiteX75" fmla="*/ 6333446 w 12192000"/>
              <a:gd name="connsiteY75" fmla="*/ 1997163 h 3482342"/>
              <a:gd name="connsiteX76" fmla="*/ 6294933 w 12192000"/>
              <a:gd name="connsiteY76" fmla="*/ 2019412 h 3482342"/>
              <a:gd name="connsiteX77" fmla="*/ 6238719 w 12192000"/>
              <a:gd name="connsiteY77" fmla="*/ 2042547 h 3482342"/>
              <a:gd name="connsiteX78" fmla="*/ 6187205 w 12192000"/>
              <a:gd name="connsiteY78" fmla="*/ 2060048 h 3482342"/>
              <a:gd name="connsiteX79" fmla="*/ 6138780 w 12192000"/>
              <a:gd name="connsiteY79" fmla="*/ 2081918 h 3482342"/>
              <a:gd name="connsiteX80" fmla="*/ 6120125 w 12192000"/>
              <a:gd name="connsiteY80" fmla="*/ 2109475 h 3482342"/>
              <a:gd name="connsiteX81" fmla="*/ 6056576 w 12192000"/>
              <a:gd name="connsiteY81" fmla="*/ 2120066 h 3482342"/>
              <a:gd name="connsiteX82" fmla="*/ 5993794 w 12192000"/>
              <a:gd name="connsiteY82" fmla="*/ 2122569 h 3482342"/>
              <a:gd name="connsiteX83" fmla="*/ 5943601 w 12192000"/>
              <a:gd name="connsiteY83" fmla="*/ 2137719 h 3482342"/>
              <a:gd name="connsiteX84" fmla="*/ 5898141 w 12192000"/>
              <a:gd name="connsiteY84" fmla="*/ 2144806 h 3482342"/>
              <a:gd name="connsiteX85" fmla="*/ 5855337 w 12192000"/>
              <a:gd name="connsiteY85" fmla="*/ 2137719 h 3482342"/>
              <a:gd name="connsiteX86" fmla="*/ 5817682 w 12192000"/>
              <a:gd name="connsiteY86" fmla="*/ 2157358 h 3482342"/>
              <a:gd name="connsiteX87" fmla="*/ 5735300 w 12192000"/>
              <a:gd name="connsiteY87" fmla="*/ 2158902 h 3482342"/>
              <a:gd name="connsiteX88" fmla="*/ 5591469 w 12192000"/>
              <a:gd name="connsiteY88" fmla="*/ 2178389 h 3482342"/>
              <a:gd name="connsiteX89" fmla="*/ 5505818 w 12192000"/>
              <a:gd name="connsiteY89" fmla="*/ 2194207 h 3482342"/>
              <a:gd name="connsiteX90" fmla="*/ 5452860 w 12192000"/>
              <a:gd name="connsiteY90" fmla="*/ 2180085 h 3482342"/>
              <a:gd name="connsiteX91" fmla="*/ 5414282 w 12192000"/>
              <a:gd name="connsiteY91" fmla="*/ 2183070 h 3482342"/>
              <a:gd name="connsiteX92" fmla="*/ 5368369 w 12192000"/>
              <a:gd name="connsiteY92" fmla="*/ 2204272 h 3482342"/>
              <a:gd name="connsiteX93" fmla="*/ 5336354 w 12192000"/>
              <a:gd name="connsiteY93" fmla="*/ 2218920 h 3482342"/>
              <a:gd name="connsiteX94" fmla="*/ 5291263 w 12192000"/>
              <a:gd name="connsiteY94" fmla="*/ 2239182 h 3482342"/>
              <a:gd name="connsiteX95" fmla="*/ 5255152 w 12192000"/>
              <a:gd name="connsiteY95" fmla="*/ 2247164 h 3482342"/>
              <a:gd name="connsiteX96" fmla="*/ 5233796 w 12192000"/>
              <a:gd name="connsiteY96" fmla="*/ 2268260 h 3482342"/>
              <a:gd name="connsiteX97" fmla="*/ 5212786 w 12192000"/>
              <a:gd name="connsiteY97" fmla="*/ 2296592 h 3482342"/>
              <a:gd name="connsiteX98" fmla="*/ 5173523 w 12192000"/>
              <a:gd name="connsiteY98" fmla="*/ 2309057 h 3482342"/>
              <a:gd name="connsiteX99" fmla="*/ 5123830 w 12192000"/>
              <a:gd name="connsiteY99" fmla="*/ 2307070 h 3482342"/>
              <a:gd name="connsiteX100" fmla="*/ 5065426 w 12192000"/>
              <a:gd name="connsiteY100" fmla="*/ 2324076 h 3482342"/>
              <a:gd name="connsiteX101" fmla="*/ 4975908 w 12192000"/>
              <a:gd name="connsiteY101" fmla="*/ 2364128 h 3482342"/>
              <a:gd name="connsiteX102" fmla="*/ 4913723 w 12192000"/>
              <a:gd name="connsiteY102" fmla="*/ 2385265 h 3482342"/>
              <a:gd name="connsiteX103" fmla="*/ 4746485 w 12192000"/>
              <a:gd name="connsiteY103" fmla="*/ 2451769 h 3482342"/>
              <a:gd name="connsiteX104" fmla="*/ 4681588 w 12192000"/>
              <a:gd name="connsiteY104" fmla="*/ 2467494 h 3482342"/>
              <a:gd name="connsiteX105" fmla="*/ 1783655 w 12192000"/>
              <a:gd name="connsiteY105" fmla="*/ 3163860 h 3482342"/>
              <a:gd name="connsiteX106" fmla="*/ 1325955 w 12192000"/>
              <a:gd name="connsiteY106" fmla="*/ 3176692 h 3482342"/>
              <a:gd name="connsiteX107" fmla="*/ 1190384 w 12192000"/>
              <a:gd name="connsiteY107" fmla="*/ 3203504 h 3482342"/>
              <a:gd name="connsiteX108" fmla="*/ 1094537 w 12192000"/>
              <a:gd name="connsiteY108" fmla="*/ 3229469 h 3482342"/>
              <a:gd name="connsiteX109" fmla="*/ 779276 w 12192000"/>
              <a:gd name="connsiteY109" fmla="*/ 3327290 h 3482342"/>
              <a:gd name="connsiteX110" fmla="*/ 600378 w 12192000"/>
              <a:gd name="connsiteY110" fmla="*/ 3335250 h 3482342"/>
              <a:gd name="connsiteX111" fmla="*/ 493457 w 12192000"/>
              <a:gd name="connsiteY111" fmla="*/ 3365044 h 3482342"/>
              <a:gd name="connsiteX112" fmla="*/ 349402 w 12192000"/>
              <a:gd name="connsiteY112" fmla="*/ 3380897 h 3482342"/>
              <a:gd name="connsiteX113" fmla="*/ 192183 w 12192000"/>
              <a:gd name="connsiteY113" fmla="*/ 3460075 h 3482342"/>
              <a:gd name="connsiteX114" fmla="*/ 46713 w 12192000"/>
              <a:gd name="connsiteY114" fmla="*/ 3462986 h 3482342"/>
              <a:gd name="connsiteX115" fmla="*/ 2765 w 12192000"/>
              <a:gd name="connsiteY115" fmla="*/ 3480770 h 3482342"/>
              <a:gd name="connsiteX116" fmla="*/ 0 w 12192000"/>
              <a:gd name="connsiteY116" fmla="*/ 3482342 h 3482342"/>
              <a:gd name="connsiteX117" fmla="*/ 0 w 12192000"/>
              <a:gd name="connsiteY117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960443 w 12192000"/>
              <a:gd name="connsiteY21" fmla="*/ 1244502 h 3482342"/>
              <a:gd name="connsiteX22" fmla="*/ 10850998 w 12192000"/>
              <a:gd name="connsiteY22" fmla="*/ 1269215 h 3482342"/>
              <a:gd name="connsiteX23" fmla="*/ 10815658 w 12192000"/>
              <a:gd name="connsiteY23" fmla="*/ 1287849 h 3482342"/>
              <a:gd name="connsiteX24" fmla="*/ 10679906 w 12192000"/>
              <a:gd name="connsiteY24" fmla="*/ 1324988 h 3482342"/>
              <a:gd name="connsiteX25" fmla="*/ 10636304 w 12192000"/>
              <a:gd name="connsiteY25" fmla="*/ 1317928 h 3482342"/>
              <a:gd name="connsiteX26" fmla="*/ 10603863 w 12192000"/>
              <a:gd name="connsiteY26" fmla="*/ 1346886 h 3482342"/>
              <a:gd name="connsiteX27" fmla="*/ 10573203 w 12192000"/>
              <a:gd name="connsiteY27" fmla="*/ 1351996 h 3482342"/>
              <a:gd name="connsiteX28" fmla="*/ 10513263 w 12192000"/>
              <a:gd name="connsiteY28" fmla="*/ 1350756 h 3482342"/>
              <a:gd name="connsiteX29" fmla="*/ 10464012 w 12192000"/>
              <a:gd name="connsiteY29" fmla="*/ 1391778 h 3482342"/>
              <a:gd name="connsiteX30" fmla="*/ 10405409 w 12192000"/>
              <a:gd name="connsiteY30" fmla="*/ 1422789 h 3482342"/>
              <a:gd name="connsiteX31" fmla="*/ 10370530 w 12192000"/>
              <a:gd name="connsiteY31" fmla="*/ 1441596 h 3482342"/>
              <a:gd name="connsiteX32" fmla="*/ 10314361 w 12192000"/>
              <a:gd name="connsiteY32" fmla="*/ 1466924 h 3482342"/>
              <a:gd name="connsiteX33" fmla="*/ 10264922 w 12192000"/>
              <a:gd name="connsiteY33" fmla="*/ 1472107 h 3482342"/>
              <a:gd name="connsiteX34" fmla="*/ 10226099 w 12192000"/>
              <a:gd name="connsiteY34" fmla="*/ 1463393 h 3482342"/>
              <a:gd name="connsiteX35" fmla="*/ 10120184 w 12192000"/>
              <a:gd name="connsiteY35" fmla="*/ 1466924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495949 w 12192000"/>
              <a:gd name="connsiteY53" fmla="*/ 1902425 h 3482342"/>
              <a:gd name="connsiteX54" fmla="*/ 8236214 w 12192000"/>
              <a:gd name="connsiteY54" fmla="*/ 1909725 h 3482342"/>
              <a:gd name="connsiteX55" fmla="*/ 8132104 w 12192000"/>
              <a:gd name="connsiteY55" fmla="*/ 1895727 h 3482342"/>
              <a:gd name="connsiteX56" fmla="*/ 7918078 w 12192000"/>
              <a:gd name="connsiteY56" fmla="*/ 1862668 h 3482342"/>
              <a:gd name="connsiteX57" fmla="*/ 7817899 w 12192000"/>
              <a:gd name="connsiteY57" fmla="*/ 1862176 h 3482342"/>
              <a:gd name="connsiteX58" fmla="*/ 7768994 w 12192000"/>
              <a:gd name="connsiteY58" fmla="*/ 1855721 h 3482342"/>
              <a:gd name="connsiteX59" fmla="*/ 7618027 w 12192000"/>
              <a:gd name="connsiteY59" fmla="*/ 1830959 h 3482342"/>
              <a:gd name="connsiteX60" fmla="*/ 7449425 w 12192000"/>
              <a:gd name="connsiteY60" fmla="*/ 1810910 h 3482342"/>
              <a:gd name="connsiteX61" fmla="*/ 7342915 w 12192000"/>
              <a:gd name="connsiteY61" fmla="*/ 1819827 h 3482342"/>
              <a:gd name="connsiteX62" fmla="*/ 7255191 w 12192000"/>
              <a:gd name="connsiteY62" fmla="*/ 1834354 h 3482342"/>
              <a:gd name="connsiteX63" fmla="*/ 7131205 w 12192000"/>
              <a:gd name="connsiteY63" fmla="*/ 1845557 h 3482342"/>
              <a:gd name="connsiteX64" fmla="*/ 6941837 w 12192000"/>
              <a:gd name="connsiteY64" fmla="*/ 1840640 h 3482342"/>
              <a:gd name="connsiteX65" fmla="*/ 6837145 w 12192000"/>
              <a:gd name="connsiteY65" fmla="*/ 1870724 h 3482342"/>
              <a:gd name="connsiteX66" fmla="*/ 6753991 w 12192000"/>
              <a:gd name="connsiteY66" fmla="*/ 1860969 h 3482342"/>
              <a:gd name="connsiteX67" fmla="*/ 6727754 w 12192000"/>
              <a:gd name="connsiteY67" fmla="*/ 1882372 h 3482342"/>
              <a:gd name="connsiteX68" fmla="*/ 6723371 w 12192000"/>
              <a:gd name="connsiteY68" fmla="*/ 1886494 h 3482342"/>
              <a:gd name="connsiteX69" fmla="*/ 6702779 w 12192000"/>
              <a:gd name="connsiteY69" fmla="*/ 1893601 h 3482342"/>
              <a:gd name="connsiteX70" fmla="*/ 6686657 w 12192000"/>
              <a:gd name="connsiteY70" fmla="*/ 1907344 h 3482342"/>
              <a:gd name="connsiteX71" fmla="*/ 6651330 w 12192000"/>
              <a:gd name="connsiteY71" fmla="*/ 1922921 h 3482342"/>
              <a:gd name="connsiteX72" fmla="*/ 6622958 w 12192000"/>
              <a:gd name="connsiteY72" fmla="*/ 1936255 h 3482342"/>
              <a:gd name="connsiteX73" fmla="*/ 6522602 w 12192000"/>
              <a:gd name="connsiteY73" fmla="*/ 1954133 h 3482342"/>
              <a:gd name="connsiteX74" fmla="*/ 6444344 w 12192000"/>
              <a:gd name="connsiteY74" fmla="*/ 1969663 h 3482342"/>
              <a:gd name="connsiteX75" fmla="*/ 6409626 w 12192000"/>
              <a:gd name="connsiteY75" fmla="*/ 1978846 h 3482342"/>
              <a:gd name="connsiteX76" fmla="*/ 6333446 w 12192000"/>
              <a:gd name="connsiteY76" fmla="*/ 1997163 h 3482342"/>
              <a:gd name="connsiteX77" fmla="*/ 6294933 w 12192000"/>
              <a:gd name="connsiteY77" fmla="*/ 2019412 h 3482342"/>
              <a:gd name="connsiteX78" fmla="*/ 6238719 w 12192000"/>
              <a:gd name="connsiteY78" fmla="*/ 2042547 h 3482342"/>
              <a:gd name="connsiteX79" fmla="*/ 6187205 w 12192000"/>
              <a:gd name="connsiteY79" fmla="*/ 2060048 h 3482342"/>
              <a:gd name="connsiteX80" fmla="*/ 6138780 w 12192000"/>
              <a:gd name="connsiteY80" fmla="*/ 2081918 h 3482342"/>
              <a:gd name="connsiteX81" fmla="*/ 6120125 w 12192000"/>
              <a:gd name="connsiteY81" fmla="*/ 2109475 h 3482342"/>
              <a:gd name="connsiteX82" fmla="*/ 6056576 w 12192000"/>
              <a:gd name="connsiteY82" fmla="*/ 2120066 h 3482342"/>
              <a:gd name="connsiteX83" fmla="*/ 5993794 w 12192000"/>
              <a:gd name="connsiteY83" fmla="*/ 2122569 h 3482342"/>
              <a:gd name="connsiteX84" fmla="*/ 5943601 w 12192000"/>
              <a:gd name="connsiteY84" fmla="*/ 2137719 h 3482342"/>
              <a:gd name="connsiteX85" fmla="*/ 5898141 w 12192000"/>
              <a:gd name="connsiteY85" fmla="*/ 2144806 h 3482342"/>
              <a:gd name="connsiteX86" fmla="*/ 5855337 w 12192000"/>
              <a:gd name="connsiteY86" fmla="*/ 2137719 h 3482342"/>
              <a:gd name="connsiteX87" fmla="*/ 5817682 w 12192000"/>
              <a:gd name="connsiteY87" fmla="*/ 2157358 h 3482342"/>
              <a:gd name="connsiteX88" fmla="*/ 5735300 w 12192000"/>
              <a:gd name="connsiteY88" fmla="*/ 2158902 h 3482342"/>
              <a:gd name="connsiteX89" fmla="*/ 5591469 w 12192000"/>
              <a:gd name="connsiteY89" fmla="*/ 2178389 h 3482342"/>
              <a:gd name="connsiteX90" fmla="*/ 5505818 w 12192000"/>
              <a:gd name="connsiteY90" fmla="*/ 2194207 h 3482342"/>
              <a:gd name="connsiteX91" fmla="*/ 5452860 w 12192000"/>
              <a:gd name="connsiteY91" fmla="*/ 2180085 h 3482342"/>
              <a:gd name="connsiteX92" fmla="*/ 5414282 w 12192000"/>
              <a:gd name="connsiteY92" fmla="*/ 2183070 h 3482342"/>
              <a:gd name="connsiteX93" fmla="*/ 5368369 w 12192000"/>
              <a:gd name="connsiteY93" fmla="*/ 2204272 h 3482342"/>
              <a:gd name="connsiteX94" fmla="*/ 5336354 w 12192000"/>
              <a:gd name="connsiteY94" fmla="*/ 2218920 h 3482342"/>
              <a:gd name="connsiteX95" fmla="*/ 5291263 w 12192000"/>
              <a:gd name="connsiteY95" fmla="*/ 2239182 h 3482342"/>
              <a:gd name="connsiteX96" fmla="*/ 5255152 w 12192000"/>
              <a:gd name="connsiteY96" fmla="*/ 2247164 h 3482342"/>
              <a:gd name="connsiteX97" fmla="*/ 5233796 w 12192000"/>
              <a:gd name="connsiteY97" fmla="*/ 2268260 h 3482342"/>
              <a:gd name="connsiteX98" fmla="*/ 5212786 w 12192000"/>
              <a:gd name="connsiteY98" fmla="*/ 2296592 h 3482342"/>
              <a:gd name="connsiteX99" fmla="*/ 5173523 w 12192000"/>
              <a:gd name="connsiteY99" fmla="*/ 2309057 h 3482342"/>
              <a:gd name="connsiteX100" fmla="*/ 5123830 w 12192000"/>
              <a:gd name="connsiteY100" fmla="*/ 2307070 h 3482342"/>
              <a:gd name="connsiteX101" fmla="*/ 5065426 w 12192000"/>
              <a:gd name="connsiteY101" fmla="*/ 2324076 h 3482342"/>
              <a:gd name="connsiteX102" fmla="*/ 4975908 w 12192000"/>
              <a:gd name="connsiteY102" fmla="*/ 2364128 h 3482342"/>
              <a:gd name="connsiteX103" fmla="*/ 4913723 w 12192000"/>
              <a:gd name="connsiteY103" fmla="*/ 2385265 h 3482342"/>
              <a:gd name="connsiteX104" fmla="*/ 4746485 w 12192000"/>
              <a:gd name="connsiteY104" fmla="*/ 2451769 h 3482342"/>
              <a:gd name="connsiteX105" fmla="*/ 4681588 w 12192000"/>
              <a:gd name="connsiteY105" fmla="*/ 2467494 h 3482342"/>
              <a:gd name="connsiteX106" fmla="*/ 1783655 w 12192000"/>
              <a:gd name="connsiteY106" fmla="*/ 3163860 h 3482342"/>
              <a:gd name="connsiteX107" fmla="*/ 1325955 w 12192000"/>
              <a:gd name="connsiteY107" fmla="*/ 3176692 h 3482342"/>
              <a:gd name="connsiteX108" fmla="*/ 1190384 w 12192000"/>
              <a:gd name="connsiteY108" fmla="*/ 3203504 h 3482342"/>
              <a:gd name="connsiteX109" fmla="*/ 1094537 w 12192000"/>
              <a:gd name="connsiteY109" fmla="*/ 3229469 h 3482342"/>
              <a:gd name="connsiteX110" fmla="*/ 779276 w 12192000"/>
              <a:gd name="connsiteY110" fmla="*/ 3327290 h 3482342"/>
              <a:gd name="connsiteX111" fmla="*/ 600378 w 12192000"/>
              <a:gd name="connsiteY111" fmla="*/ 3335250 h 3482342"/>
              <a:gd name="connsiteX112" fmla="*/ 493457 w 12192000"/>
              <a:gd name="connsiteY112" fmla="*/ 3365044 h 3482342"/>
              <a:gd name="connsiteX113" fmla="*/ 349402 w 12192000"/>
              <a:gd name="connsiteY113" fmla="*/ 3380897 h 3482342"/>
              <a:gd name="connsiteX114" fmla="*/ 192183 w 12192000"/>
              <a:gd name="connsiteY114" fmla="*/ 3460075 h 3482342"/>
              <a:gd name="connsiteX115" fmla="*/ 46713 w 12192000"/>
              <a:gd name="connsiteY115" fmla="*/ 3462986 h 3482342"/>
              <a:gd name="connsiteX116" fmla="*/ 2765 w 12192000"/>
              <a:gd name="connsiteY116" fmla="*/ 3480770 h 3482342"/>
              <a:gd name="connsiteX117" fmla="*/ 0 w 12192000"/>
              <a:gd name="connsiteY117" fmla="*/ 3482342 h 3482342"/>
              <a:gd name="connsiteX118" fmla="*/ 0 w 12192000"/>
              <a:gd name="connsiteY11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960443 w 12192000"/>
              <a:gd name="connsiteY21" fmla="*/ 1244502 h 3482342"/>
              <a:gd name="connsiteX22" fmla="*/ 10850998 w 12192000"/>
              <a:gd name="connsiteY22" fmla="*/ 1269215 h 3482342"/>
              <a:gd name="connsiteX23" fmla="*/ 10815658 w 12192000"/>
              <a:gd name="connsiteY23" fmla="*/ 1287849 h 3482342"/>
              <a:gd name="connsiteX24" fmla="*/ 10679906 w 12192000"/>
              <a:gd name="connsiteY24" fmla="*/ 1324988 h 3482342"/>
              <a:gd name="connsiteX25" fmla="*/ 10636304 w 12192000"/>
              <a:gd name="connsiteY25" fmla="*/ 1317928 h 3482342"/>
              <a:gd name="connsiteX26" fmla="*/ 10603863 w 12192000"/>
              <a:gd name="connsiteY26" fmla="*/ 1346886 h 3482342"/>
              <a:gd name="connsiteX27" fmla="*/ 10573203 w 12192000"/>
              <a:gd name="connsiteY27" fmla="*/ 1351996 h 3482342"/>
              <a:gd name="connsiteX28" fmla="*/ 10513263 w 12192000"/>
              <a:gd name="connsiteY28" fmla="*/ 1350756 h 3482342"/>
              <a:gd name="connsiteX29" fmla="*/ 10464012 w 12192000"/>
              <a:gd name="connsiteY29" fmla="*/ 1391778 h 3482342"/>
              <a:gd name="connsiteX30" fmla="*/ 10405409 w 12192000"/>
              <a:gd name="connsiteY30" fmla="*/ 1422789 h 3482342"/>
              <a:gd name="connsiteX31" fmla="*/ 10370530 w 12192000"/>
              <a:gd name="connsiteY31" fmla="*/ 1441596 h 3482342"/>
              <a:gd name="connsiteX32" fmla="*/ 10314361 w 12192000"/>
              <a:gd name="connsiteY32" fmla="*/ 1466924 h 3482342"/>
              <a:gd name="connsiteX33" fmla="*/ 10264922 w 12192000"/>
              <a:gd name="connsiteY33" fmla="*/ 1472107 h 3482342"/>
              <a:gd name="connsiteX34" fmla="*/ 10226099 w 12192000"/>
              <a:gd name="connsiteY34" fmla="*/ 1463393 h 3482342"/>
              <a:gd name="connsiteX35" fmla="*/ 10120184 w 12192000"/>
              <a:gd name="connsiteY35" fmla="*/ 1466924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495949 w 12192000"/>
              <a:gd name="connsiteY53" fmla="*/ 1902425 h 3482342"/>
              <a:gd name="connsiteX54" fmla="*/ 8236214 w 12192000"/>
              <a:gd name="connsiteY54" fmla="*/ 1909725 h 3482342"/>
              <a:gd name="connsiteX55" fmla="*/ 8132104 w 12192000"/>
              <a:gd name="connsiteY55" fmla="*/ 1895727 h 3482342"/>
              <a:gd name="connsiteX56" fmla="*/ 7918078 w 12192000"/>
              <a:gd name="connsiteY56" fmla="*/ 1862668 h 3482342"/>
              <a:gd name="connsiteX57" fmla="*/ 7817899 w 12192000"/>
              <a:gd name="connsiteY57" fmla="*/ 1862176 h 3482342"/>
              <a:gd name="connsiteX58" fmla="*/ 7768994 w 12192000"/>
              <a:gd name="connsiteY58" fmla="*/ 1855721 h 3482342"/>
              <a:gd name="connsiteX59" fmla="*/ 7618027 w 12192000"/>
              <a:gd name="connsiteY59" fmla="*/ 1830959 h 3482342"/>
              <a:gd name="connsiteX60" fmla="*/ 7449425 w 12192000"/>
              <a:gd name="connsiteY60" fmla="*/ 1810910 h 3482342"/>
              <a:gd name="connsiteX61" fmla="*/ 7342915 w 12192000"/>
              <a:gd name="connsiteY61" fmla="*/ 1819827 h 3482342"/>
              <a:gd name="connsiteX62" fmla="*/ 7255191 w 12192000"/>
              <a:gd name="connsiteY62" fmla="*/ 1834354 h 3482342"/>
              <a:gd name="connsiteX63" fmla="*/ 7131205 w 12192000"/>
              <a:gd name="connsiteY63" fmla="*/ 1845557 h 3482342"/>
              <a:gd name="connsiteX64" fmla="*/ 6941837 w 12192000"/>
              <a:gd name="connsiteY64" fmla="*/ 1840640 h 3482342"/>
              <a:gd name="connsiteX65" fmla="*/ 6837145 w 12192000"/>
              <a:gd name="connsiteY65" fmla="*/ 1870724 h 3482342"/>
              <a:gd name="connsiteX66" fmla="*/ 6753991 w 12192000"/>
              <a:gd name="connsiteY66" fmla="*/ 1860969 h 3482342"/>
              <a:gd name="connsiteX67" fmla="*/ 6727754 w 12192000"/>
              <a:gd name="connsiteY67" fmla="*/ 1882372 h 3482342"/>
              <a:gd name="connsiteX68" fmla="*/ 6723371 w 12192000"/>
              <a:gd name="connsiteY68" fmla="*/ 1886494 h 3482342"/>
              <a:gd name="connsiteX69" fmla="*/ 6702779 w 12192000"/>
              <a:gd name="connsiteY69" fmla="*/ 1893601 h 3482342"/>
              <a:gd name="connsiteX70" fmla="*/ 6686657 w 12192000"/>
              <a:gd name="connsiteY70" fmla="*/ 1907344 h 3482342"/>
              <a:gd name="connsiteX71" fmla="*/ 6651330 w 12192000"/>
              <a:gd name="connsiteY71" fmla="*/ 1922921 h 3482342"/>
              <a:gd name="connsiteX72" fmla="*/ 6622958 w 12192000"/>
              <a:gd name="connsiteY72" fmla="*/ 1936255 h 3482342"/>
              <a:gd name="connsiteX73" fmla="*/ 6522602 w 12192000"/>
              <a:gd name="connsiteY73" fmla="*/ 1954133 h 3482342"/>
              <a:gd name="connsiteX74" fmla="*/ 6444344 w 12192000"/>
              <a:gd name="connsiteY74" fmla="*/ 1969663 h 3482342"/>
              <a:gd name="connsiteX75" fmla="*/ 6409626 w 12192000"/>
              <a:gd name="connsiteY75" fmla="*/ 1978846 h 3482342"/>
              <a:gd name="connsiteX76" fmla="*/ 6333446 w 12192000"/>
              <a:gd name="connsiteY76" fmla="*/ 1997163 h 3482342"/>
              <a:gd name="connsiteX77" fmla="*/ 6294933 w 12192000"/>
              <a:gd name="connsiteY77" fmla="*/ 2019412 h 3482342"/>
              <a:gd name="connsiteX78" fmla="*/ 6238719 w 12192000"/>
              <a:gd name="connsiteY78" fmla="*/ 2042547 h 3482342"/>
              <a:gd name="connsiteX79" fmla="*/ 6187205 w 12192000"/>
              <a:gd name="connsiteY79" fmla="*/ 2060048 h 3482342"/>
              <a:gd name="connsiteX80" fmla="*/ 6138780 w 12192000"/>
              <a:gd name="connsiteY80" fmla="*/ 2081918 h 3482342"/>
              <a:gd name="connsiteX81" fmla="*/ 6120125 w 12192000"/>
              <a:gd name="connsiteY81" fmla="*/ 2109475 h 3482342"/>
              <a:gd name="connsiteX82" fmla="*/ 6056576 w 12192000"/>
              <a:gd name="connsiteY82" fmla="*/ 2120066 h 3482342"/>
              <a:gd name="connsiteX83" fmla="*/ 5993794 w 12192000"/>
              <a:gd name="connsiteY83" fmla="*/ 2122569 h 3482342"/>
              <a:gd name="connsiteX84" fmla="*/ 5943601 w 12192000"/>
              <a:gd name="connsiteY84" fmla="*/ 2137719 h 3482342"/>
              <a:gd name="connsiteX85" fmla="*/ 5898141 w 12192000"/>
              <a:gd name="connsiteY85" fmla="*/ 2144806 h 3482342"/>
              <a:gd name="connsiteX86" fmla="*/ 5855337 w 12192000"/>
              <a:gd name="connsiteY86" fmla="*/ 2137719 h 3482342"/>
              <a:gd name="connsiteX87" fmla="*/ 5817682 w 12192000"/>
              <a:gd name="connsiteY87" fmla="*/ 2157358 h 3482342"/>
              <a:gd name="connsiteX88" fmla="*/ 5735300 w 12192000"/>
              <a:gd name="connsiteY88" fmla="*/ 2158902 h 3482342"/>
              <a:gd name="connsiteX89" fmla="*/ 5591469 w 12192000"/>
              <a:gd name="connsiteY89" fmla="*/ 2178389 h 3482342"/>
              <a:gd name="connsiteX90" fmla="*/ 5505818 w 12192000"/>
              <a:gd name="connsiteY90" fmla="*/ 2194207 h 3482342"/>
              <a:gd name="connsiteX91" fmla="*/ 5452860 w 12192000"/>
              <a:gd name="connsiteY91" fmla="*/ 2180085 h 3482342"/>
              <a:gd name="connsiteX92" fmla="*/ 5414282 w 12192000"/>
              <a:gd name="connsiteY92" fmla="*/ 2183070 h 3482342"/>
              <a:gd name="connsiteX93" fmla="*/ 5368369 w 12192000"/>
              <a:gd name="connsiteY93" fmla="*/ 2204272 h 3482342"/>
              <a:gd name="connsiteX94" fmla="*/ 5336354 w 12192000"/>
              <a:gd name="connsiteY94" fmla="*/ 2218920 h 3482342"/>
              <a:gd name="connsiteX95" fmla="*/ 5291263 w 12192000"/>
              <a:gd name="connsiteY95" fmla="*/ 2239182 h 3482342"/>
              <a:gd name="connsiteX96" fmla="*/ 5255152 w 12192000"/>
              <a:gd name="connsiteY96" fmla="*/ 2247164 h 3482342"/>
              <a:gd name="connsiteX97" fmla="*/ 5233796 w 12192000"/>
              <a:gd name="connsiteY97" fmla="*/ 2268260 h 3482342"/>
              <a:gd name="connsiteX98" fmla="*/ 5212786 w 12192000"/>
              <a:gd name="connsiteY98" fmla="*/ 2296592 h 3482342"/>
              <a:gd name="connsiteX99" fmla="*/ 5173523 w 12192000"/>
              <a:gd name="connsiteY99" fmla="*/ 2309057 h 3482342"/>
              <a:gd name="connsiteX100" fmla="*/ 5123830 w 12192000"/>
              <a:gd name="connsiteY100" fmla="*/ 2307070 h 3482342"/>
              <a:gd name="connsiteX101" fmla="*/ 5065426 w 12192000"/>
              <a:gd name="connsiteY101" fmla="*/ 2324076 h 3482342"/>
              <a:gd name="connsiteX102" fmla="*/ 4975908 w 12192000"/>
              <a:gd name="connsiteY102" fmla="*/ 2364128 h 3482342"/>
              <a:gd name="connsiteX103" fmla="*/ 4913723 w 12192000"/>
              <a:gd name="connsiteY103" fmla="*/ 2385265 h 3482342"/>
              <a:gd name="connsiteX104" fmla="*/ 4746485 w 12192000"/>
              <a:gd name="connsiteY104" fmla="*/ 2451769 h 3482342"/>
              <a:gd name="connsiteX105" fmla="*/ 4681588 w 12192000"/>
              <a:gd name="connsiteY105" fmla="*/ 2467494 h 3482342"/>
              <a:gd name="connsiteX106" fmla="*/ 1783655 w 12192000"/>
              <a:gd name="connsiteY106" fmla="*/ 3163860 h 3482342"/>
              <a:gd name="connsiteX107" fmla="*/ 1325955 w 12192000"/>
              <a:gd name="connsiteY107" fmla="*/ 3176692 h 3482342"/>
              <a:gd name="connsiteX108" fmla="*/ 1190384 w 12192000"/>
              <a:gd name="connsiteY108" fmla="*/ 3203504 h 3482342"/>
              <a:gd name="connsiteX109" fmla="*/ 1094537 w 12192000"/>
              <a:gd name="connsiteY109" fmla="*/ 3229469 h 3482342"/>
              <a:gd name="connsiteX110" fmla="*/ 779276 w 12192000"/>
              <a:gd name="connsiteY110" fmla="*/ 3327290 h 3482342"/>
              <a:gd name="connsiteX111" fmla="*/ 600378 w 12192000"/>
              <a:gd name="connsiteY111" fmla="*/ 3335250 h 3482342"/>
              <a:gd name="connsiteX112" fmla="*/ 493457 w 12192000"/>
              <a:gd name="connsiteY112" fmla="*/ 3365044 h 3482342"/>
              <a:gd name="connsiteX113" fmla="*/ 349402 w 12192000"/>
              <a:gd name="connsiteY113" fmla="*/ 3380897 h 3482342"/>
              <a:gd name="connsiteX114" fmla="*/ 192183 w 12192000"/>
              <a:gd name="connsiteY114" fmla="*/ 3460075 h 3482342"/>
              <a:gd name="connsiteX115" fmla="*/ 46713 w 12192000"/>
              <a:gd name="connsiteY115" fmla="*/ 3462986 h 3482342"/>
              <a:gd name="connsiteX116" fmla="*/ 2765 w 12192000"/>
              <a:gd name="connsiteY116" fmla="*/ 3480770 h 3482342"/>
              <a:gd name="connsiteX117" fmla="*/ 0 w 12192000"/>
              <a:gd name="connsiteY117" fmla="*/ 3482342 h 3482342"/>
              <a:gd name="connsiteX118" fmla="*/ 0 w 12192000"/>
              <a:gd name="connsiteY11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960443 w 12192000"/>
              <a:gd name="connsiteY21" fmla="*/ 1244502 h 3482342"/>
              <a:gd name="connsiteX22" fmla="*/ 10850998 w 12192000"/>
              <a:gd name="connsiteY22" fmla="*/ 1269215 h 3482342"/>
              <a:gd name="connsiteX23" fmla="*/ 10815658 w 12192000"/>
              <a:gd name="connsiteY23" fmla="*/ 1287849 h 3482342"/>
              <a:gd name="connsiteX24" fmla="*/ 10679906 w 12192000"/>
              <a:gd name="connsiteY24" fmla="*/ 1324988 h 3482342"/>
              <a:gd name="connsiteX25" fmla="*/ 10636304 w 12192000"/>
              <a:gd name="connsiteY25" fmla="*/ 1317928 h 3482342"/>
              <a:gd name="connsiteX26" fmla="*/ 10603863 w 12192000"/>
              <a:gd name="connsiteY26" fmla="*/ 1346886 h 3482342"/>
              <a:gd name="connsiteX27" fmla="*/ 10573203 w 12192000"/>
              <a:gd name="connsiteY27" fmla="*/ 1351996 h 3482342"/>
              <a:gd name="connsiteX28" fmla="*/ 10513263 w 12192000"/>
              <a:gd name="connsiteY28" fmla="*/ 1350756 h 3482342"/>
              <a:gd name="connsiteX29" fmla="*/ 10464012 w 12192000"/>
              <a:gd name="connsiteY29" fmla="*/ 1391778 h 3482342"/>
              <a:gd name="connsiteX30" fmla="*/ 10405409 w 12192000"/>
              <a:gd name="connsiteY30" fmla="*/ 1422789 h 3482342"/>
              <a:gd name="connsiteX31" fmla="*/ 10370530 w 12192000"/>
              <a:gd name="connsiteY31" fmla="*/ 1441596 h 3482342"/>
              <a:gd name="connsiteX32" fmla="*/ 10314361 w 12192000"/>
              <a:gd name="connsiteY32" fmla="*/ 1466924 h 3482342"/>
              <a:gd name="connsiteX33" fmla="*/ 10264922 w 12192000"/>
              <a:gd name="connsiteY33" fmla="*/ 1472107 h 3482342"/>
              <a:gd name="connsiteX34" fmla="*/ 10201385 w 12192000"/>
              <a:gd name="connsiteY34" fmla="*/ 1477515 h 3482342"/>
              <a:gd name="connsiteX35" fmla="*/ 10120184 w 12192000"/>
              <a:gd name="connsiteY35" fmla="*/ 1466924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495949 w 12192000"/>
              <a:gd name="connsiteY53" fmla="*/ 1902425 h 3482342"/>
              <a:gd name="connsiteX54" fmla="*/ 8236214 w 12192000"/>
              <a:gd name="connsiteY54" fmla="*/ 1909725 h 3482342"/>
              <a:gd name="connsiteX55" fmla="*/ 8132104 w 12192000"/>
              <a:gd name="connsiteY55" fmla="*/ 1895727 h 3482342"/>
              <a:gd name="connsiteX56" fmla="*/ 7918078 w 12192000"/>
              <a:gd name="connsiteY56" fmla="*/ 1862668 h 3482342"/>
              <a:gd name="connsiteX57" fmla="*/ 7817899 w 12192000"/>
              <a:gd name="connsiteY57" fmla="*/ 1862176 h 3482342"/>
              <a:gd name="connsiteX58" fmla="*/ 7768994 w 12192000"/>
              <a:gd name="connsiteY58" fmla="*/ 1855721 h 3482342"/>
              <a:gd name="connsiteX59" fmla="*/ 7618027 w 12192000"/>
              <a:gd name="connsiteY59" fmla="*/ 1830959 h 3482342"/>
              <a:gd name="connsiteX60" fmla="*/ 7449425 w 12192000"/>
              <a:gd name="connsiteY60" fmla="*/ 1810910 h 3482342"/>
              <a:gd name="connsiteX61" fmla="*/ 7342915 w 12192000"/>
              <a:gd name="connsiteY61" fmla="*/ 1819827 h 3482342"/>
              <a:gd name="connsiteX62" fmla="*/ 7255191 w 12192000"/>
              <a:gd name="connsiteY62" fmla="*/ 1834354 h 3482342"/>
              <a:gd name="connsiteX63" fmla="*/ 7131205 w 12192000"/>
              <a:gd name="connsiteY63" fmla="*/ 1845557 h 3482342"/>
              <a:gd name="connsiteX64" fmla="*/ 6941837 w 12192000"/>
              <a:gd name="connsiteY64" fmla="*/ 1840640 h 3482342"/>
              <a:gd name="connsiteX65" fmla="*/ 6837145 w 12192000"/>
              <a:gd name="connsiteY65" fmla="*/ 1870724 h 3482342"/>
              <a:gd name="connsiteX66" fmla="*/ 6753991 w 12192000"/>
              <a:gd name="connsiteY66" fmla="*/ 1860969 h 3482342"/>
              <a:gd name="connsiteX67" fmla="*/ 6727754 w 12192000"/>
              <a:gd name="connsiteY67" fmla="*/ 1882372 h 3482342"/>
              <a:gd name="connsiteX68" fmla="*/ 6723371 w 12192000"/>
              <a:gd name="connsiteY68" fmla="*/ 1886494 h 3482342"/>
              <a:gd name="connsiteX69" fmla="*/ 6702779 w 12192000"/>
              <a:gd name="connsiteY69" fmla="*/ 1893601 h 3482342"/>
              <a:gd name="connsiteX70" fmla="*/ 6686657 w 12192000"/>
              <a:gd name="connsiteY70" fmla="*/ 1907344 h 3482342"/>
              <a:gd name="connsiteX71" fmla="*/ 6651330 w 12192000"/>
              <a:gd name="connsiteY71" fmla="*/ 1922921 h 3482342"/>
              <a:gd name="connsiteX72" fmla="*/ 6622958 w 12192000"/>
              <a:gd name="connsiteY72" fmla="*/ 1936255 h 3482342"/>
              <a:gd name="connsiteX73" fmla="*/ 6522602 w 12192000"/>
              <a:gd name="connsiteY73" fmla="*/ 1954133 h 3482342"/>
              <a:gd name="connsiteX74" fmla="*/ 6444344 w 12192000"/>
              <a:gd name="connsiteY74" fmla="*/ 1969663 h 3482342"/>
              <a:gd name="connsiteX75" fmla="*/ 6409626 w 12192000"/>
              <a:gd name="connsiteY75" fmla="*/ 1978846 h 3482342"/>
              <a:gd name="connsiteX76" fmla="*/ 6333446 w 12192000"/>
              <a:gd name="connsiteY76" fmla="*/ 1997163 h 3482342"/>
              <a:gd name="connsiteX77" fmla="*/ 6294933 w 12192000"/>
              <a:gd name="connsiteY77" fmla="*/ 2019412 h 3482342"/>
              <a:gd name="connsiteX78" fmla="*/ 6238719 w 12192000"/>
              <a:gd name="connsiteY78" fmla="*/ 2042547 h 3482342"/>
              <a:gd name="connsiteX79" fmla="*/ 6187205 w 12192000"/>
              <a:gd name="connsiteY79" fmla="*/ 2060048 h 3482342"/>
              <a:gd name="connsiteX80" fmla="*/ 6138780 w 12192000"/>
              <a:gd name="connsiteY80" fmla="*/ 2081918 h 3482342"/>
              <a:gd name="connsiteX81" fmla="*/ 6120125 w 12192000"/>
              <a:gd name="connsiteY81" fmla="*/ 2109475 h 3482342"/>
              <a:gd name="connsiteX82" fmla="*/ 6056576 w 12192000"/>
              <a:gd name="connsiteY82" fmla="*/ 2120066 h 3482342"/>
              <a:gd name="connsiteX83" fmla="*/ 5993794 w 12192000"/>
              <a:gd name="connsiteY83" fmla="*/ 2122569 h 3482342"/>
              <a:gd name="connsiteX84" fmla="*/ 5943601 w 12192000"/>
              <a:gd name="connsiteY84" fmla="*/ 2137719 h 3482342"/>
              <a:gd name="connsiteX85" fmla="*/ 5898141 w 12192000"/>
              <a:gd name="connsiteY85" fmla="*/ 2144806 h 3482342"/>
              <a:gd name="connsiteX86" fmla="*/ 5855337 w 12192000"/>
              <a:gd name="connsiteY86" fmla="*/ 2137719 h 3482342"/>
              <a:gd name="connsiteX87" fmla="*/ 5817682 w 12192000"/>
              <a:gd name="connsiteY87" fmla="*/ 2157358 h 3482342"/>
              <a:gd name="connsiteX88" fmla="*/ 5735300 w 12192000"/>
              <a:gd name="connsiteY88" fmla="*/ 2158902 h 3482342"/>
              <a:gd name="connsiteX89" fmla="*/ 5591469 w 12192000"/>
              <a:gd name="connsiteY89" fmla="*/ 2178389 h 3482342"/>
              <a:gd name="connsiteX90" fmla="*/ 5505818 w 12192000"/>
              <a:gd name="connsiteY90" fmla="*/ 2194207 h 3482342"/>
              <a:gd name="connsiteX91" fmla="*/ 5452860 w 12192000"/>
              <a:gd name="connsiteY91" fmla="*/ 2180085 h 3482342"/>
              <a:gd name="connsiteX92" fmla="*/ 5414282 w 12192000"/>
              <a:gd name="connsiteY92" fmla="*/ 2183070 h 3482342"/>
              <a:gd name="connsiteX93" fmla="*/ 5368369 w 12192000"/>
              <a:gd name="connsiteY93" fmla="*/ 2204272 h 3482342"/>
              <a:gd name="connsiteX94" fmla="*/ 5336354 w 12192000"/>
              <a:gd name="connsiteY94" fmla="*/ 2218920 h 3482342"/>
              <a:gd name="connsiteX95" fmla="*/ 5291263 w 12192000"/>
              <a:gd name="connsiteY95" fmla="*/ 2239182 h 3482342"/>
              <a:gd name="connsiteX96" fmla="*/ 5255152 w 12192000"/>
              <a:gd name="connsiteY96" fmla="*/ 2247164 h 3482342"/>
              <a:gd name="connsiteX97" fmla="*/ 5233796 w 12192000"/>
              <a:gd name="connsiteY97" fmla="*/ 2268260 h 3482342"/>
              <a:gd name="connsiteX98" fmla="*/ 5212786 w 12192000"/>
              <a:gd name="connsiteY98" fmla="*/ 2296592 h 3482342"/>
              <a:gd name="connsiteX99" fmla="*/ 5173523 w 12192000"/>
              <a:gd name="connsiteY99" fmla="*/ 2309057 h 3482342"/>
              <a:gd name="connsiteX100" fmla="*/ 5123830 w 12192000"/>
              <a:gd name="connsiteY100" fmla="*/ 2307070 h 3482342"/>
              <a:gd name="connsiteX101" fmla="*/ 5065426 w 12192000"/>
              <a:gd name="connsiteY101" fmla="*/ 2324076 h 3482342"/>
              <a:gd name="connsiteX102" fmla="*/ 4975908 w 12192000"/>
              <a:gd name="connsiteY102" fmla="*/ 2364128 h 3482342"/>
              <a:gd name="connsiteX103" fmla="*/ 4913723 w 12192000"/>
              <a:gd name="connsiteY103" fmla="*/ 2385265 h 3482342"/>
              <a:gd name="connsiteX104" fmla="*/ 4746485 w 12192000"/>
              <a:gd name="connsiteY104" fmla="*/ 2451769 h 3482342"/>
              <a:gd name="connsiteX105" fmla="*/ 4681588 w 12192000"/>
              <a:gd name="connsiteY105" fmla="*/ 2467494 h 3482342"/>
              <a:gd name="connsiteX106" fmla="*/ 1783655 w 12192000"/>
              <a:gd name="connsiteY106" fmla="*/ 3163860 h 3482342"/>
              <a:gd name="connsiteX107" fmla="*/ 1325955 w 12192000"/>
              <a:gd name="connsiteY107" fmla="*/ 3176692 h 3482342"/>
              <a:gd name="connsiteX108" fmla="*/ 1190384 w 12192000"/>
              <a:gd name="connsiteY108" fmla="*/ 3203504 h 3482342"/>
              <a:gd name="connsiteX109" fmla="*/ 1094537 w 12192000"/>
              <a:gd name="connsiteY109" fmla="*/ 3229469 h 3482342"/>
              <a:gd name="connsiteX110" fmla="*/ 779276 w 12192000"/>
              <a:gd name="connsiteY110" fmla="*/ 3327290 h 3482342"/>
              <a:gd name="connsiteX111" fmla="*/ 600378 w 12192000"/>
              <a:gd name="connsiteY111" fmla="*/ 3335250 h 3482342"/>
              <a:gd name="connsiteX112" fmla="*/ 493457 w 12192000"/>
              <a:gd name="connsiteY112" fmla="*/ 3365044 h 3482342"/>
              <a:gd name="connsiteX113" fmla="*/ 349402 w 12192000"/>
              <a:gd name="connsiteY113" fmla="*/ 3380897 h 3482342"/>
              <a:gd name="connsiteX114" fmla="*/ 192183 w 12192000"/>
              <a:gd name="connsiteY114" fmla="*/ 3460075 h 3482342"/>
              <a:gd name="connsiteX115" fmla="*/ 46713 w 12192000"/>
              <a:gd name="connsiteY115" fmla="*/ 3462986 h 3482342"/>
              <a:gd name="connsiteX116" fmla="*/ 2765 w 12192000"/>
              <a:gd name="connsiteY116" fmla="*/ 3480770 h 3482342"/>
              <a:gd name="connsiteX117" fmla="*/ 0 w 12192000"/>
              <a:gd name="connsiteY117" fmla="*/ 3482342 h 3482342"/>
              <a:gd name="connsiteX118" fmla="*/ 0 w 12192000"/>
              <a:gd name="connsiteY11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75804 w 12192000"/>
              <a:gd name="connsiteY19" fmla="*/ 1067977 h 3482342"/>
              <a:gd name="connsiteX20" fmla="*/ 11120819 w 12192000"/>
              <a:gd name="connsiteY20" fmla="*/ 1126133 h 3482342"/>
              <a:gd name="connsiteX21" fmla="*/ 11028687 w 12192000"/>
              <a:gd name="connsiteY21" fmla="*/ 1199018 h 3482342"/>
              <a:gd name="connsiteX22" fmla="*/ 10960443 w 12192000"/>
              <a:gd name="connsiteY22" fmla="*/ 1244502 h 3482342"/>
              <a:gd name="connsiteX23" fmla="*/ 10850998 w 12192000"/>
              <a:gd name="connsiteY23" fmla="*/ 1269215 h 3482342"/>
              <a:gd name="connsiteX24" fmla="*/ 10815658 w 12192000"/>
              <a:gd name="connsiteY24" fmla="*/ 1287849 h 3482342"/>
              <a:gd name="connsiteX25" fmla="*/ 10679906 w 12192000"/>
              <a:gd name="connsiteY25" fmla="*/ 1324988 h 3482342"/>
              <a:gd name="connsiteX26" fmla="*/ 10636304 w 12192000"/>
              <a:gd name="connsiteY26" fmla="*/ 1317928 h 3482342"/>
              <a:gd name="connsiteX27" fmla="*/ 10603863 w 12192000"/>
              <a:gd name="connsiteY27" fmla="*/ 1346886 h 3482342"/>
              <a:gd name="connsiteX28" fmla="*/ 10573203 w 12192000"/>
              <a:gd name="connsiteY28" fmla="*/ 1351996 h 3482342"/>
              <a:gd name="connsiteX29" fmla="*/ 10513263 w 12192000"/>
              <a:gd name="connsiteY29" fmla="*/ 1350756 h 3482342"/>
              <a:gd name="connsiteX30" fmla="*/ 10464012 w 12192000"/>
              <a:gd name="connsiteY30" fmla="*/ 1391778 h 3482342"/>
              <a:gd name="connsiteX31" fmla="*/ 10405409 w 12192000"/>
              <a:gd name="connsiteY31" fmla="*/ 1422789 h 3482342"/>
              <a:gd name="connsiteX32" fmla="*/ 10370530 w 12192000"/>
              <a:gd name="connsiteY32" fmla="*/ 1441596 h 3482342"/>
              <a:gd name="connsiteX33" fmla="*/ 10314361 w 12192000"/>
              <a:gd name="connsiteY33" fmla="*/ 1466924 h 3482342"/>
              <a:gd name="connsiteX34" fmla="*/ 10264922 w 12192000"/>
              <a:gd name="connsiteY34" fmla="*/ 1472107 h 3482342"/>
              <a:gd name="connsiteX35" fmla="*/ 10201385 w 12192000"/>
              <a:gd name="connsiteY35" fmla="*/ 1477515 h 3482342"/>
              <a:gd name="connsiteX36" fmla="*/ 10120184 w 12192000"/>
              <a:gd name="connsiteY36" fmla="*/ 1466924 h 3482342"/>
              <a:gd name="connsiteX37" fmla="*/ 10058690 w 12192000"/>
              <a:gd name="connsiteY37" fmla="*/ 1474888 h 3482342"/>
              <a:gd name="connsiteX38" fmla="*/ 10004424 w 12192000"/>
              <a:gd name="connsiteY38" fmla="*/ 1489801 h 3482342"/>
              <a:gd name="connsiteX39" fmla="*/ 9999951 w 12192000"/>
              <a:gd name="connsiteY39" fmla="*/ 1499127 h 3482342"/>
              <a:gd name="connsiteX40" fmla="*/ 9845462 w 12192000"/>
              <a:gd name="connsiteY40" fmla="*/ 1548192 h 3482342"/>
              <a:gd name="connsiteX41" fmla="*/ 9736156 w 12192000"/>
              <a:gd name="connsiteY41" fmla="*/ 1581928 h 3482342"/>
              <a:gd name="connsiteX42" fmla="*/ 9693355 w 12192000"/>
              <a:gd name="connsiteY42" fmla="*/ 1602632 h 3482342"/>
              <a:gd name="connsiteX43" fmla="*/ 9664242 w 12192000"/>
              <a:gd name="connsiteY43" fmla="*/ 1622075 h 3482342"/>
              <a:gd name="connsiteX44" fmla="*/ 9579195 w 12192000"/>
              <a:gd name="connsiteY44" fmla="*/ 1648017 h 3482342"/>
              <a:gd name="connsiteX45" fmla="*/ 9433652 w 12192000"/>
              <a:gd name="connsiteY45" fmla="*/ 1681174 h 3482342"/>
              <a:gd name="connsiteX46" fmla="*/ 9403775 w 12192000"/>
              <a:gd name="connsiteY46" fmla="*/ 1690403 h 3482342"/>
              <a:gd name="connsiteX47" fmla="*/ 9382503 w 12192000"/>
              <a:gd name="connsiteY47" fmla="*/ 1706957 h 3482342"/>
              <a:gd name="connsiteX48" fmla="*/ 9381410 w 12192000"/>
              <a:gd name="connsiteY48" fmla="*/ 1718312 h 3482342"/>
              <a:gd name="connsiteX49" fmla="*/ 9365685 w 12192000"/>
              <a:gd name="connsiteY49" fmla="*/ 1724772 h 3482342"/>
              <a:gd name="connsiteX50" fmla="*/ 9278020 w 12192000"/>
              <a:gd name="connsiteY50" fmla="*/ 1741161 h 3482342"/>
              <a:gd name="connsiteX51" fmla="*/ 9217145 w 12192000"/>
              <a:gd name="connsiteY51" fmla="*/ 1771195 h 3482342"/>
              <a:gd name="connsiteX52" fmla="*/ 8955875 w 12192000"/>
              <a:gd name="connsiteY52" fmla="*/ 1796806 h 3482342"/>
              <a:gd name="connsiteX53" fmla="*/ 8648415 w 12192000"/>
              <a:gd name="connsiteY53" fmla="*/ 1878623 h 3482342"/>
              <a:gd name="connsiteX54" fmla="*/ 8495949 w 12192000"/>
              <a:gd name="connsiteY54" fmla="*/ 1902425 h 3482342"/>
              <a:gd name="connsiteX55" fmla="*/ 8236214 w 12192000"/>
              <a:gd name="connsiteY55" fmla="*/ 1909725 h 3482342"/>
              <a:gd name="connsiteX56" fmla="*/ 8132104 w 12192000"/>
              <a:gd name="connsiteY56" fmla="*/ 1895727 h 3482342"/>
              <a:gd name="connsiteX57" fmla="*/ 7918078 w 12192000"/>
              <a:gd name="connsiteY57" fmla="*/ 1862668 h 3482342"/>
              <a:gd name="connsiteX58" fmla="*/ 7817899 w 12192000"/>
              <a:gd name="connsiteY58" fmla="*/ 1862176 h 3482342"/>
              <a:gd name="connsiteX59" fmla="*/ 7768994 w 12192000"/>
              <a:gd name="connsiteY59" fmla="*/ 1855721 h 3482342"/>
              <a:gd name="connsiteX60" fmla="*/ 7618027 w 12192000"/>
              <a:gd name="connsiteY60" fmla="*/ 1830959 h 3482342"/>
              <a:gd name="connsiteX61" fmla="*/ 7449425 w 12192000"/>
              <a:gd name="connsiteY61" fmla="*/ 1810910 h 3482342"/>
              <a:gd name="connsiteX62" fmla="*/ 7342915 w 12192000"/>
              <a:gd name="connsiteY62" fmla="*/ 1819827 h 3482342"/>
              <a:gd name="connsiteX63" fmla="*/ 7255191 w 12192000"/>
              <a:gd name="connsiteY63" fmla="*/ 1834354 h 3482342"/>
              <a:gd name="connsiteX64" fmla="*/ 7131205 w 12192000"/>
              <a:gd name="connsiteY64" fmla="*/ 1845557 h 3482342"/>
              <a:gd name="connsiteX65" fmla="*/ 6941837 w 12192000"/>
              <a:gd name="connsiteY65" fmla="*/ 1840640 h 3482342"/>
              <a:gd name="connsiteX66" fmla="*/ 6837145 w 12192000"/>
              <a:gd name="connsiteY66" fmla="*/ 1870724 h 3482342"/>
              <a:gd name="connsiteX67" fmla="*/ 6753991 w 12192000"/>
              <a:gd name="connsiteY67" fmla="*/ 1860969 h 3482342"/>
              <a:gd name="connsiteX68" fmla="*/ 6727754 w 12192000"/>
              <a:gd name="connsiteY68" fmla="*/ 1882372 h 3482342"/>
              <a:gd name="connsiteX69" fmla="*/ 6723371 w 12192000"/>
              <a:gd name="connsiteY69" fmla="*/ 1886494 h 3482342"/>
              <a:gd name="connsiteX70" fmla="*/ 6702779 w 12192000"/>
              <a:gd name="connsiteY70" fmla="*/ 1893601 h 3482342"/>
              <a:gd name="connsiteX71" fmla="*/ 6686657 w 12192000"/>
              <a:gd name="connsiteY71" fmla="*/ 1907344 h 3482342"/>
              <a:gd name="connsiteX72" fmla="*/ 6651330 w 12192000"/>
              <a:gd name="connsiteY72" fmla="*/ 1922921 h 3482342"/>
              <a:gd name="connsiteX73" fmla="*/ 6622958 w 12192000"/>
              <a:gd name="connsiteY73" fmla="*/ 1936255 h 3482342"/>
              <a:gd name="connsiteX74" fmla="*/ 6522602 w 12192000"/>
              <a:gd name="connsiteY74" fmla="*/ 1954133 h 3482342"/>
              <a:gd name="connsiteX75" fmla="*/ 6444344 w 12192000"/>
              <a:gd name="connsiteY75" fmla="*/ 1969663 h 3482342"/>
              <a:gd name="connsiteX76" fmla="*/ 6409626 w 12192000"/>
              <a:gd name="connsiteY76" fmla="*/ 1978846 h 3482342"/>
              <a:gd name="connsiteX77" fmla="*/ 6333446 w 12192000"/>
              <a:gd name="connsiteY77" fmla="*/ 1997163 h 3482342"/>
              <a:gd name="connsiteX78" fmla="*/ 6294933 w 12192000"/>
              <a:gd name="connsiteY78" fmla="*/ 2019412 h 3482342"/>
              <a:gd name="connsiteX79" fmla="*/ 6238719 w 12192000"/>
              <a:gd name="connsiteY79" fmla="*/ 2042547 h 3482342"/>
              <a:gd name="connsiteX80" fmla="*/ 6187205 w 12192000"/>
              <a:gd name="connsiteY80" fmla="*/ 2060048 h 3482342"/>
              <a:gd name="connsiteX81" fmla="*/ 6138780 w 12192000"/>
              <a:gd name="connsiteY81" fmla="*/ 2081918 h 3482342"/>
              <a:gd name="connsiteX82" fmla="*/ 6120125 w 12192000"/>
              <a:gd name="connsiteY82" fmla="*/ 2109475 h 3482342"/>
              <a:gd name="connsiteX83" fmla="*/ 6056576 w 12192000"/>
              <a:gd name="connsiteY83" fmla="*/ 2120066 h 3482342"/>
              <a:gd name="connsiteX84" fmla="*/ 5993794 w 12192000"/>
              <a:gd name="connsiteY84" fmla="*/ 2122569 h 3482342"/>
              <a:gd name="connsiteX85" fmla="*/ 5943601 w 12192000"/>
              <a:gd name="connsiteY85" fmla="*/ 2137719 h 3482342"/>
              <a:gd name="connsiteX86" fmla="*/ 5898141 w 12192000"/>
              <a:gd name="connsiteY86" fmla="*/ 2144806 h 3482342"/>
              <a:gd name="connsiteX87" fmla="*/ 5855337 w 12192000"/>
              <a:gd name="connsiteY87" fmla="*/ 2137719 h 3482342"/>
              <a:gd name="connsiteX88" fmla="*/ 5817682 w 12192000"/>
              <a:gd name="connsiteY88" fmla="*/ 2157358 h 3482342"/>
              <a:gd name="connsiteX89" fmla="*/ 5735300 w 12192000"/>
              <a:gd name="connsiteY89" fmla="*/ 2158902 h 3482342"/>
              <a:gd name="connsiteX90" fmla="*/ 5591469 w 12192000"/>
              <a:gd name="connsiteY90" fmla="*/ 2178389 h 3482342"/>
              <a:gd name="connsiteX91" fmla="*/ 5505818 w 12192000"/>
              <a:gd name="connsiteY91" fmla="*/ 2194207 h 3482342"/>
              <a:gd name="connsiteX92" fmla="*/ 5452860 w 12192000"/>
              <a:gd name="connsiteY92" fmla="*/ 2180085 h 3482342"/>
              <a:gd name="connsiteX93" fmla="*/ 5414282 w 12192000"/>
              <a:gd name="connsiteY93" fmla="*/ 2183070 h 3482342"/>
              <a:gd name="connsiteX94" fmla="*/ 5368369 w 12192000"/>
              <a:gd name="connsiteY94" fmla="*/ 2204272 h 3482342"/>
              <a:gd name="connsiteX95" fmla="*/ 5336354 w 12192000"/>
              <a:gd name="connsiteY95" fmla="*/ 2218920 h 3482342"/>
              <a:gd name="connsiteX96" fmla="*/ 5291263 w 12192000"/>
              <a:gd name="connsiteY96" fmla="*/ 2239182 h 3482342"/>
              <a:gd name="connsiteX97" fmla="*/ 5255152 w 12192000"/>
              <a:gd name="connsiteY97" fmla="*/ 2247164 h 3482342"/>
              <a:gd name="connsiteX98" fmla="*/ 5233796 w 12192000"/>
              <a:gd name="connsiteY98" fmla="*/ 2268260 h 3482342"/>
              <a:gd name="connsiteX99" fmla="*/ 5212786 w 12192000"/>
              <a:gd name="connsiteY99" fmla="*/ 2296592 h 3482342"/>
              <a:gd name="connsiteX100" fmla="*/ 5173523 w 12192000"/>
              <a:gd name="connsiteY100" fmla="*/ 2309057 h 3482342"/>
              <a:gd name="connsiteX101" fmla="*/ 5123830 w 12192000"/>
              <a:gd name="connsiteY101" fmla="*/ 2307070 h 3482342"/>
              <a:gd name="connsiteX102" fmla="*/ 5065426 w 12192000"/>
              <a:gd name="connsiteY102" fmla="*/ 2324076 h 3482342"/>
              <a:gd name="connsiteX103" fmla="*/ 4975908 w 12192000"/>
              <a:gd name="connsiteY103" fmla="*/ 2364128 h 3482342"/>
              <a:gd name="connsiteX104" fmla="*/ 4913723 w 12192000"/>
              <a:gd name="connsiteY104" fmla="*/ 2385265 h 3482342"/>
              <a:gd name="connsiteX105" fmla="*/ 4746485 w 12192000"/>
              <a:gd name="connsiteY105" fmla="*/ 2451769 h 3482342"/>
              <a:gd name="connsiteX106" fmla="*/ 4681588 w 12192000"/>
              <a:gd name="connsiteY106" fmla="*/ 2467494 h 3482342"/>
              <a:gd name="connsiteX107" fmla="*/ 1783655 w 12192000"/>
              <a:gd name="connsiteY107" fmla="*/ 3163860 h 3482342"/>
              <a:gd name="connsiteX108" fmla="*/ 1325955 w 12192000"/>
              <a:gd name="connsiteY108" fmla="*/ 3176692 h 3482342"/>
              <a:gd name="connsiteX109" fmla="*/ 1190384 w 12192000"/>
              <a:gd name="connsiteY109" fmla="*/ 3203504 h 3482342"/>
              <a:gd name="connsiteX110" fmla="*/ 1094537 w 12192000"/>
              <a:gd name="connsiteY110" fmla="*/ 3229469 h 3482342"/>
              <a:gd name="connsiteX111" fmla="*/ 779276 w 12192000"/>
              <a:gd name="connsiteY111" fmla="*/ 3327290 h 3482342"/>
              <a:gd name="connsiteX112" fmla="*/ 600378 w 12192000"/>
              <a:gd name="connsiteY112" fmla="*/ 3335250 h 3482342"/>
              <a:gd name="connsiteX113" fmla="*/ 493457 w 12192000"/>
              <a:gd name="connsiteY113" fmla="*/ 3365044 h 3482342"/>
              <a:gd name="connsiteX114" fmla="*/ 349402 w 12192000"/>
              <a:gd name="connsiteY114" fmla="*/ 3380897 h 3482342"/>
              <a:gd name="connsiteX115" fmla="*/ 192183 w 12192000"/>
              <a:gd name="connsiteY115" fmla="*/ 3460075 h 3482342"/>
              <a:gd name="connsiteX116" fmla="*/ 46713 w 12192000"/>
              <a:gd name="connsiteY116" fmla="*/ 3462986 h 3482342"/>
              <a:gd name="connsiteX117" fmla="*/ 2765 w 12192000"/>
              <a:gd name="connsiteY117" fmla="*/ 3480770 h 3482342"/>
              <a:gd name="connsiteX118" fmla="*/ 0 w 12192000"/>
              <a:gd name="connsiteY118" fmla="*/ 3482342 h 3482342"/>
              <a:gd name="connsiteX119" fmla="*/ 0 w 12192000"/>
              <a:gd name="connsiteY11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6987 w 12192000"/>
              <a:gd name="connsiteY18" fmla="*/ 1000897 h 3482342"/>
              <a:gd name="connsiteX19" fmla="*/ 11193568 w 12192000"/>
              <a:gd name="connsiteY19" fmla="*/ 1039464 h 3482342"/>
              <a:gd name="connsiteX20" fmla="*/ 11175804 w 12192000"/>
              <a:gd name="connsiteY20" fmla="*/ 1067977 h 3482342"/>
              <a:gd name="connsiteX21" fmla="*/ 11120819 w 12192000"/>
              <a:gd name="connsiteY21" fmla="*/ 1126133 h 3482342"/>
              <a:gd name="connsiteX22" fmla="*/ 11028687 w 12192000"/>
              <a:gd name="connsiteY22" fmla="*/ 1199018 h 3482342"/>
              <a:gd name="connsiteX23" fmla="*/ 10960443 w 12192000"/>
              <a:gd name="connsiteY23" fmla="*/ 1244502 h 3482342"/>
              <a:gd name="connsiteX24" fmla="*/ 10850998 w 12192000"/>
              <a:gd name="connsiteY24" fmla="*/ 1269215 h 3482342"/>
              <a:gd name="connsiteX25" fmla="*/ 10815658 w 12192000"/>
              <a:gd name="connsiteY25" fmla="*/ 1287849 h 3482342"/>
              <a:gd name="connsiteX26" fmla="*/ 10679906 w 12192000"/>
              <a:gd name="connsiteY26" fmla="*/ 1324988 h 3482342"/>
              <a:gd name="connsiteX27" fmla="*/ 10636304 w 12192000"/>
              <a:gd name="connsiteY27" fmla="*/ 1317928 h 3482342"/>
              <a:gd name="connsiteX28" fmla="*/ 10603863 w 12192000"/>
              <a:gd name="connsiteY28" fmla="*/ 1346886 h 3482342"/>
              <a:gd name="connsiteX29" fmla="*/ 10573203 w 12192000"/>
              <a:gd name="connsiteY29" fmla="*/ 1351996 h 3482342"/>
              <a:gd name="connsiteX30" fmla="*/ 10513263 w 12192000"/>
              <a:gd name="connsiteY30" fmla="*/ 1350756 h 3482342"/>
              <a:gd name="connsiteX31" fmla="*/ 10464012 w 12192000"/>
              <a:gd name="connsiteY31" fmla="*/ 1391778 h 3482342"/>
              <a:gd name="connsiteX32" fmla="*/ 10405409 w 12192000"/>
              <a:gd name="connsiteY32" fmla="*/ 1422789 h 3482342"/>
              <a:gd name="connsiteX33" fmla="*/ 10370530 w 12192000"/>
              <a:gd name="connsiteY33" fmla="*/ 1441596 h 3482342"/>
              <a:gd name="connsiteX34" fmla="*/ 10314361 w 12192000"/>
              <a:gd name="connsiteY34" fmla="*/ 1466924 h 3482342"/>
              <a:gd name="connsiteX35" fmla="*/ 10264922 w 12192000"/>
              <a:gd name="connsiteY35" fmla="*/ 1472107 h 3482342"/>
              <a:gd name="connsiteX36" fmla="*/ 10201385 w 12192000"/>
              <a:gd name="connsiteY36" fmla="*/ 1477515 h 3482342"/>
              <a:gd name="connsiteX37" fmla="*/ 10120184 w 12192000"/>
              <a:gd name="connsiteY37" fmla="*/ 1466924 h 3482342"/>
              <a:gd name="connsiteX38" fmla="*/ 10058690 w 12192000"/>
              <a:gd name="connsiteY38" fmla="*/ 1474888 h 3482342"/>
              <a:gd name="connsiteX39" fmla="*/ 10004424 w 12192000"/>
              <a:gd name="connsiteY39" fmla="*/ 1489801 h 3482342"/>
              <a:gd name="connsiteX40" fmla="*/ 9999951 w 12192000"/>
              <a:gd name="connsiteY40" fmla="*/ 1499127 h 3482342"/>
              <a:gd name="connsiteX41" fmla="*/ 9845462 w 12192000"/>
              <a:gd name="connsiteY41" fmla="*/ 1548192 h 3482342"/>
              <a:gd name="connsiteX42" fmla="*/ 9736156 w 12192000"/>
              <a:gd name="connsiteY42" fmla="*/ 1581928 h 3482342"/>
              <a:gd name="connsiteX43" fmla="*/ 9693355 w 12192000"/>
              <a:gd name="connsiteY43" fmla="*/ 1602632 h 3482342"/>
              <a:gd name="connsiteX44" fmla="*/ 9664242 w 12192000"/>
              <a:gd name="connsiteY44" fmla="*/ 1622075 h 3482342"/>
              <a:gd name="connsiteX45" fmla="*/ 9579195 w 12192000"/>
              <a:gd name="connsiteY45" fmla="*/ 1648017 h 3482342"/>
              <a:gd name="connsiteX46" fmla="*/ 9433652 w 12192000"/>
              <a:gd name="connsiteY46" fmla="*/ 1681174 h 3482342"/>
              <a:gd name="connsiteX47" fmla="*/ 9403775 w 12192000"/>
              <a:gd name="connsiteY47" fmla="*/ 1690403 h 3482342"/>
              <a:gd name="connsiteX48" fmla="*/ 9382503 w 12192000"/>
              <a:gd name="connsiteY48" fmla="*/ 1706957 h 3482342"/>
              <a:gd name="connsiteX49" fmla="*/ 9381410 w 12192000"/>
              <a:gd name="connsiteY49" fmla="*/ 1718312 h 3482342"/>
              <a:gd name="connsiteX50" fmla="*/ 9365685 w 12192000"/>
              <a:gd name="connsiteY50" fmla="*/ 1724772 h 3482342"/>
              <a:gd name="connsiteX51" fmla="*/ 9278020 w 12192000"/>
              <a:gd name="connsiteY51" fmla="*/ 1741161 h 3482342"/>
              <a:gd name="connsiteX52" fmla="*/ 9217145 w 12192000"/>
              <a:gd name="connsiteY52" fmla="*/ 1771195 h 3482342"/>
              <a:gd name="connsiteX53" fmla="*/ 8955875 w 12192000"/>
              <a:gd name="connsiteY53" fmla="*/ 1796806 h 3482342"/>
              <a:gd name="connsiteX54" fmla="*/ 8648415 w 12192000"/>
              <a:gd name="connsiteY54" fmla="*/ 1878623 h 3482342"/>
              <a:gd name="connsiteX55" fmla="*/ 8495949 w 12192000"/>
              <a:gd name="connsiteY55" fmla="*/ 1902425 h 3482342"/>
              <a:gd name="connsiteX56" fmla="*/ 8236214 w 12192000"/>
              <a:gd name="connsiteY56" fmla="*/ 1909725 h 3482342"/>
              <a:gd name="connsiteX57" fmla="*/ 8132104 w 12192000"/>
              <a:gd name="connsiteY57" fmla="*/ 1895727 h 3482342"/>
              <a:gd name="connsiteX58" fmla="*/ 7918078 w 12192000"/>
              <a:gd name="connsiteY58" fmla="*/ 1862668 h 3482342"/>
              <a:gd name="connsiteX59" fmla="*/ 7817899 w 12192000"/>
              <a:gd name="connsiteY59" fmla="*/ 1862176 h 3482342"/>
              <a:gd name="connsiteX60" fmla="*/ 7768994 w 12192000"/>
              <a:gd name="connsiteY60" fmla="*/ 1855721 h 3482342"/>
              <a:gd name="connsiteX61" fmla="*/ 7618027 w 12192000"/>
              <a:gd name="connsiteY61" fmla="*/ 1830959 h 3482342"/>
              <a:gd name="connsiteX62" fmla="*/ 7449425 w 12192000"/>
              <a:gd name="connsiteY62" fmla="*/ 1810910 h 3482342"/>
              <a:gd name="connsiteX63" fmla="*/ 7342915 w 12192000"/>
              <a:gd name="connsiteY63" fmla="*/ 1819827 h 3482342"/>
              <a:gd name="connsiteX64" fmla="*/ 7255191 w 12192000"/>
              <a:gd name="connsiteY64" fmla="*/ 1834354 h 3482342"/>
              <a:gd name="connsiteX65" fmla="*/ 7131205 w 12192000"/>
              <a:gd name="connsiteY65" fmla="*/ 1845557 h 3482342"/>
              <a:gd name="connsiteX66" fmla="*/ 6941837 w 12192000"/>
              <a:gd name="connsiteY66" fmla="*/ 1840640 h 3482342"/>
              <a:gd name="connsiteX67" fmla="*/ 6837145 w 12192000"/>
              <a:gd name="connsiteY67" fmla="*/ 1870724 h 3482342"/>
              <a:gd name="connsiteX68" fmla="*/ 6753991 w 12192000"/>
              <a:gd name="connsiteY68" fmla="*/ 1860969 h 3482342"/>
              <a:gd name="connsiteX69" fmla="*/ 6727754 w 12192000"/>
              <a:gd name="connsiteY69" fmla="*/ 1882372 h 3482342"/>
              <a:gd name="connsiteX70" fmla="*/ 6723371 w 12192000"/>
              <a:gd name="connsiteY70" fmla="*/ 1886494 h 3482342"/>
              <a:gd name="connsiteX71" fmla="*/ 6702779 w 12192000"/>
              <a:gd name="connsiteY71" fmla="*/ 1893601 h 3482342"/>
              <a:gd name="connsiteX72" fmla="*/ 6686657 w 12192000"/>
              <a:gd name="connsiteY72" fmla="*/ 1907344 h 3482342"/>
              <a:gd name="connsiteX73" fmla="*/ 6651330 w 12192000"/>
              <a:gd name="connsiteY73" fmla="*/ 1922921 h 3482342"/>
              <a:gd name="connsiteX74" fmla="*/ 6622958 w 12192000"/>
              <a:gd name="connsiteY74" fmla="*/ 1936255 h 3482342"/>
              <a:gd name="connsiteX75" fmla="*/ 6522602 w 12192000"/>
              <a:gd name="connsiteY75" fmla="*/ 1954133 h 3482342"/>
              <a:gd name="connsiteX76" fmla="*/ 6444344 w 12192000"/>
              <a:gd name="connsiteY76" fmla="*/ 1969663 h 3482342"/>
              <a:gd name="connsiteX77" fmla="*/ 6409626 w 12192000"/>
              <a:gd name="connsiteY77" fmla="*/ 1978846 h 3482342"/>
              <a:gd name="connsiteX78" fmla="*/ 6333446 w 12192000"/>
              <a:gd name="connsiteY78" fmla="*/ 1997163 h 3482342"/>
              <a:gd name="connsiteX79" fmla="*/ 6294933 w 12192000"/>
              <a:gd name="connsiteY79" fmla="*/ 2019412 h 3482342"/>
              <a:gd name="connsiteX80" fmla="*/ 6238719 w 12192000"/>
              <a:gd name="connsiteY80" fmla="*/ 2042547 h 3482342"/>
              <a:gd name="connsiteX81" fmla="*/ 6187205 w 12192000"/>
              <a:gd name="connsiteY81" fmla="*/ 2060048 h 3482342"/>
              <a:gd name="connsiteX82" fmla="*/ 6138780 w 12192000"/>
              <a:gd name="connsiteY82" fmla="*/ 2081918 h 3482342"/>
              <a:gd name="connsiteX83" fmla="*/ 6120125 w 12192000"/>
              <a:gd name="connsiteY83" fmla="*/ 2109475 h 3482342"/>
              <a:gd name="connsiteX84" fmla="*/ 6056576 w 12192000"/>
              <a:gd name="connsiteY84" fmla="*/ 2120066 h 3482342"/>
              <a:gd name="connsiteX85" fmla="*/ 5993794 w 12192000"/>
              <a:gd name="connsiteY85" fmla="*/ 2122569 h 3482342"/>
              <a:gd name="connsiteX86" fmla="*/ 5943601 w 12192000"/>
              <a:gd name="connsiteY86" fmla="*/ 2137719 h 3482342"/>
              <a:gd name="connsiteX87" fmla="*/ 5898141 w 12192000"/>
              <a:gd name="connsiteY87" fmla="*/ 2144806 h 3482342"/>
              <a:gd name="connsiteX88" fmla="*/ 5855337 w 12192000"/>
              <a:gd name="connsiteY88" fmla="*/ 2137719 h 3482342"/>
              <a:gd name="connsiteX89" fmla="*/ 5817682 w 12192000"/>
              <a:gd name="connsiteY89" fmla="*/ 2157358 h 3482342"/>
              <a:gd name="connsiteX90" fmla="*/ 5735300 w 12192000"/>
              <a:gd name="connsiteY90" fmla="*/ 2158902 h 3482342"/>
              <a:gd name="connsiteX91" fmla="*/ 5591469 w 12192000"/>
              <a:gd name="connsiteY91" fmla="*/ 2178389 h 3482342"/>
              <a:gd name="connsiteX92" fmla="*/ 5505818 w 12192000"/>
              <a:gd name="connsiteY92" fmla="*/ 2194207 h 3482342"/>
              <a:gd name="connsiteX93" fmla="*/ 5452860 w 12192000"/>
              <a:gd name="connsiteY93" fmla="*/ 2180085 h 3482342"/>
              <a:gd name="connsiteX94" fmla="*/ 5414282 w 12192000"/>
              <a:gd name="connsiteY94" fmla="*/ 2183070 h 3482342"/>
              <a:gd name="connsiteX95" fmla="*/ 5368369 w 12192000"/>
              <a:gd name="connsiteY95" fmla="*/ 2204272 h 3482342"/>
              <a:gd name="connsiteX96" fmla="*/ 5336354 w 12192000"/>
              <a:gd name="connsiteY96" fmla="*/ 2218920 h 3482342"/>
              <a:gd name="connsiteX97" fmla="*/ 5291263 w 12192000"/>
              <a:gd name="connsiteY97" fmla="*/ 2239182 h 3482342"/>
              <a:gd name="connsiteX98" fmla="*/ 5255152 w 12192000"/>
              <a:gd name="connsiteY98" fmla="*/ 2247164 h 3482342"/>
              <a:gd name="connsiteX99" fmla="*/ 5233796 w 12192000"/>
              <a:gd name="connsiteY99" fmla="*/ 2268260 h 3482342"/>
              <a:gd name="connsiteX100" fmla="*/ 5212786 w 12192000"/>
              <a:gd name="connsiteY100" fmla="*/ 2296592 h 3482342"/>
              <a:gd name="connsiteX101" fmla="*/ 5173523 w 12192000"/>
              <a:gd name="connsiteY101" fmla="*/ 2309057 h 3482342"/>
              <a:gd name="connsiteX102" fmla="*/ 5123830 w 12192000"/>
              <a:gd name="connsiteY102" fmla="*/ 2307070 h 3482342"/>
              <a:gd name="connsiteX103" fmla="*/ 5065426 w 12192000"/>
              <a:gd name="connsiteY103" fmla="*/ 2324076 h 3482342"/>
              <a:gd name="connsiteX104" fmla="*/ 4975908 w 12192000"/>
              <a:gd name="connsiteY104" fmla="*/ 2364128 h 3482342"/>
              <a:gd name="connsiteX105" fmla="*/ 4913723 w 12192000"/>
              <a:gd name="connsiteY105" fmla="*/ 2385265 h 3482342"/>
              <a:gd name="connsiteX106" fmla="*/ 4746485 w 12192000"/>
              <a:gd name="connsiteY106" fmla="*/ 2451769 h 3482342"/>
              <a:gd name="connsiteX107" fmla="*/ 4681588 w 12192000"/>
              <a:gd name="connsiteY107" fmla="*/ 2467494 h 3482342"/>
              <a:gd name="connsiteX108" fmla="*/ 1783655 w 12192000"/>
              <a:gd name="connsiteY108" fmla="*/ 3163860 h 3482342"/>
              <a:gd name="connsiteX109" fmla="*/ 1325955 w 12192000"/>
              <a:gd name="connsiteY109" fmla="*/ 3176692 h 3482342"/>
              <a:gd name="connsiteX110" fmla="*/ 1190384 w 12192000"/>
              <a:gd name="connsiteY110" fmla="*/ 3203504 h 3482342"/>
              <a:gd name="connsiteX111" fmla="*/ 1094537 w 12192000"/>
              <a:gd name="connsiteY111" fmla="*/ 3229469 h 3482342"/>
              <a:gd name="connsiteX112" fmla="*/ 779276 w 12192000"/>
              <a:gd name="connsiteY112" fmla="*/ 3327290 h 3482342"/>
              <a:gd name="connsiteX113" fmla="*/ 600378 w 12192000"/>
              <a:gd name="connsiteY113" fmla="*/ 3335250 h 3482342"/>
              <a:gd name="connsiteX114" fmla="*/ 493457 w 12192000"/>
              <a:gd name="connsiteY114" fmla="*/ 3365044 h 3482342"/>
              <a:gd name="connsiteX115" fmla="*/ 349402 w 12192000"/>
              <a:gd name="connsiteY115" fmla="*/ 3380897 h 3482342"/>
              <a:gd name="connsiteX116" fmla="*/ 192183 w 12192000"/>
              <a:gd name="connsiteY116" fmla="*/ 3460075 h 3482342"/>
              <a:gd name="connsiteX117" fmla="*/ 46713 w 12192000"/>
              <a:gd name="connsiteY117" fmla="*/ 3462986 h 3482342"/>
              <a:gd name="connsiteX118" fmla="*/ 2765 w 12192000"/>
              <a:gd name="connsiteY118" fmla="*/ 3480770 h 3482342"/>
              <a:gd name="connsiteX119" fmla="*/ 0 w 12192000"/>
              <a:gd name="connsiteY119" fmla="*/ 3482342 h 3482342"/>
              <a:gd name="connsiteX120" fmla="*/ 0 w 12192000"/>
              <a:gd name="connsiteY12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313493 w 12192000"/>
              <a:gd name="connsiteY17" fmla="*/ 880860 h 3482342"/>
              <a:gd name="connsiteX18" fmla="*/ 11228040 w 12192000"/>
              <a:gd name="connsiteY18" fmla="*/ 958953 h 3482342"/>
              <a:gd name="connsiteX19" fmla="*/ 11196987 w 12192000"/>
              <a:gd name="connsiteY19" fmla="*/ 1000897 h 3482342"/>
              <a:gd name="connsiteX20" fmla="*/ 11193568 w 12192000"/>
              <a:gd name="connsiteY20" fmla="*/ 1039464 h 3482342"/>
              <a:gd name="connsiteX21" fmla="*/ 11175804 w 12192000"/>
              <a:gd name="connsiteY21" fmla="*/ 1067977 h 3482342"/>
              <a:gd name="connsiteX22" fmla="*/ 11120819 w 12192000"/>
              <a:gd name="connsiteY22" fmla="*/ 1126133 h 3482342"/>
              <a:gd name="connsiteX23" fmla="*/ 11028687 w 12192000"/>
              <a:gd name="connsiteY23" fmla="*/ 1199018 h 3482342"/>
              <a:gd name="connsiteX24" fmla="*/ 10960443 w 12192000"/>
              <a:gd name="connsiteY24" fmla="*/ 1244502 h 3482342"/>
              <a:gd name="connsiteX25" fmla="*/ 10850998 w 12192000"/>
              <a:gd name="connsiteY25" fmla="*/ 1269215 h 3482342"/>
              <a:gd name="connsiteX26" fmla="*/ 10815658 w 12192000"/>
              <a:gd name="connsiteY26" fmla="*/ 1287849 h 3482342"/>
              <a:gd name="connsiteX27" fmla="*/ 10679906 w 12192000"/>
              <a:gd name="connsiteY27" fmla="*/ 1324988 h 3482342"/>
              <a:gd name="connsiteX28" fmla="*/ 10636304 w 12192000"/>
              <a:gd name="connsiteY28" fmla="*/ 1317928 h 3482342"/>
              <a:gd name="connsiteX29" fmla="*/ 10603863 w 12192000"/>
              <a:gd name="connsiteY29" fmla="*/ 1346886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314361 w 12192000"/>
              <a:gd name="connsiteY35" fmla="*/ 1466924 h 3482342"/>
              <a:gd name="connsiteX36" fmla="*/ 10264922 w 12192000"/>
              <a:gd name="connsiteY36" fmla="*/ 1472107 h 3482342"/>
              <a:gd name="connsiteX37" fmla="*/ 10201385 w 12192000"/>
              <a:gd name="connsiteY37" fmla="*/ 1477515 h 3482342"/>
              <a:gd name="connsiteX38" fmla="*/ 10120184 w 12192000"/>
              <a:gd name="connsiteY38" fmla="*/ 1466924 h 3482342"/>
              <a:gd name="connsiteX39" fmla="*/ 10058690 w 12192000"/>
              <a:gd name="connsiteY39" fmla="*/ 1474888 h 3482342"/>
              <a:gd name="connsiteX40" fmla="*/ 10004424 w 12192000"/>
              <a:gd name="connsiteY40" fmla="*/ 1489801 h 3482342"/>
              <a:gd name="connsiteX41" fmla="*/ 9999951 w 12192000"/>
              <a:gd name="connsiteY41" fmla="*/ 1499127 h 3482342"/>
              <a:gd name="connsiteX42" fmla="*/ 9845462 w 12192000"/>
              <a:gd name="connsiteY42" fmla="*/ 1548192 h 3482342"/>
              <a:gd name="connsiteX43" fmla="*/ 9736156 w 12192000"/>
              <a:gd name="connsiteY43" fmla="*/ 1581928 h 3482342"/>
              <a:gd name="connsiteX44" fmla="*/ 9693355 w 12192000"/>
              <a:gd name="connsiteY44" fmla="*/ 1602632 h 3482342"/>
              <a:gd name="connsiteX45" fmla="*/ 9664242 w 12192000"/>
              <a:gd name="connsiteY45" fmla="*/ 1622075 h 3482342"/>
              <a:gd name="connsiteX46" fmla="*/ 9579195 w 12192000"/>
              <a:gd name="connsiteY46" fmla="*/ 1648017 h 3482342"/>
              <a:gd name="connsiteX47" fmla="*/ 9433652 w 12192000"/>
              <a:gd name="connsiteY47" fmla="*/ 1681174 h 3482342"/>
              <a:gd name="connsiteX48" fmla="*/ 9403775 w 12192000"/>
              <a:gd name="connsiteY48" fmla="*/ 1690403 h 3482342"/>
              <a:gd name="connsiteX49" fmla="*/ 9382503 w 12192000"/>
              <a:gd name="connsiteY49" fmla="*/ 1706957 h 3482342"/>
              <a:gd name="connsiteX50" fmla="*/ 9381410 w 12192000"/>
              <a:gd name="connsiteY50" fmla="*/ 1718312 h 3482342"/>
              <a:gd name="connsiteX51" fmla="*/ 9365685 w 12192000"/>
              <a:gd name="connsiteY51" fmla="*/ 1724772 h 3482342"/>
              <a:gd name="connsiteX52" fmla="*/ 9278020 w 12192000"/>
              <a:gd name="connsiteY52" fmla="*/ 1741161 h 3482342"/>
              <a:gd name="connsiteX53" fmla="*/ 9217145 w 12192000"/>
              <a:gd name="connsiteY53" fmla="*/ 1771195 h 3482342"/>
              <a:gd name="connsiteX54" fmla="*/ 8955875 w 12192000"/>
              <a:gd name="connsiteY54" fmla="*/ 1796806 h 3482342"/>
              <a:gd name="connsiteX55" fmla="*/ 8648415 w 12192000"/>
              <a:gd name="connsiteY55" fmla="*/ 1878623 h 3482342"/>
              <a:gd name="connsiteX56" fmla="*/ 8495949 w 12192000"/>
              <a:gd name="connsiteY56" fmla="*/ 1902425 h 3482342"/>
              <a:gd name="connsiteX57" fmla="*/ 8236214 w 12192000"/>
              <a:gd name="connsiteY57" fmla="*/ 1909725 h 3482342"/>
              <a:gd name="connsiteX58" fmla="*/ 8132104 w 12192000"/>
              <a:gd name="connsiteY58" fmla="*/ 1895727 h 3482342"/>
              <a:gd name="connsiteX59" fmla="*/ 7918078 w 12192000"/>
              <a:gd name="connsiteY59" fmla="*/ 1862668 h 3482342"/>
              <a:gd name="connsiteX60" fmla="*/ 7817899 w 12192000"/>
              <a:gd name="connsiteY60" fmla="*/ 1862176 h 3482342"/>
              <a:gd name="connsiteX61" fmla="*/ 7768994 w 12192000"/>
              <a:gd name="connsiteY61" fmla="*/ 1855721 h 3482342"/>
              <a:gd name="connsiteX62" fmla="*/ 7618027 w 12192000"/>
              <a:gd name="connsiteY62" fmla="*/ 1830959 h 3482342"/>
              <a:gd name="connsiteX63" fmla="*/ 7449425 w 12192000"/>
              <a:gd name="connsiteY63" fmla="*/ 1810910 h 3482342"/>
              <a:gd name="connsiteX64" fmla="*/ 7342915 w 12192000"/>
              <a:gd name="connsiteY64" fmla="*/ 1819827 h 3482342"/>
              <a:gd name="connsiteX65" fmla="*/ 7255191 w 12192000"/>
              <a:gd name="connsiteY65" fmla="*/ 1834354 h 3482342"/>
              <a:gd name="connsiteX66" fmla="*/ 7131205 w 12192000"/>
              <a:gd name="connsiteY66" fmla="*/ 1845557 h 3482342"/>
              <a:gd name="connsiteX67" fmla="*/ 6941837 w 12192000"/>
              <a:gd name="connsiteY67" fmla="*/ 1840640 h 3482342"/>
              <a:gd name="connsiteX68" fmla="*/ 6837145 w 12192000"/>
              <a:gd name="connsiteY68" fmla="*/ 1870724 h 3482342"/>
              <a:gd name="connsiteX69" fmla="*/ 6753991 w 12192000"/>
              <a:gd name="connsiteY69" fmla="*/ 1860969 h 3482342"/>
              <a:gd name="connsiteX70" fmla="*/ 6727754 w 12192000"/>
              <a:gd name="connsiteY70" fmla="*/ 1882372 h 3482342"/>
              <a:gd name="connsiteX71" fmla="*/ 6723371 w 12192000"/>
              <a:gd name="connsiteY71" fmla="*/ 1886494 h 3482342"/>
              <a:gd name="connsiteX72" fmla="*/ 6702779 w 12192000"/>
              <a:gd name="connsiteY72" fmla="*/ 1893601 h 3482342"/>
              <a:gd name="connsiteX73" fmla="*/ 6686657 w 12192000"/>
              <a:gd name="connsiteY73" fmla="*/ 1907344 h 3482342"/>
              <a:gd name="connsiteX74" fmla="*/ 6651330 w 12192000"/>
              <a:gd name="connsiteY74" fmla="*/ 1922921 h 3482342"/>
              <a:gd name="connsiteX75" fmla="*/ 6622958 w 12192000"/>
              <a:gd name="connsiteY75" fmla="*/ 1936255 h 3482342"/>
              <a:gd name="connsiteX76" fmla="*/ 6522602 w 12192000"/>
              <a:gd name="connsiteY76" fmla="*/ 1954133 h 3482342"/>
              <a:gd name="connsiteX77" fmla="*/ 6444344 w 12192000"/>
              <a:gd name="connsiteY77" fmla="*/ 1969663 h 3482342"/>
              <a:gd name="connsiteX78" fmla="*/ 6409626 w 12192000"/>
              <a:gd name="connsiteY78" fmla="*/ 1978846 h 3482342"/>
              <a:gd name="connsiteX79" fmla="*/ 6333446 w 12192000"/>
              <a:gd name="connsiteY79" fmla="*/ 1997163 h 3482342"/>
              <a:gd name="connsiteX80" fmla="*/ 6294933 w 12192000"/>
              <a:gd name="connsiteY80" fmla="*/ 2019412 h 3482342"/>
              <a:gd name="connsiteX81" fmla="*/ 6238719 w 12192000"/>
              <a:gd name="connsiteY81" fmla="*/ 2042547 h 3482342"/>
              <a:gd name="connsiteX82" fmla="*/ 6187205 w 12192000"/>
              <a:gd name="connsiteY82" fmla="*/ 2060048 h 3482342"/>
              <a:gd name="connsiteX83" fmla="*/ 6138780 w 12192000"/>
              <a:gd name="connsiteY83" fmla="*/ 2081918 h 3482342"/>
              <a:gd name="connsiteX84" fmla="*/ 6120125 w 12192000"/>
              <a:gd name="connsiteY84" fmla="*/ 2109475 h 3482342"/>
              <a:gd name="connsiteX85" fmla="*/ 6056576 w 12192000"/>
              <a:gd name="connsiteY85" fmla="*/ 2120066 h 3482342"/>
              <a:gd name="connsiteX86" fmla="*/ 5993794 w 12192000"/>
              <a:gd name="connsiteY86" fmla="*/ 2122569 h 3482342"/>
              <a:gd name="connsiteX87" fmla="*/ 5943601 w 12192000"/>
              <a:gd name="connsiteY87" fmla="*/ 2137719 h 3482342"/>
              <a:gd name="connsiteX88" fmla="*/ 5898141 w 12192000"/>
              <a:gd name="connsiteY88" fmla="*/ 2144806 h 3482342"/>
              <a:gd name="connsiteX89" fmla="*/ 5855337 w 12192000"/>
              <a:gd name="connsiteY89" fmla="*/ 2137719 h 3482342"/>
              <a:gd name="connsiteX90" fmla="*/ 5817682 w 12192000"/>
              <a:gd name="connsiteY90" fmla="*/ 2157358 h 3482342"/>
              <a:gd name="connsiteX91" fmla="*/ 5735300 w 12192000"/>
              <a:gd name="connsiteY91" fmla="*/ 2158902 h 3482342"/>
              <a:gd name="connsiteX92" fmla="*/ 5591469 w 12192000"/>
              <a:gd name="connsiteY92" fmla="*/ 2178389 h 3482342"/>
              <a:gd name="connsiteX93" fmla="*/ 5505818 w 12192000"/>
              <a:gd name="connsiteY93" fmla="*/ 2194207 h 3482342"/>
              <a:gd name="connsiteX94" fmla="*/ 5452860 w 12192000"/>
              <a:gd name="connsiteY94" fmla="*/ 2180085 h 3482342"/>
              <a:gd name="connsiteX95" fmla="*/ 5414282 w 12192000"/>
              <a:gd name="connsiteY95" fmla="*/ 2183070 h 3482342"/>
              <a:gd name="connsiteX96" fmla="*/ 5368369 w 12192000"/>
              <a:gd name="connsiteY96" fmla="*/ 2204272 h 3482342"/>
              <a:gd name="connsiteX97" fmla="*/ 5336354 w 12192000"/>
              <a:gd name="connsiteY97" fmla="*/ 2218920 h 3482342"/>
              <a:gd name="connsiteX98" fmla="*/ 5291263 w 12192000"/>
              <a:gd name="connsiteY98" fmla="*/ 2239182 h 3482342"/>
              <a:gd name="connsiteX99" fmla="*/ 5255152 w 12192000"/>
              <a:gd name="connsiteY99" fmla="*/ 2247164 h 3482342"/>
              <a:gd name="connsiteX100" fmla="*/ 5233796 w 12192000"/>
              <a:gd name="connsiteY100" fmla="*/ 2268260 h 3482342"/>
              <a:gd name="connsiteX101" fmla="*/ 5212786 w 12192000"/>
              <a:gd name="connsiteY101" fmla="*/ 2296592 h 3482342"/>
              <a:gd name="connsiteX102" fmla="*/ 5173523 w 12192000"/>
              <a:gd name="connsiteY102" fmla="*/ 2309057 h 3482342"/>
              <a:gd name="connsiteX103" fmla="*/ 5123830 w 12192000"/>
              <a:gd name="connsiteY103" fmla="*/ 2307070 h 3482342"/>
              <a:gd name="connsiteX104" fmla="*/ 5065426 w 12192000"/>
              <a:gd name="connsiteY104" fmla="*/ 2324076 h 3482342"/>
              <a:gd name="connsiteX105" fmla="*/ 4975908 w 12192000"/>
              <a:gd name="connsiteY105" fmla="*/ 2364128 h 3482342"/>
              <a:gd name="connsiteX106" fmla="*/ 4913723 w 12192000"/>
              <a:gd name="connsiteY106" fmla="*/ 2385265 h 3482342"/>
              <a:gd name="connsiteX107" fmla="*/ 4746485 w 12192000"/>
              <a:gd name="connsiteY107" fmla="*/ 2451769 h 3482342"/>
              <a:gd name="connsiteX108" fmla="*/ 4681588 w 12192000"/>
              <a:gd name="connsiteY108" fmla="*/ 2467494 h 3482342"/>
              <a:gd name="connsiteX109" fmla="*/ 1783655 w 12192000"/>
              <a:gd name="connsiteY109" fmla="*/ 3163860 h 3482342"/>
              <a:gd name="connsiteX110" fmla="*/ 1325955 w 12192000"/>
              <a:gd name="connsiteY110" fmla="*/ 3176692 h 3482342"/>
              <a:gd name="connsiteX111" fmla="*/ 1190384 w 12192000"/>
              <a:gd name="connsiteY111" fmla="*/ 3203504 h 3482342"/>
              <a:gd name="connsiteX112" fmla="*/ 1094537 w 12192000"/>
              <a:gd name="connsiteY112" fmla="*/ 3229469 h 3482342"/>
              <a:gd name="connsiteX113" fmla="*/ 779276 w 12192000"/>
              <a:gd name="connsiteY113" fmla="*/ 3327290 h 3482342"/>
              <a:gd name="connsiteX114" fmla="*/ 600378 w 12192000"/>
              <a:gd name="connsiteY114" fmla="*/ 3335250 h 3482342"/>
              <a:gd name="connsiteX115" fmla="*/ 493457 w 12192000"/>
              <a:gd name="connsiteY115" fmla="*/ 3365044 h 3482342"/>
              <a:gd name="connsiteX116" fmla="*/ 349402 w 12192000"/>
              <a:gd name="connsiteY116" fmla="*/ 3380897 h 3482342"/>
              <a:gd name="connsiteX117" fmla="*/ 192183 w 12192000"/>
              <a:gd name="connsiteY117" fmla="*/ 3460075 h 3482342"/>
              <a:gd name="connsiteX118" fmla="*/ 46713 w 12192000"/>
              <a:gd name="connsiteY118" fmla="*/ 3462986 h 3482342"/>
              <a:gd name="connsiteX119" fmla="*/ 2765 w 12192000"/>
              <a:gd name="connsiteY119" fmla="*/ 3480770 h 3482342"/>
              <a:gd name="connsiteX120" fmla="*/ 0 w 12192000"/>
              <a:gd name="connsiteY120" fmla="*/ 3482342 h 3482342"/>
              <a:gd name="connsiteX121" fmla="*/ 0 w 12192000"/>
              <a:gd name="connsiteY12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313493 w 12192000"/>
              <a:gd name="connsiteY17" fmla="*/ 880860 h 3482342"/>
              <a:gd name="connsiteX18" fmla="*/ 11228040 w 12192000"/>
              <a:gd name="connsiteY18" fmla="*/ 958953 h 3482342"/>
              <a:gd name="connsiteX19" fmla="*/ 11196987 w 12192000"/>
              <a:gd name="connsiteY19" fmla="*/ 1000897 h 3482342"/>
              <a:gd name="connsiteX20" fmla="*/ 11193568 w 12192000"/>
              <a:gd name="connsiteY20" fmla="*/ 1039464 h 3482342"/>
              <a:gd name="connsiteX21" fmla="*/ 11175804 w 12192000"/>
              <a:gd name="connsiteY21" fmla="*/ 1067977 h 3482342"/>
              <a:gd name="connsiteX22" fmla="*/ 11120819 w 12192000"/>
              <a:gd name="connsiteY22" fmla="*/ 1126133 h 3482342"/>
              <a:gd name="connsiteX23" fmla="*/ 11028687 w 12192000"/>
              <a:gd name="connsiteY23" fmla="*/ 1199018 h 3482342"/>
              <a:gd name="connsiteX24" fmla="*/ 10960443 w 12192000"/>
              <a:gd name="connsiteY24" fmla="*/ 1244502 h 3482342"/>
              <a:gd name="connsiteX25" fmla="*/ 10850998 w 12192000"/>
              <a:gd name="connsiteY25" fmla="*/ 1269215 h 3482342"/>
              <a:gd name="connsiteX26" fmla="*/ 10815658 w 12192000"/>
              <a:gd name="connsiteY26" fmla="*/ 1287849 h 3482342"/>
              <a:gd name="connsiteX27" fmla="*/ 10679906 w 12192000"/>
              <a:gd name="connsiteY27" fmla="*/ 1324988 h 3482342"/>
              <a:gd name="connsiteX28" fmla="*/ 10636304 w 12192000"/>
              <a:gd name="connsiteY28" fmla="*/ 1317928 h 3482342"/>
              <a:gd name="connsiteX29" fmla="*/ 10603863 w 12192000"/>
              <a:gd name="connsiteY29" fmla="*/ 1346886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314361 w 12192000"/>
              <a:gd name="connsiteY35" fmla="*/ 1466924 h 3482342"/>
              <a:gd name="connsiteX36" fmla="*/ 10264922 w 12192000"/>
              <a:gd name="connsiteY36" fmla="*/ 1472107 h 3482342"/>
              <a:gd name="connsiteX37" fmla="*/ 10201385 w 12192000"/>
              <a:gd name="connsiteY37" fmla="*/ 1477515 h 3482342"/>
              <a:gd name="connsiteX38" fmla="*/ 10120184 w 12192000"/>
              <a:gd name="connsiteY38" fmla="*/ 1466924 h 3482342"/>
              <a:gd name="connsiteX39" fmla="*/ 10058690 w 12192000"/>
              <a:gd name="connsiteY39" fmla="*/ 1474888 h 3482342"/>
              <a:gd name="connsiteX40" fmla="*/ 10004424 w 12192000"/>
              <a:gd name="connsiteY40" fmla="*/ 1489801 h 3482342"/>
              <a:gd name="connsiteX41" fmla="*/ 9999951 w 12192000"/>
              <a:gd name="connsiteY41" fmla="*/ 1499127 h 3482342"/>
              <a:gd name="connsiteX42" fmla="*/ 9845462 w 12192000"/>
              <a:gd name="connsiteY42" fmla="*/ 1548192 h 3482342"/>
              <a:gd name="connsiteX43" fmla="*/ 9736156 w 12192000"/>
              <a:gd name="connsiteY43" fmla="*/ 1581928 h 3482342"/>
              <a:gd name="connsiteX44" fmla="*/ 9693355 w 12192000"/>
              <a:gd name="connsiteY44" fmla="*/ 1602632 h 3482342"/>
              <a:gd name="connsiteX45" fmla="*/ 9664242 w 12192000"/>
              <a:gd name="connsiteY45" fmla="*/ 1622075 h 3482342"/>
              <a:gd name="connsiteX46" fmla="*/ 9579195 w 12192000"/>
              <a:gd name="connsiteY46" fmla="*/ 1648017 h 3482342"/>
              <a:gd name="connsiteX47" fmla="*/ 9433652 w 12192000"/>
              <a:gd name="connsiteY47" fmla="*/ 1681174 h 3482342"/>
              <a:gd name="connsiteX48" fmla="*/ 9403775 w 12192000"/>
              <a:gd name="connsiteY48" fmla="*/ 1690403 h 3482342"/>
              <a:gd name="connsiteX49" fmla="*/ 9382503 w 12192000"/>
              <a:gd name="connsiteY49" fmla="*/ 1706957 h 3482342"/>
              <a:gd name="connsiteX50" fmla="*/ 9381410 w 12192000"/>
              <a:gd name="connsiteY50" fmla="*/ 1718312 h 3482342"/>
              <a:gd name="connsiteX51" fmla="*/ 9365685 w 12192000"/>
              <a:gd name="connsiteY51" fmla="*/ 1724772 h 3482342"/>
              <a:gd name="connsiteX52" fmla="*/ 9278020 w 12192000"/>
              <a:gd name="connsiteY52" fmla="*/ 1741161 h 3482342"/>
              <a:gd name="connsiteX53" fmla="*/ 9217145 w 12192000"/>
              <a:gd name="connsiteY53" fmla="*/ 1771195 h 3482342"/>
              <a:gd name="connsiteX54" fmla="*/ 8955875 w 12192000"/>
              <a:gd name="connsiteY54" fmla="*/ 1796806 h 3482342"/>
              <a:gd name="connsiteX55" fmla="*/ 8648415 w 12192000"/>
              <a:gd name="connsiteY55" fmla="*/ 1878623 h 3482342"/>
              <a:gd name="connsiteX56" fmla="*/ 8495949 w 12192000"/>
              <a:gd name="connsiteY56" fmla="*/ 1902425 h 3482342"/>
              <a:gd name="connsiteX57" fmla="*/ 8236214 w 12192000"/>
              <a:gd name="connsiteY57" fmla="*/ 1909725 h 3482342"/>
              <a:gd name="connsiteX58" fmla="*/ 8132104 w 12192000"/>
              <a:gd name="connsiteY58" fmla="*/ 1895727 h 3482342"/>
              <a:gd name="connsiteX59" fmla="*/ 7918078 w 12192000"/>
              <a:gd name="connsiteY59" fmla="*/ 1862668 h 3482342"/>
              <a:gd name="connsiteX60" fmla="*/ 7817899 w 12192000"/>
              <a:gd name="connsiteY60" fmla="*/ 1862176 h 3482342"/>
              <a:gd name="connsiteX61" fmla="*/ 7768994 w 12192000"/>
              <a:gd name="connsiteY61" fmla="*/ 1855721 h 3482342"/>
              <a:gd name="connsiteX62" fmla="*/ 7618027 w 12192000"/>
              <a:gd name="connsiteY62" fmla="*/ 1830959 h 3482342"/>
              <a:gd name="connsiteX63" fmla="*/ 7449425 w 12192000"/>
              <a:gd name="connsiteY63" fmla="*/ 1810910 h 3482342"/>
              <a:gd name="connsiteX64" fmla="*/ 7342915 w 12192000"/>
              <a:gd name="connsiteY64" fmla="*/ 1819827 h 3482342"/>
              <a:gd name="connsiteX65" fmla="*/ 7255191 w 12192000"/>
              <a:gd name="connsiteY65" fmla="*/ 1834354 h 3482342"/>
              <a:gd name="connsiteX66" fmla="*/ 7131205 w 12192000"/>
              <a:gd name="connsiteY66" fmla="*/ 1845557 h 3482342"/>
              <a:gd name="connsiteX67" fmla="*/ 6941837 w 12192000"/>
              <a:gd name="connsiteY67" fmla="*/ 1840640 h 3482342"/>
              <a:gd name="connsiteX68" fmla="*/ 6837145 w 12192000"/>
              <a:gd name="connsiteY68" fmla="*/ 1870724 h 3482342"/>
              <a:gd name="connsiteX69" fmla="*/ 6753991 w 12192000"/>
              <a:gd name="connsiteY69" fmla="*/ 1860969 h 3482342"/>
              <a:gd name="connsiteX70" fmla="*/ 6727754 w 12192000"/>
              <a:gd name="connsiteY70" fmla="*/ 1882372 h 3482342"/>
              <a:gd name="connsiteX71" fmla="*/ 6723371 w 12192000"/>
              <a:gd name="connsiteY71" fmla="*/ 1886494 h 3482342"/>
              <a:gd name="connsiteX72" fmla="*/ 6702779 w 12192000"/>
              <a:gd name="connsiteY72" fmla="*/ 1893601 h 3482342"/>
              <a:gd name="connsiteX73" fmla="*/ 6686657 w 12192000"/>
              <a:gd name="connsiteY73" fmla="*/ 1907344 h 3482342"/>
              <a:gd name="connsiteX74" fmla="*/ 6651330 w 12192000"/>
              <a:gd name="connsiteY74" fmla="*/ 1922921 h 3482342"/>
              <a:gd name="connsiteX75" fmla="*/ 6622958 w 12192000"/>
              <a:gd name="connsiteY75" fmla="*/ 1936255 h 3482342"/>
              <a:gd name="connsiteX76" fmla="*/ 6522602 w 12192000"/>
              <a:gd name="connsiteY76" fmla="*/ 1954133 h 3482342"/>
              <a:gd name="connsiteX77" fmla="*/ 6444344 w 12192000"/>
              <a:gd name="connsiteY77" fmla="*/ 1969663 h 3482342"/>
              <a:gd name="connsiteX78" fmla="*/ 6409626 w 12192000"/>
              <a:gd name="connsiteY78" fmla="*/ 1978846 h 3482342"/>
              <a:gd name="connsiteX79" fmla="*/ 6333446 w 12192000"/>
              <a:gd name="connsiteY79" fmla="*/ 1997163 h 3482342"/>
              <a:gd name="connsiteX80" fmla="*/ 6294933 w 12192000"/>
              <a:gd name="connsiteY80" fmla="*/ 2019412 h 3482342"/>
              <a:gd name="connsiteX81" fmla="*/ 6238719 w 12192000"/>
              <a:gd name="connsiteY81" fmla="*/ 2042547 h 3482342"/>
              <a:gd name="connsiteX82" fmla="*/ 6187205 w 12192000"/>
              <a:gd name="connsiteY82" fmla="*/ 2060048 h 3482342"/>
              <a:gd name="connsiteX83" fmla="*/ 6138780 w 12192000"/>
              <a:gd name="connsiteY83" fmla="*/ 2081918 h 3482342"/>
              <a:gd name="connsiteX84" fmla="*/ 6120125 w 12192000"/>
              <a:gd name="connsiteY84" fmla="*/ 2109475 h 3482342"/>
              <a:gd name="connsiteX85" fmla="*/ 6056576 w 12192000"/>
              <a:gd name="connsiteY85" fmla="*/ 2120066 h 3482342"/>
              <a:gd name="connsiteX86" fmla="*/ 5993794 w 12192000"/>
              <a:gd name="connsiteY86" fmla="*/ 2122569 h 3482342"/>
              <a:gd name="connsiteX87" fmla="*/ 5943601 w 12192000"/>
              <a:gd name="connsiteY87" fmla="*/ 2137719 h 3482342"/>
              <a:gd name="connsiteX88" fmla="*/ 5898141 w 12192000"/>
              <a:gd name="connsiteY88" fmla="*/ 2144806 h 3482342"/>
              <a:gd name="connsiteX89" fmla="*/ 5855337 w 12192000"/>
              <a:gd name="connsiteY89" fmla="*/ 2137719 h 3482342"/>
              <a:gd name="connsiteX90" fmla="*/ 5817682 w 12192000"/>
              <a:gd name="connsiteY90" fmla="*/ 2157358 h 3482342"/>
              <a:gd name="connsiteX91" fmla="*/ 5735300 w 12192000"/>
              <a:gd name="connsiteY91" fmla="*/ 2158902 h 3482342"/>
              <a:gd name="connsiteX92" fmla="*/ 5591469 w 12192000"/>
              <a:gd name="connsiteY92" fmla="*/ 2178389 h 3482342"/>
              <a:gd name="connsiteX93" fmla="*/ 5505818 w 12192000"/>
              <a:gd name="connsiteY93" fmla="*/ 2194207 h 3482342"/>
              <a:gd name="connsiteX94" fmla="*/ 5452860 w 12192000"/>
              <a:gd name="connsiteY94" fmla="*/ 2180085 h 3482342"/>
              <a:gd name="connsiteX95" fmla="*/ 5414282 w 12192000"/>
              <a:gd name="connsiteY95" fmla="*/ 2183070 h 3482342"/>
              <a:gd name="connsiteX96" fmla="*/ 5368369 w 12192000"/>
              <a:gd name="connsiteY96" fmla="*/ 2204272 h 3482342"/>
              <a:gd name="connsiteX97" fmla="*/ 5336354 w 12192000"/>
              <a:gd name="connsiteY97" fmla="*/ 2218920 h 3482342"/>
              <a:gd name="connsiteX98" fmla="*/ 5291263 w 12192000"/>
              <a:gd name="connsiteY98" fmla="*/ 2239182 h 3482342"/>
              <a:gd name="connsiteX99" fmla="*/ 5255152 w 12192000"/>
              <a:gd name="connsiteY99" fmla="*/ 2247164 h 3482342"/>
              <a:gd name="connsiteX100" fmla="*/ 5233796 w 12192000"/>
              <a:gd name="connsiteY100" fmla="*/ 2268260 h 3482342"/>
              <a:gd name="connsiteX101" fmla="*/ 5212786 w 12192000"/>
              <a:gd name="connsiteY101" fmla="*/ 2296592 h 3482342"/>
              <a:gd name="connsiteX102" fmla="*/ 5173523 w 12192000"/>
              <a:gd name="connsiteY102" fmla="*/ 2309057 h 3482342"/>
              <a:gd name="connsiteX103" fmla="*/ 5123830 w 12192000"/>
              <a:gd name="connsiteY103" fmla="*/ 2307070 h 3482342"/>
              <a:gd name="connsiteX104" fmla="*/ 5065426 w 12192000"/>
              <a:gd name="connsiteY104" fmla="*/ 2324076 h 3482342"/>
              <a:gd name="connsiteX105" fmla="*/ 4975908 w 12192000"/>
              <a:gd name="connsiteY105" fmla="*/ 2364128 h 3482342"/>
              <a:gd name="connsiteX106" fmla="*/ 4913723 w 12192000"/>
              <a:gd name="connsiteY106" fmla="*/ 2385265 h 3482342"/>
              <a:gd name="connsiteX107" fmla="*/ 4746485 w 12192000"/>
              <a:gd name="connsiteY107" fmla="*/ 2451769 h 3482342"/>
              <a:gd name="connsiteX108" fmla="*/ 4681588 w 12192000"/>
              <a:gd name="connsiteY108" fmla="*/ 2467494 h 3482342"/>
              <a:gd name="connsiteX109" fmla="*/ 1783655 w 12192000"/>
              <a:gd name="connsiteY109" fmla="*/ 3163860 h 3482342"/>
              <a:gd name="connsiteX110" fmla="*/ 1325955 w 12192000"/>
              <a:gd name="connsiteY110" fmla="*/ 3176692 h 3482342"/>
              <a:gd name="connsiteX111" fmla="*/ 1190384 w 12192000"/>
              <a:gd name="connsiteY111" fmla="*/ 3203504 h 3482342"/>
              <a:gd name="connsiteX112" fmla="*/ 1094537 w 12192000"/>
              <a:gd name="connsiteY112" fmla="*/ 3229469 h 3482342"/>
              <a:gd name="connsiteX113" fmla="*/ 779276 w 12192000"/>
              <a:gd name="connsiteY113" fmla="*/ 3327290 h 3482342"/>
              <a:gd name="connsiteX114" fmla="*/ 600378 w 12192000"/>
              <a:gd name="connsiteY114" fmla="*/ 3335250 h 3482342"/>
              <a:gd name="connsiteX115" fmla="*/ 493457 w 12192000"/>
              <a:gd name="connsiteY115" fmla="*/ 3365044 h 3482342"/>
              <a:gd name="connsiteX116" fmla="*/ 349402 w 12192000"/>
              <a:gd name="connsiteY116" fmla="*/ 3380897 h 3482342"/>
              <a:gd name="connsiteX117" fmla="*/ 192183 w 12192000"/>
              <a:gd name="connsiteY117" fmla="*/ 3460075 h 3482342"/>
              <a:gd name="connsiteX118" fmla="*/ 46713 w 12192000"/>
              <a:gd name="connsiteY118" fmla="*/ 3462986 h 3482342"/>
              <a:gd name="connsiteX119" fmla="*/ 2765 w 12192000"/>
              <a:gd name="connsiteY119" fmla="*/ 3480770 h 3482342"/>
              <a:gd name="connsiteX120" fmla="*/ 0 w 12192000"/>
              <a:gd name="connsiteY120" fmla="*/ 3482342 h 3482342"/>
              <a:gd name="connsiteX121" fmla="*/ 0 w 12192000"/>
              <a:gd name="connsiteY12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20819 w 12192000"/>
              <a:gd name="connsiteY23" fmla="*/ 1126133 h 3482342"/>
              <a:gd name="connsiteX24" fmla="*/ 11028687 w 12192000"/>
              <a:gd name="connsiteY24" fmla="*/ 1199018 h 3482342"/>
              <a:gd name="connsiteX25" fmla="*/ 10960443 w 12192000"/>
              <a:gd name="connsiteY25" fmla="*/ 1244502 h 3482342"/>
              <a:gd name="connsiteX26" fmla="*/ 10850998 w 12192000"/>
              <a:gd name="connsiteY26" fmla="*/ 1269215 h 3482342"/>
              <a:gd name="connsiteX27" fmla="*/ 10815658 w 12192000"/>
              <a:gd name="connsiteY27" fmla="*/ 1287849 h 3482342"/>
              <a:gd name="connsiteX28" fmla="*/ 10679906 w 12192000"/>
              <a:gd name="connsiteY28" fmla="*/ 1324988 h 3482342"/>
              <a:gd name="connsiteX29" fmla="*/ 10636304 w 12192000"/>
              <a:gd name="connsiteY29" fmla="*/ 1317928 h 3482342"/>
              <a:gd name="connsiteX30" fmla="*/ 10603863 w 12192000"/>
              <a:gd name="connsiteY30" fmla="*/ 1346886 h 3482342"/>
              <a:gd name="connsiteX31" fmla="*/ 10573203 w 12192000"/>
              <a:gd name="connsiteY31" fmla="*/ 1351996 h 3482342"/>
              <a:gd name="connsiteX32" fmla="*/ 10513263 w 12192000"/>
              <a:gd name="connsiteY32" fmla="*/ 1350756 h 3482342"/>
              <a:gd name="connsiteX33" fmla="*/ 10464012 w 12192000"/>
              <a:gd name="connsiteY33" fmla="*/ 1391778 h 3482342"/>
              <a:gd name="connsiteX34" fmla="*/ 10405409 w 12192000"/>
              <a:gd name="connsiteY34" fmla="*/ 1422789 h 3482342"/>
              <a:gd name="connsiteX35" fmla="*/ 10370530 w 12192000"/>
              <a:gd name="connsiteY35" fmla="*/ 1441596 h 3482342"/>
              <a:gd name="connsiteX36" fmla="*/ 10314361 w 12192000"/>
              <a:gd name="connsiteY36" fmla="*/ 1466924 h 3482342"/>
              <a:gd name="connsiteX37" fmla="*/ 10264922 w 12192000"/>
              <a:gd name="connsiteY37" fmla="*/ 1472107 h 3482342"/>
              <a:gd name="connsiteX38" fmla="*/ 10201385 w 12192000"/>
              <a:gd name="connsiteY38" fmla="*/ 1477515 h 3482342"/>
              <a:gd name="connsiteX39" fmla="*/ 10120184 w 12192000"/>
              <a:gd name="connsiteY39" fmla="*/ 1466924 h 3482342"/>
              <a:gd name="connsiteX40" fmla="*/ 10058690 w 12192000"/>
              <a:gd name="connsiteY40" fmla="*/ 1474888 h 3482342"/>
              <a:gd name="connsiteX41" fmla="*/ 10004424 w 12192000"/>
              <a:gd name="connsiteY41" fmla="*/ 1489801 h 3482342"/>
              <a:gd name="connsiteX42" fmla="*/ 9999951 w 12192000"/>
              <a:gd name="connsiteY42" fmla="*/ 1499127 h 3482342"/>
              <a:gd name="connsiteX43" fmla="*/ 9845462 w 12192000"/>
              <a:gd name="connsiteY43" fmla="*/ 1548192 h 3482342"/>
              <a:gd name="connsiteX44" fmla="*/ 9736156 w 12192000"/>
              <a:gd name="connsiteY44" fmla="*/ 1581928 h 3482342"/>
              <a:gd name="connsiteX45" fmla="*/ 9693355 w 12192000"/>
              <a:gd name="connsiteY45" fmla="*/ 1602632 h 3482342"/>
              <a:gd name="connsiteX46" fmla="*/ 9664242 w 12192000"/>
              <a:gd name="connsiteY46" fmla="*/ 1622075 h 3482342"/>
              <a:gd name="connsiteX47" fmla="*/ 9579195 w 12192000"/>
              <a:gd name="connsiteY47" fmla="*/ 1648017 h 3482342"/>
              <a:gd name="connsiteX48" fmla="*/ 9433652 w 12192000"/>
              <a:gd name="connsiteY48" fmla="*/ 1681174 h 3482342"/>
              <a:gd name="connsiteX49" fmla="*/ 9403775 w 12192000"/>
              <a:gd name="connsiteY49" fmla="*/ 1690403 h 3482342"/>
              <a:gd name="connsiteX50" fmla="*/ 9382503 w 12192000"/>
              <a:gd name="connsiteY50" fmla="*/ 1706957 h 3482342"/>
              <a:gd name="connsiteX51" fmla="*/ 9381410 w 12192000"/>
              <a:gd name="connsiteY51" fmla="*/ 1718312 h 3482342"/>
              <a:gd name="connsiteX52" fmla="*/ 9365685 w 12192000"/>
              <a:gd name="connsiteY52" fmla="*/ 1724772 h 3482342"/>
              <a:gd name="connsiteX53" fmla="*/ 9278020 w 12192000"/>
              <a:gd name="connsiteY53" fmla="*/ 1741161 h 3482342"/>
              <a:gd name="connsiteX54" fmla="*/ 9217145 w 12192000"/>
              <a:gd name="connsiteY54" fmla="*/ 1771195 h 3482342"/>
              <a:gd name="connsiteX55" fmla="*/ 8955875 w 12192000"/>
              <a:gd name="connsiteY55" fmla="*/ 1796806 h 3482342"/>
              <a:gd name="connsiteX56" fmla="*/ 8648415 w 12192000"/>
              <a:gd name="connsiteY56" fmla="*/ 1878623 h 3482342"/>
              <a:gd name="connsiteX57" fmla="*/ 8495949 w 12192000"/>
              <a:gd name="connsiteY57" fmla="*/ 1902425 h 3482342"/>
              <a:gd name="connsiteX58" fmla="*/ 8236214 w 12192000"/>
              <a:gd name="connsiteY58" fmla="*/ 1909725 h 3482342"/>
              <a:gd name="connsiteX59" fmla="*/ 8132104 w 12192000"/>
              <a:gd name="connsiteY59" fmla="*/ 1895727 h 3482342"/>
              <a:gd name="connsiteX60" fmla="*/ 7918078 w 12192000"/>
              <a:gd name="connsiteY60" fmla="*/ 1862668 h 3482342"/>
              <a:gd name="connsiteX61" fmla="*/ 7817899 w 12192000"/>
              <a:gd name="connsiteY61" fmla="*/ 1862176 h 3482342"/>
              <a:gd name="connsiteX62" fmla="*/ 7768994 w 12192000"/>
              <a:gd name="connsiteY62" fmla="*/ 1855721 h 3482342"/>
              <a:gd name="connsiteX63" fmla="*/ 7618027 w 12192000"/>
              <a:gd name="connsiteY63" fmla="*/ 1830959 h 3482342"/>
              <a:gd name="connsiteX64" fmla="*/ 7449425 w 12192000"/>
              <a:gd name="connsiteY64" fmla="*/ 1810910 h 3482342"/>
              <a:gd name="connsiteX65" fmla="*/ 7342915 w 12192000"/>
              <a:gd name="connsiteY65" fmla="*/ 1819827 h 3482342"/>
              <a:gd name="connsiteX66" fmla="*/ 7255191 w 12192000"/>
              <a:gd name="connsiteY66" fmla="*/ 1834354 h 3482342"/>
              <a:gd name="connsiteX67" fmla="*/ 7131205 w 12192000"/>
              <a:gd name="connsiteY67" fmla="*/ 1845557 h 3482342"/>
              <a:gd name="connsiteX68" fmla="*/ 6941837 w 12192000"/>
              <a:gd name="connsiteY68" fmla="*/ 1840640 h 3482342"/>
              <a:gd name="connsiteX69" fmla="*/ 6837145 w 12192000"/>
              <a:gd name="connsiteY69" fmla="*/ 1870724 h 3482342"/>
              <a:gd name="connsiteX70" fmla="*/ 6753991 w 12192000"/>
              <a:gd name="connsiteY70" fmla="*/ 1860969 h 3482342"/>
              <a:gd name="connsiteX71" fmla="*/ 6727754 w 12192000"/>
              <a:gd name="connsiteY71" fmla="*/ 1882372 h 3482342"/>
              <a:gd name="connsiteX72" fmla="*/ 6723371 w 12192000"/>
              <a:gd name="connsiteY72" fmla="*/ 1886494 h 3482342"/>
              <a:gd name="connsiteX73" fmla="*/ 6702779 w 12192000"/>
              <a:gd name="connsiteY73" fmla="*/ 1893601 h 3482342"/>
              <a:gd name="connsiteX74" fmla="*/ 6686657 w 12192000"/>
              <a:gd name="connsiteY74" fmla="*/ 1907344 h 3482342"/>
              <a:gd name="connsiteX75" fmla="*/ 6651330 w 12192000"/>
              <a:gd name="connsiteY75" fmla="*/ 1922921 h 3482342"/>
              <a:gd name="connsiteX76" fmla="*/ 6622958 w 12192000"/>
              <a:gd name="connsiteY76" fmla="*/ 1936255 h 3482342"/>
              <a:gd name="connsiteX77" fmla="*/ 6522602 w 12192000"/>
              <a:gd name="connsiteY77" fmla="*/ 1954133 h 3482342"/>
              <a:gd name="connsiteX78" fmla="*/ 6444344 w 12192000"/>
              <a:gd name="connsiteY78" fmla="*/ 1969663 h 3482342"/>
              <a:gd name="connsiteX79" fmla="*/ 6409626 w 12192000"/>
              <a:gd name="connsiteY79" fmla="*/ 1978846 h 3482342"/>
              <a:gd name="connsiteX80" fmla="*/ 6333446 w 12192000"/>
              <a:gd name="connsiteY80" fmla="*/ 1997163 h 3482342"/>
              <a:gd name="connsiteX81" fmla="*/ 6294933 w 12192000"/>
              <a:gd name="connsiteY81" fmla="*/ 2019412 h 3482342"/>
              <a:gd name="connsiteX82" fmla="*/ 6238719 w 12192000"/>
              <a:gd name="connsiteY82" fmla="*/ 2042547 h 3482342"/>
              <a:gd name="connsiteX83" fmla="*/ 6187205 w 12192000"/>
              <a:gd name="connsiteY83" fmla="*/ 2060048 h 3482342"/>
              <a:gd name="connsiteX84" fmla="*/ 6138780 w 12192000"/>
              <a:gd name="connsiteY84" fmla="*/ 2081918 h 3482342"/>
              <a:gd name="connsiteX85" fmla="*/ 6120125 w 12192000"/>
              <a:gd name="connsiteY85" fmla="*/ 2109475 h 3482342"/>
              <a:gd name="connsiteX86" fmla="*/ 6056576 w 12192000"/>
              <a:gd name="connsiteY86" fmla="*/ 2120066 h 3482342"/>
              <a:gd name="connsiteX87" fmla="*/ 5993794 w 12192000"/>
              <a:gd name="connsiteY87" fmla="*/ 2122569 h 3482342"/>
              <a:gd name="connsiteX88" fmla="*/ 5943601 w 12192000"/>
              <a:gd name="connsiteY88" fmla="*/ 2137719 h 3482342"/>
              <a:gd name="connsiteX89" fmla="*/ 5898141 w 12192000"/>
              <a:gd name="connsiteY89" fmla="*/ 2144806 h 3482342"/>
              <a:gd name="connsiteX90" fmla="*/ 5855337 w 12192000"/>
              <a:gd name="connsiteY90" fmla="*/ 2137719 h 3482342"/>
              <a:gd name="connsiteX91" fmla="*/ 5817682 w 12192000"/>
              <a:gd name="connsiteY91" fmla="*/ 2157358 h 3482342"/>
              <a:gd name="connsiteX92" fmla="*/ 5735300 w 12192000"/>
              <a:gd name="connsiteY92" fmla="*/ 2158902 h 3482342"/>
              <a:gd name="connsiteX93" fmla="*/ 5591469 w 12192000"/>
              <a:gd name="connsiteY93" fmla="*/ 2178389 h 3482342"/>
              <a:gd name="connsiteX94" fmla="*/ 5505818 w 12192000"/>
              <a:gd name="connsiteY94" fmla="*/ 2194207 h 3482342"/>
              <a:gd name="connsiteX95" fmla="*/ 5452860 w 12192000"/>
              <a:gd name="connsiteY95" fmla="*/ 2180085 h 3482342"/>
              <a:gd name="connsiteX96" fmla="*/ 5414282 w 12192000"/>
              <a:gd name="connsiteY96" fmla="*/ 2183070 h 3482342"/>
              <a:gd name="connsiteX97" fmla="*/ 5368369 w 12192000"/>
              <a:gd name="connsiteY97" fmla="*/ 2204272 h 3482342"/>
              <a:gd name="connsiteX98" fmla="*/ 5336354 w 12192000"/>
              <a:gd name="connsiteY98" fmla="*/ 2218920 h 3482342"/>
              <a:gd name="connsiteX99" fmla="*/ 5291263 w 12192000"/>
              <a:gd name="connsiteY99" fmla="*/ 2239182 h 3482342"/>
              <a:gd name="connsiteX100" fmla="*/ 5255152 w 12192000"/>
              <a:gd name="connsiteY100" fmla="*/ 2247164 h 3482342"/>
              <a:gd name="connsiteX101" fmla="*/ 5233796 w 12192000"/>
              <a:gd name="connsiteY101" fmla="*/ 2268260 h 3482342"/>
              <a:gd name="connsiteX102" fmla="*/ 5212786 w 12192000"/>
              <a:gd name="connsiteY102" fmla="*/ 2296592 h 3482342"/>
              <a:gd name="connsiteX103" fmla="*/ 5173523 w 12192000"/>
              <a:gd name="connsiteY103" fmla="*/ 2309057 h 3482342"/>
              <a:gd name="connsiteX104" fmla="*/ 5123830 w 12192000"/>
              <a:gd name="connsiteY104" fmla="*/ 2307070 h 3482342"/>
              <a:gd name="connsiteX105" fmla="*/ 5065426 w 12192000"/>
              <a:gd name="connsiteY105" fmla="*/ 2324076 h 3482342"/>
              <a:gd name="connsiteX106" fmla="*/ 4975908 w 12192000"/>
              <a:gd name="connsiteY106" fmla="*/ 2364128 h 3482342"/>
              <a:gd name="connsiteX107" fmla="*/ 4913723 w 12192000"/>
              <a:gd name="connsiteY107" fmla="*/ 2385265 h 3482342"/>
              <a:gd name="connsiteX108" fmla="*/ 4746485 w 12192000"/>
              <a:gd name="connsiteY108" fmla="*/ 2451769 h 3482342"/>
              <a:gd name="connsiteX109" fmla="*/ 4681588 w 12192000"/>
              <a:gd name="connsiteY109" fmla="*/ 2467494 h 3482342"/>
              <a:gd name="connsiteX110" fmla="*/ 1783655 w 12192000"/>
              <a:gd name="connsiteY110" fmla="*/ 3163860 h 3482342"/>
              <a:gd name="connsiteX111" fmla="*/ 1325955 w 12192000"/>
              <a:gd name="connsiteY111" fmla="*/ 3176692 h 3482342"/>
              <a:gd name="connsiteX112" fmla="*/ 1190384 w 12192000"/>
              <a:gd name="connsiteY112" fmla="*/ 3203504 h 3482342"/>
              <a:gd name="connsiteX113" fmla="*/ 1094537 w 12192000"/>
              <a:gd name="connsiteY113" fmla="*/ 3229469 h 3482342"/>
              <a:gd name="connsiteX114" fmla="*/ 779276 w 12192000"/>
              <a:gd name="connsiteY114" fmla="*/ 3327290 h 3482342"/>
              <a:gd name="connsiteX115" fmla="*/ 600378 w 12192000"/>
              <a:gd name="connsiteY115" fmla="*/ 3335250 h 3482342"/>
              <a:gd name="connsiteX116" fmla="*/ 493457 w 12192000"/>
              <a:gd name="connsiteY116" fmla="*/ 3365044 h 3482342"/>
              <a:gd name="connsiteX117" fmla="*/ 349402 w 12192000"/>
              <a:gd name="connsiteY117" fmla="*/ 3380897 h 3482342"/>
              <a:gd name="connsiteX118" fmla="*/ 192183 w 12192000"/>
              <a:gd name="connsiteY118" fmla="*/ 3460075 h 3482342"/>
              <a:gd name="connsiteX119" fmla="*/ 46713 w 12192000"/>
              <a:gd name="connsiteY119" fmla="*/ 3462986 h 3482342"/>
              <a:gd name="connsiteX120" fmla="*/ 2765 w 12192000"/>
              <a:gd name="connsiteY120" fmla="*/ 3480770 h 3482342"/>
              <a:gd name="connsiteX121" fmla="*/ 0 w 12192000"/>
              <a:gd name="connsiteY121" fmla="*/ 3482342 h 3482342"/>
              <a:gd name="connsiteX122" fmla="*/ 0 w 12192000"/>
              <a:gd name="connsiteY12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20819 w 12192000"/>
              <a:gd name="connsiteY23" fmla="*/ 1126133 h 3482342"/>
              <a:gd name="connsiteX24" fmla="*/ 11028687 w 12192000"/>
              <a:gd name="connsiteY24" fmla="*/ 1199018 h 3482342"/>
              <a:gd name="connsiteX25" fmla="*/ 10960443 w 12192000"/>
              <a:gd name="connsiteY25" fmla="*/ 1244502 h 3482342"/>
              <a:gd name="connsiteX26" fmla="*/ 10850998 w 12192000"/>
              <a:gd name="connsiteY26" fmla="*/ 1269215 h 3482342"/>
              <a:gd name="connsiteX27" fmla="*/ 10815658 w 12192000"/>
              <a:gd name="connsiteY27" fmla="*/ 1287849 h 3482342"/>
              <a:gd name="connsiteX28" fmla="*/ 10679906 w 12192000"/>
              <a:gd name="connsiteY28" fmla="*/ 1324988 h 3482342"/>
              <a:gd name="connsiteX29" fmla="*/ 10636304 w 12192000"/>
              <a:gd name="connsiteY29" fmla="*/ 1317928 h 3482342"/>
              <a:gd name="connsiteX30" fmla="*/ 10603863 w 12192000"/>
              <a:gd name="connsiteY30" fmla="*/ 1346886 h 3482342"/>
              <a:gd name="connsiteX31" fmla="*/ 10573203 w 12192000"/>
              <a:gd name="connsiteY31" fmla="*/ 1351996 h 3482342"/>
              <a:gd name="connsiteX32" fmla="*/ 10513263 w 12192000"/>
              <a:gd name="connsiteY32" fmla="*/ 1350756 h 3482342"/>
              <a:gd name="connsiteX33" fmla="*/ 10464012 w 12192000"/>
              <a:gd name="connsiteY33" fmla="*/ 1391778 h 3482342"/>
              <a:gd name="connsiteX34" fmla="*/ 10405409 w 12192000"/>
              <a:gd name="connsiteY34" fmla="*/ 1422789 h 3482342"/>
              <a:gd name="connsiteX35" fmla="*/ 10370530 w 12192000"/>
              <a:gd name="connsiteY35" fmla="*/ 1441596 h 3482342"/>
              <a:gd name="connsiteX36" fmla="*/ 10314361 w 12192000"/>
              <a:gd name="connsiteY36" fmla="*/ 1466924 h 3482342"/>
              <a:gd name="connsiteX37" fmla="*/ 10264922 w 12192000"/>
              <a:gd name="connsiteY37" fmla="*/ 1472107 h 3482342"/>
              <a:gd name="connsiteX38" fmla="*/ 10201385 w 12192000"/>
              <a:gd name="connsiteY38" fmla="*/ 1477515 h 3482342"/>
              <a:gd name="connsiteX39" fmla="*/ 10120184 w 12192000"/>
              <a:gd name="connsiteY39" fmla="*/ 1466924 h 3482342"/>
              <a:gd name="connsiteX40" fmla="*/ 10058690 w 12192000"/>
              <a:gd name="connsiteY40" fmla="*/ 1474888 h 3482342"/>
              <a:gd name="connsiteX41" fmla="*/ 10004424 w 12192000"/>
              <a:gd name="connsiteY41" fmla="*/ 1489801 h 3482342"/>
              <a:gd name="connsiteX42" fmla="*/ 9999951 w 12192000"/>
              <a:gd name="connsiteY42" fmla="*/ 1499127 h 3482342"/>
              <a:gd name="connsiteX43" fmla="*/ 9845462 w 12192000"/>
              <a:gd name="connsiteY43" fmla="*/ 1548192 h 3482342"/>
              <a:gd name="connsiteX44" fmla="*/ 9736156 w 12192000"/>
              <a:gd name="connsiteY44" fmla="*/ 1581928 h 3482342"/>
              <a:gd name="connsiteX45" fmla="*/ 9693355 w 12192000"/>
              <a:gd name="connsiteY45" fmla="*/ 1602632 h 3482342"/>
              <a:gd name="connsiteX46" fmla="*/ 9664242 w 12192000"/>
              <a:gd name="connsiteY46" fmla="*/ 1622075 h 3482342"/>
              <a:gd name="connsiteX47" fmla="*/ 9579195 w 12192000"/>
              <a:gd name="connsiteY47" fmla="*/ 1648017 h 3482342"/>
              <a:gd name="connsiteX48" fmla="*/ 9433652 w 12192000"/>
              <a:gd name="connsiteY48" fmla="*/ 1681174 h 3482342"/>
              <a:gd name="connsiteX49" fmla="*/ 9403775 w 12192000"/>
              <a:gd name="connsiteY49" fmla="*/ 1690403 h 3482342"/>
              <a:gd name="connsiteX50" fmla="*/ 9382503 w 12192000"/>
              <a:gd name="connsiteY50" fmla="*/ 1706957 h 3482342"/>
              <a:gd name="connsiteX51" fmla="*/ 9381410 w 12192000"/>
              <a:gd name="connsiteY51" fmla="*/ 1718312 h 3482342"/>
              <a:gd name="connsiteX52" fmla="*/ 9365685 w 12192000"/>
              <a:gd name="connsiteY52" fmla="*/ 1724772 h 3482342"/>
              <a:gd name="connsiteX53" fmla="*/ 9278020 w 12192000"/>
              <a:gd name="connsiteY53" fmla="*/ 1741161 h 3482342"/>
              <a:gd name="connsiteX54" fmla="*/ 9217145 w 12192000"/>
              <a:gd name="connsiteY54" fmla="*/ 1771195 h 3482342"/>
              <a:gd name="connsiteX55" fmla="*/ 8955875 w 12192000"/>
              <a:gd name="connsiteY55" fmla="*/ 1796806 h 3482342"/>
              <a:gd name="connsiteX56" fmla="*/ 8648415 w 12192000"/>
              <a:gd name="connsiteY56" fmla="*/ 1878623 h 3482342"/>
              <a:gd name="connsiteX57" fmla="*/ 8495949 w 12192000"/>
              <a:gd name="connsiteY57" fmla="*/ 1902425 h 3482342"/>
              <a:gd name="connsiteX58" fmla="*/ 8236214 w 12192000"/>
              <a:gd name="connsiteY58" fmla="*/ 1909725 h 3482342"/>
              <a:gd name="connsiteX59" fmla="*/ 8132104 w 12192000"/>
              <a:gd name="connsiteY59" fmla="*/ 1895727 h 3482342"/>
              <a:gd name="connsiteX60" fmla="*/ 7918078 w 12192000"/>
              <a:gd name="connsiteY60" fmla="*/ 1862668 h 3482342"/>
              <a:gd name="connsiteX61" fmla="*/ 7817899 w 12192000"/>
              <a:gd name="connsiteY61" fmla="*/ 1862176 h 3482342"/>
              <a:gd name="connsiteX62" fmla="*/ 7768994 w 12192000"/>
              <a:gd name="connsiteY62" fmla="*/ 1855721 h 3482342"/>
              <a:gd name="connsiteX63" fmla="*/ 7618027 w 12192000"/>
              <a:gd name="connsiteY63" fmla="*/ 1830959 h 3482342"/>
              <a:gd name="connsiteX64" fmla="*/ 7449425 w 12192000"/>
              <a:gd name="connsiteY64" fmla="*/ 1810910 h 3482342"/>
              <a:gd name="connsiteX65" fmla="*/ 7342915 w 12192000"/>
              <a:gd name="connsiteY65" fmla="*/ 1819827 h 3482342"/>
              <a:gd name="connsiteX66" fmla="*/ 7255191 w 12192000"/>
              <a:gd name="connsiteY66" fmla="*/ 1834354 h 3482342"/>
              <a:gd name="connsiteX67" fmla="*/ 7131205 w 12192000"/>
              <a:gd name="connsiteY67" fmla="*/ 1845557 h 3482342"/>
              <a:gd name="connsiteX68" fmla="*/ 6941837 w 12192000"/>
              <a:gd name="connsiteY68" fmla="*/ 1840640 h 3482342"/>
              <a:gd name="connsiteX69" fmla="*/ 6837145 w 12192000"/>
              <a:gd name="connsiteY69" fmla="*/ 1870724 h 3482342"/>
              <a:gd name="connsiteX70" fmla="*/ 6753991 w 12192000"/>
              <a:gd name="connsiteY70" fmla="*/ 1860969 h 3482342"/>
              <a:gd name="connsiteX71" fmla="*/ 6727754 w 12192000"/>
              <a:gd name="connsiteY71" fmla="*/ 1882372 h 3482342"/>
              <a:gd name="connsiteX72" fmla="*/ 6723371 w 12192000"/>
              <a:gd name="connsiteY72" fmla="*/ 1886494 h 3482342"/>
              <a:gd name="connsiteX73" fmla="*/ 6702779 w 12192000"/>
              <a:gd name="connsiteY73" fmla="*/ 1893601 h 3482342"/>
              <a:gd name="connsiteX74" fmla="*/ 6686657 w 12192000"/>
              <a:gd name="connsiteY74" fmla="*/ 1907344 h 3482342"/>
              <a:gd name="connsiteX75" fmla="*/ 6651330 w 12192000"/>
              <a:gd name="connsiteY75" fmla="*/ 1922921 h 3482342"/>
              <a:gd name="connsiteX76" fmla="*/ 6622958 w 12192000"/>
              <a:gd name="connsiteY76" fmla="*/ 1936255 h 3482342"/>
              <a:gd name="connsiteX77" fmla="*/ 6522602 w 12192000"/>
              <a:gd name="connsiteY77" fmla="*/ 1954133 h 3482342"/>
              <a:gd name="connsiteX78" fmla="*/ 6444344 w 12192000"/>
              <a:gd name="connsiteY78" fmla="*/ 1969663 h 3482342"/>
              <a:gd name="connsiteX79" fmla="*/ 6409626 w 12192000"/>
              <a:gd name="connsiteY79" fmla="*/ 1978846 h 3482342"/>
              <a:gd name="connsiteX80" fmla="*/ 6333446 w 12192000"/>
              <a:gd name="connsiteY80" fmla="*/ 1997163 h 3482342"/>
              <a:gd name="connsiteX81" fmla="*/ 6294933 w 12192000"/>
              <a:gd name="connsiteY81" fmla="*/ 2019412 h 3482342"/>
              <a:gd name="connsiteX82" fmla="*/ 6238719 w 12192000"/>
              <a:gd name="connsiteY82" fmla="*/ 2042547 h 3482342"/>
              <a:gd name="connsiteX83" fmla="*/ 6187205 w 12192000"/>
              <a:gd name="connsiteY83" fmla="*/ 2060048 h 3482342"/>
              <a:gd name="connsiteX84" fmla="*/ 6138780 w 12192000"/>
              <a:gd name="connsiteY84" fmla="*/ 2081918 h 3482342"/>
              <a:gd name="connsiteX85" fmla="*/ 6120125 w 12192000"/>
              <a:gd name="connsiteY85" fmla="*/ 2109475 h 3482342"/>
              <a:gd name="connsiteX86" fmla="*/ 6056576 w 12192000"/>
              <a:gd name="connsiteY86" fmla="*/ 2120066 h 3482342"/>
              <a:gd name="connsiteX87" fmla="*/ 5993794 w 12192000"/>
              <a:gd name="connsiteY87" fmla="*/ 2122569 h 3482342"/>
              <a:gd name="connsiteX88" fmla="*/ 5943601 w 12192000"/>
              <a:gd name="connsiteY88" fmla="*/ 2137719 h 3482342"/>
              <a:gd name="connsiteX89" fmla="*/ 5898141 w 12192000"/>
              <a:gd name="connsiteY89" fmla="*/ 2144806 h 3482342"/>
              <a:gd name="connsiteX90" fmla="*/ 5855337 w 12192000"/>
              <a:gd name="connsiteY90" fmla="*/ 2137719 h 3482342"/>
              <a:gd name="connsiteX91" fmla="*/ 5817682 w 12192000"/>
              <a:gd name="connsiteY91" fmla="*/ 2157358 h 3482342"/>
              <a:gd name="connsiteX92" fmla="*/ 5735300 w 12192000"/>
              <a:gd name="connsiteY92" fmla="*/ 2158902 h 3482342"/>
              <a:gd name="connsiteX93" fmla="*/ 5591469 w 12192000"/>
              <a:gd name="connsiteY93" fmla="*/ 2178389 h 3482342"/>
              <a:gd name="connsiteX94" fmla="*/ 5505818 w 12192000"/>
              <a:gd name="connsiteY94" fmla="*/ 2194207 h 3482342"/>
              <a:gd name="connsiteX95" fmla="*/ 5452860 w 12192000"/>
              <a:gd name="connsiteY95" fmla="*/ 2180085 h 3482342"/>
              <a:gd name="connsiteX96" fmla="*/ 5414282 w 12192000"/>
              <a:gd name="connsiteY96" fmla="*/ 2183070 h 3482342"/>
              <a:gd name="connsiteX97" fmla="*/ 5368369 w 12192000"/>
              <a:gd name="connsiteY97" fmla="*/ 2204272 h 3482342"/>
              <a:gd name="connsiteX98" fmla="*/ 5336354 w 12192000"/>
              <a:gd name="connsiteY98" fmla="*/ 2218920 h 3482342"/>
              <a:gd name="connsiteX99" fmla="*/ 5291263 w 12192000"/>
              <a:gd name="connsiteY99" fmla="*/ 2239182 h 3482342"/>
              <a:gd name="connsiteX100" fmla="*/ 5255152 w 12192000"/>
              <a:gd name="connsiteY100" fmla="*/ 2247164 h 3482342"/>
              <a:gd name="connsiteX101" fmla="*/ 5233796 w 12192000"/>
              <a:gd name="connsiteY101" fmla="*/ 2268260 h 3482342"/>
              <a:gd name="connsiteX102" fmla="*/ 5212786 w 12192000"/>
              <a:gd name="connsiteY102" fmla="*/ 2296592 h 3482342"/>
              <a:gd name="connsiteX103" fmla="*/ 5173523 w 12192000"/>
              <a:gd name="connsiteY103" fmla="*/ 2309057 h 3482342"/>
              <a:gd name="connsiteX104" fmla="*/ 5123830 w 12192000"/>
              <a:gd name="connsiteY104" fmla="*/ 2307070 h 3482342"/>
              <a:gd name="connsiteX105" fmla="*/ 5065426 w 12192000"/>
              <a:gd name="connsiteY105" fmla="*/ 2324076 h 3482342"/>
              <a:gd name="connsiteX106" fmla="*/ 4975908 w 12192000"/>
              <a:gd name="connsiteY106" fmla="*/ 2364128 h 3482342"/>
              <a:gd name="connsiteX107" fmla="*/ 4913723 w 12192000"/>
              <a:gd name="connsiteY107" fmla="*/ 2385265 h 3482342"/>
              <a:gd name="connsiteX108" fmla="*/ 4746485 w 12192000"/>
              <a:gd name="connsiteY108" fmla="*/ 2451769 h 3482342"/>
              <a:gd name="connsiteX109" fmla="*/ 4681588 w 12192000"/>
              <a:gd name="connsiteY109" fmla="*/ 2467494 h 3482342"/>
              <a:gd name="connsiteX110" fmla="*/ 1783655 w 12192000"/>
              <a:gd name="connsiteY110" fmla="*/ 3163860 h 3482342"/>
              <a:gd name="connsiteX111" fmla="*/ 1325955 w 12192000"/>
              <a:gd name="connsiteY111" fmla="*/ 3176692 h 3482342"/>
              <a:gd name="connsiteX112" fmla="*/ 1190384 w 12192000"/>
              <a:gd name="connsiteY112" fmla="*/ 3203504 h 3482342"/>
              <a:gd name="connsiteX113" fmla="*/ 1094537 w 12192000"/>
              <a:gd name="connsiteY113" fmla="*/ 3229469 h 3482342"/>
              <a:gd name="connsiteX114" fmla="*/ 779276 w 12192000"/>
              <a:gd name="connsiteY114" fmla="*/ 3327290 h 3482342"/>
              <a:gd name="connsiteX115" fmla="*/ 600378 w 12192000"/>
              <a:gd name="connsiteY115" fmla="*/ 3335250 h 3482342"/>
              <a:gd name="connsiteX116" fmla="*/ 493457 w 12192000"/>
              <a:gd name="connsiteY116" fmla="*/ 3365044 h 3482342"/>
              <a:gd name="connsiteX117" fmla="*/ 349402 w 12192000"/>
              <a:gd name="connsiteY117" fmla="*/ 3380897 h 3482342"/>
              <a:gd name="connsiteX118" fmla="*/ 192183 w 12192000"/>
              <a:gd name="connsiteY118" fmla="*/ 3460075 h 3482342"/>
              <a:gd name="connsiteX119" fmla="*/ 46713 w 12192000"/>
              <a:gd name="connsiteY119" fmla="*/ 3462986 h 3482342"/>
              <a:gd name="connsiteX120" fmla="*/ 2765 w 12192000"/>
              <a:gd name="connsiteY120" fmla="*/ 3480770 h 3482342"/>
              <a:gd name="connsiteX121" fmla="*/ 0 w 12192000"/>
              <a:gd name="connsiteY121" fmla="*/ 3482342 h 3482342"/>
              <a:gd name="connsiteX122" fmla="*/ 0 w 12192000"/>
              <a:gd name="connsiteY12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60443 w 12192000"/>
              <a:gd name="connsiteY26" fmla="*/ 1244502 h 3482342"/>
              <a:gd name="connsiteX27" fmla="*/ 10850998 w 12192000"/>
              <a:gd name="connsiteY27" fmla="*/ 1269215 h 3482342"/>
              <a:gd name="connsiteX28" fmla="*/ 10815658 w 12192000"/>
              <a:gd name="connsiteY28" fmla="*/ 1287849 h 3482342"/>
              <a:gd name="connsiteX29" fmla="*/ 10679906 w 12192000"/>
              <a:gd name="connsiteY29" fmla="*/ 1324988 h 3482342"/>
              <a:gd name="connsiteX30" fmla="*/ 10636304 w 12192000"/>
              <a:gd name="connsiteY30" fmla="*/ 1317928 h 3482342"/>
              <a:gd name="connsiteX31" fmla="*/ 10603863 w 12192000"/>
              <a:gd name="connsiteY31" fmla="*/ 1346886 h 3482342"/>
              <a:gd name="connsiteX32" fmla="*/ 10573203 w 12192000"/>
              <a:gd name="connsiteY32" fmla="*/ 1351996 h 3482342"/>
              <a:gd name="connsiteX33" fmla="*/ 10513263 w 12192000"/>
              <a:gd name="connsiteY33" fmla="*/ 1350756 h 3482342"/>
              <a:gd name="connsiteX34" fmla="*/ 10464012 w 12192000"/>
              <a:gd name="connsiteY34" fmla="*/ 1391778 h 3482342"/>
              <a:gd name="connsiteX35" fmla="*/ 10405409 w 12192000"/>
              <a:gd name="connsiteY35" fmla="*/ 1422789 h 3482342"/>
              <a:gd name="connsiteX36" fmla="*/ 10370530 w 12192000"/>
              <a:gd name="connsiteY36" fmla="*/ 1441596 h 3482342"/>
              <a:gd name="connsiteX37" fmla="*/ 10314361 w 12192000"/>
              <a:gd name="connsiteY37" fmla="*/ 1466924 h 3482342"/>
              <a:gd name="connsiteX38" fmla="*/ 10264922 w 12192000"/>
              <a:gd name="connsiteY38" fmla="*/ 1472107 h 3482342"/>
              <a:gd name="connsiteX39" fmla="*/ 10201385 w 12192000"/>
              <a:gd name="connsiteY39" fmla="*/ 1477515 h 3482342"/>
              <a:gd name="connsiteX40" fmla="*/ 10120184 w 12192000"/>
              <a:gd name="connsiteY40" fmla="*/ 1466924 h 3482342"/>
              <a:gd name="connsiteX41" fmla="*/ 10058690 w 12192000"/>
              <a:gd name="connsiteY41" fmla="*/ 1474888 h 3482342"/>
              <a:gd name="connsiteX42" fmla="*/ 10004424 w 12192000"/>
              <a:gd name="connsiteY42" fmla="*/ 1489801 h 3482342"/>
              <a:gd name="connsiteX43" fmla="*/ 9999951 w 12192000"/>
              <a:gd name="connsiteY43" fmla="*/ 1499127 h 3482342"/>
              <a:gd name="connsiteX44" fmla="*/ 9845462 w 12192000"/>
              <a:gd name="connsiteY44" fmla="*/ 1548192 h 3482342"/>
              <a:gd name="connsiteX45" fmla="*/ 9736156 w 12192000"/>
              <a:gd name="connsiteY45" fmla="*/ 1581928 h 3482342"/>
              <a:gd name="connsiteX46" fmla="*/ 9693355 w 12192000"/>
              <a:gd name="connsiteY46" fmla="*/ 1602632 h 3482342"/>
              <a:gd name="connsiteX47" fmla="*/ 9664242 w 12192000"/>
              <a:gd name="connsiteY47" fmla="*/ 1622075 h 3482342"/>
              <a:gd name="connsiteX48" fmla="*/ 9579195 w 12192000"/>
              <a:gd name="connsiteY48" fmla="*/ 1648017 h 3482342"/>
              <a:gd name="connsiteX49" fmla="*/ 9433652 w 12192000"/>
              <a:gd name="connsiteY49" fmla="*/ 1681174 h 3482342"/>
              <a:gd name="connsiteX50" fmla="*/ 9403775 w 12192000"/>
              <a:gd name="connsiteY50" fmla="*/ 1690403 h 3482342"/>
              <a:gd name="connsiteX51" fmla="*/ 9382503 w 12192000"/>
              <a:gd name="connsiteY51" fmla="*/ 1706957 h 3482342"/>
              <a:gd name="connsiteX52" fmla="*/ 9381410 w 12192000"/>
              <a:gd name="connsiteY52" fmla="*/ 1718312 h 3482342"/>
              <a:gd name="connsiteX53" fmla="*/ 9365685 w 12192000"/>
              <a:gd name="connsiteY53" fmla="*/ 1724772 h 3482342"/>
              <a:gd name="connsiteX54" fmla="*/ 9278020 w 12192000"/>
              <a:gd name="connsiteY54" fmla="*/ 1741161 h 3482342"/>
              <a:gd name="connsiteX55" fmla="*/ 9217145 w 12192000"/>
              <a:gd name="connsiteY55" fmla="*/ 1771195 h 3482342"/>
              <a:gd name="connsiteX56" fmla="*/ 8955875 w 12192000"/>
              <a:gd name="connsiteY56" fmla="*/ 1796806 h 3482342"/>
              <a:gd name="connsiteX57" fmla="*/ 8648415 w 12192000"/>
              <a:gd name="connsiteY57" fmla="*/ 1878623 h 3482342"/>
              <a:gd name="connsiteX58" fmla="*/ 8495949 w 12192000"/>
              <a:gd name="connsiteY58" fmla="*/ 1902425 h 3482342"/>
              <a:gd name="connsiteX59" fmla="*/ 8236214 w 12192000"/>
              <a:gd name="connsiteY59" fmla="*/ 1909725 h 3482342"/>
              <a:gd name="connsiteX60" fmla="*/ 8132104 w 12192000"/>
              <a:gd name="connsiteY60" fmla="*/ 1895727 h 3482342"/>
              <a:gd name="connsiteX61" fmla="*/ 7918078 w 12192000"/>
              <a:gd name="connsiteY61" fmla="*/ 1862668 h 3482342"/>
              <a:gd name="connsiteX62" fmla="*/ 7817899 w 12192000"/>
              <a:gd name="connsiteY62" fmla="*/ 1862176 h 3482342"/>
              <a:gd name="connsiteX63" fmla="*/ 7768994 w 12192000"/>
              <a:gd name="connsiteY63" fmla="*/ 1855721 h 3482342"/>
              <a:gd name="connsiteX64" fmla="*/ 7618027 w 12192000"/>
              <a:gd name="connsiteY64" fmla="*/ 1830959 h 3482342"/>
              <a:gd name="connsiteX65" fmla="*/ 7449425 w 12192000"/>
              <a:gd name="connsiteY65" fmla="*/ 1810910 h 3482342"/>
              <a:gd name="connsiteX66" fmla="*/ 7342915 w 12192000"/>
              <a:gd name="connsiteY66" fmla="*/ 1819827 h 3482342"/>
              <a:gd name="connsiteX67" fmla="*/ 7255191 w 12192000"/>
              <a:gd name="connsiteY67" fmla="*/ 1834354 h 3482342"/>
              <a:gd name="connsiteX68" fmla="*/ 7131205 w 12192000"/>
              <a:gd name="connsiteY68" fmla="*/ 1845557 h 3482342"/>
              <a:gd name="connsiteX69" fmla="*/ 6941837 w 12192000"/>
              <a:gd name="connsiteY69" fmla="*/ 1840640 h 3482342"/>
              <a:gd name="connsiteX70" fmla="*/ 6837145 w 12192000"/>
              <a:gd name="connsiteY70" fmla="*/ 1870724 h 3482342"/>
              <a:gd name="connsiteX71" fmla="*/ 6753991 w 12192000"/>
              <a:gd name="connsiteY71" fmla="*/ 1860969 h 3482342"/>
              <a:gd name="connsiteX72" fmla="*/ 6727754 w 12192000"/>
              <a:gd name="connsiteY72" fmla="*/ 1882372 h 3482342"/>
              <a:gd name="connsiteX73" fmla="*/ 6723371 w 12192000"/>
              <a:gd name="connsiteY73" fmla="*/ 1886494 h 3482342"/>
              <a:gd name="connsiteX74" fmla="*/ 6702779 w 12192000"/>
              <a:gd name="connsiteY74" fmla="*/ 1893601 h 3482342"/>
              <a:gd name="connsiteX75" fmla="*/ 6686657 w 12192000"/>
              <a:gd name="connsiteY75" fmla="*/ 1907344 h 3482342"/>
              <a:gd name="connsiteX76" fmla="*/ 6651330 w 12192000"/>
              <a:gd name="connsiteY76" fmla="*/ 1922921 h 3482342"/>
              <a:gd name="connsiteX77" fmla="*/ 6622958 w 12192000"/>
              <a:gd name="connsiteY77" fmla="*/ 1936255 h 3482342"/>
              <a:gd name="connsiteX78" fmla="*/ 6522602 w 12192000"/>
              <a:gd name="connsiteY78" fmla="*/ 1954133 h 3482342"/>
              <a:gd name="connsiteX79" fmla="*/ 6444344 w 12192000"/>
              <a:gd name="connsiteY79" fmla="*/ 1969663 h 3482342"/>
              <a:gd name="connsiteX80" fmla="*/ 6409626 w 12192000"/>
              <a:gd name="connsiteY80" fmla="*/ 1978846 h 3482342"/>
              <a:gd name="connsiteX81" fmla="*/ 6333446 w 12192000"/>
              <a:gd name="connsiteY81" fmla="*/ 1997163 h 3482342"/>
              <a:gd name="connsiteX82" fmla="*/ 6294933 w 12192000"/>
              <a:gd name="connsiteY82" fmla="*/ 2019412 h 3482342"/>
              <a:gd name="connsiteX83" fmla="*/ 6238719 w 12192000"/>
              <a:gd name="connsiteY83" fmla="*/ 2042547 h 3482342"/>
              <a:gd name="connsiteX84" fmla="*/ 6187205 w 12192000"/>
              <a:gd name="connsiteY84" fmla="*/ 2060048 h 3482342"/>
              <a:gd name="connsiteX85" fmla="*/ 6138780 w 12192000"/>
              <a:gd name="connsiteY85" fmla="*/ 2081918 h 3482342"/>
              <a:gd name="connsiteX86" fmla="*/ 6120125 w 12192000"/>
              <a:gd name="connsiteY86" fmla="*/ 2109475 h 3482342"/>
              <a:gd name="connsiteX87" fmla="*/ 6056576 w 12192000"/>
              <a:gd name="connsiteY87" fmla="*/ 2120066 h 3482342"/>
              <a:gd name="connsiteX88" fmla="*/ 5993794 w 12192000"/>
              <a:gd name="connsiteY88" fmla="*/ 2122569 h 3482342"/>
              <a:gd name="connsiteX89" fmla="*/ 5943601 w 12192000"/>
              <a:gd name="connsiteY89" fmla="*/ 2137719 h 3482342"/>
              <a:gd name="connsiteX90" fmla="*/ 5898141 w 12192000"/>
              <a:gd name="connsiteY90" fmla="*/ 2144806 h 3482342"/>
              <a:gd name="connsiteX91" fmla="*/ 5855337 w 12192000"/>
              <a:gd name="connsiteY91" fmla="*/ 2137719 h 3482342"/>
              <a:gd name="connsiteX92" fmla="*/ 5817682 w 12192000"/>
              <a:gd name="connsiteY92" fmla="*/ 2157358 h 3482342"/>
              <a:gd name="connsiteX93" fmla="*/ 5735300 w 12192000"/>
              <a:gd name="connsiteY93" fmla="*/ 2158902 h 3482342"/>
              <a:gd name="connsiteX94" fmla="*/ 5591469 w 12192000"/>
              <a:gd name="connsiteY94" fmla="*/ 2178389 h 3482342"/>
              <a:gd name="connsiteX95" fmla="*/ 5505818 w 12192000"/>
              <a:gd name="connsiteY95" fmla="*/ 2194207 h 3482342"/>
              <a:gd name="connsiteX96" fmla="*/ 5452860 w 12192000"/>
              <a:gd name="connsiteY96" fmla="*/ 2180085 h 3482342"/>
              <a:gd name="connsiteX97" fmla="*/ 5414282 w 12192000"/>
              <a:gd name="connsiteY97" fmla="*/ 2183070 h 3482342"/>
              <a:gd name="connsiteX98" fmla="*/ 5368369 w 12192000"/>
              <a:gd name="connsiteY98" fmla="*/ 2204272 h 3482342"/>
              <a:gd name="connsiteX99" fmla="*/ 5336354 w 12192000"/>
              <a:gd name="connsiteY99" fmla="*/ 2218920 h 3482342"/>
              <a:gd name="connsiteX100" fmla="*/ 5291263 w 12192000"/>
              <a:gd name="connsiteY100" fmla="*/ 2239182 h 3482342"/>
              <a:gd name="connsiteX101" fmla="*/ 5255152 w 12192000"/>
              <a:gd name="connsiteY101" fmla="*/ 2247164 h 3482342"/>
              <a:gd name="connsiteX102" fmla="*/ 5233796 w 12192000"/>
              <a:gd name="connsiteY102" fmla="*/ 2268260 h 3482342"/>
              <a:gd name="connsiteX103" fmla="*/ 5212786 w 12192000"/>
              <a:gd name="connsiteY103" fmla="*/ 2296592 h 3482342"/>
              <a:gd name="connsiteX104" fmla="*/ 5173523 w 12192000"/>
              <a:gd name="connsiteY104" fmla="*/ 2309057 h 3482342"/>
              <a:gd name="connsiteX105" fmla="*/ 5123830 w 12192000"/>
              <a:gd name="connsiteY105" fmla="*/ 2307070 h 3482342"/>
              <a:gd name="connsiteX106" fmla="*/ 5065426 w 12192000"/>
              <a:gd name="connsiteY106" fmla="*/ 2324076 h 3482342"/>
              <a:gd name="connsiteX107" fmla="*/ 4975908 w 12192000"/>
              <a:gd name="connsiteY107" fmla="*/ 2364128 h 3482342"/>
              <a:gd name="connsiteX108" fmla="*/ 4913723 w 12192000"/>
              <a:gd name="connsiteY108" fmla="*/ 2385265 h 3482342"/>
              <a:gd name="connsiteX109" fmla="*/ 4746485 w 12192000"/>
              <a:gd name="connsiteY109" fmla="*/ 2451769 h 3482342"/>
              <a:gd name="connsiteX110" fmla="*/ 4681588 w 12192000"/>
              <a:gd name="connsiteY110" fmla="*/ 2467494 h 3482342"/>
              <a:gd name="connsiteX111" fmla="*/ 1783655 w 12192000"/>
              <a:gd name="connsiteY111" fmla="*/ 3163860 h 3482342"/>
              <a:gd name="connsiteX112" fmla="*/ 1325955 w 12192000"/>
              <a:gd name="connsiteY112" fmla="*/ 3176692 h 3482342"/>
              <a:gd name="connsiteX113" fmla="*/ 1190384 w 12192000"/>
              <a:gd name="connsiteY113" fmla="*/ 3203504 h 3482342"/>
              <a:gd name="connsiteX114" fmla="*/ 1094537 w 12192000"/>
              <a:gd name="connsiteY114" fmla="*/ 3229469 h 3482342"/>
              <a:gd name="connsiteX115" fmla="*/ 779276 w 12192000"/>
              <a:gd name="connsiteY115" fmla="*/ 3327290 h 3482342"/>
              <a:gd name="connsiteX116" fmla="*/ 600378 w 12192000"/>
              <a:gd name="connsiteY116" fmla="*/ 3335250 h 3482342"/>
              <a:gd name="connsiteX117" fmla="*/ 493457 w 12192000"/>
              <a:gd name="connsiteY117" fmla="*/ 3365044 h 3482342"/>
              <a:gd name="connsiteX118" fmla="*/ 349402 w 12192000"/>
              <a:gd name="connsiteY118" fmla="*/ 3380897 h 3482342"/>
              <a:gd name="connsiteX119" fmla="*/ 192183 w 12192000"/>
              <a:gd name="connsiteY119" fmla="*/ 3460075 h 3482342"/>
              <a:gd name="connsiteX120" fmla="*/ 46713 w 12192000"/>
              <a:gd name="connsiteY120" fmla="*/ 3462986 h 3482342"/>
              <a:gd name="connsiteX121" fmla="*/ 2765 w 12192000"/>
              <a:gd name="connsiteY121" fmla="*/ 3480770 h 3482342"/>
              <a:gd name="connsiteX122" fmla="*/ 0 w 12192000"/>
              <a:gd name="connsiteY122" fmla="*/ 3482342 h 3482342"/>
              <a:gd name="connsiteX123" fmla="*/ 0 w 12192000"/>
              <a:gd name="connsiteY12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60443 w 12192000"/>
              <a:gd name="connsiteY26" fmla="*/ 1244502 h 3482342"/>
              <a:gd name="connsiteX27" fmla="*/ 10850998 w 12192000"/>
              <a:gd name="connsiteY27" fmla="*/ 1269215 h 3482342"/>
              <a:gd name="connsiteX28" fmla="*/ 10815658 w 12192000"/>
              <a:gd name="connsiteY28" fmla="*/ 1287849 h 3482342"/>
              <a:gd name="connsiteX29" fmla="*/ 10679906 w 12192000"/>
              <a:gd name="connsiteY29" fmla="*/ 1332049 h 3482342"/>
              <a:gd name="connsiteX30" fmla="*/ 10636304 w 12192000"/>
              <a:gd name="connsiteY30" fmla="*/ 1317928 h 3482342"/>
              <a:gd name="connsiteX31" fmla="*/ 10603863 w 12192000"/>
              <a:gd name="connsiteY31" fmla="*/ 1346886 h 3482342"/>
              <a:gd name="connsiteX32" fmla="*/ 10573203 w 12192000"/>
              <a:gd name="connsiteY32" fmla="*/ 1351996 h 3482342"/>
              <a:gd name="connsiteX33" fmla="*/ 10513263 w 12192000"/>
              <a:gd name="connsiteY33" fmla="*/ 1350756 h 3482342"/>
              <a:gd name="connsiteX34" fmla="*/ 10464012 w 12192000"/>
              <a:gd name="connsiteY34" fmla="*/ 1391778 h 3482342"/>
              <a:gd name="connsiteX35" fmla="*/ 10405409 w 12192000"/>
              <a:gd name="connsiteY35" fmla="*/ 1422789 h 3482342"/>
              <a:gd name="connsiteX36" fmla="*/ 10370530 w 12192000"/>
              <a:gd name="connsiteY36" fmla="*/ 1441596 h 3482342"/>
              <a:gd name="connsiteX37" fmla="*/ 10314361 w 12192000"/>
              <a:gd name="connsiteY37" fmla="*/ 1466924 h 3482342"/>
              <a:gd name="connsiteX38" fmla="*/ 10264922 w 12192000"/>
              <a:gd name="connsiteY38" fmla="*/ 1472107 h 3482342"/>
              <a:gd name="connsiteX39" fmla="*/ 10201385 w 12192000"/>
              <a:gd name="connsiteY39" fmla="*/ 1477515 h 3482342"/>
              <a:gd name="connsiteX40" fmla="*/ 10120184 w 12192000"/>
              <a:gd name="connsiteY40" fmla="*/ 1466924 h 3482342"/>
              <a:gd name="connsiteX41" fmla="*/ 10058690 w 12192000"/>
              <a:gd name="connsiteY41" fmla="*/ 1474888 h 3482342"/>
              <a:gd name="connsiteX42" fmla="*/ 10004424 w 12192000"/>
              <a:gd name="connsiteY42" fmla="*/ 1489801 h 3482342"/>
              <a:gd name="connsiteX43" fmla="*/ 9999951 w 12192000"/>
              <a:gd name="connsiteY43" fmla="*/ 1499127 h 3482342"/>
              <a:gd name="connsiteX44" fmla="*/ 9845462 w 12192000"/>
              <a:gd name="connsiteY44" fmla="*/ 1548192 h 3482342"/>
              <a:gd name="connsiteX45" fmla="*/ 9736156 w 12192000"/>
              <a:gd name="connsiteY45" fmla="*/ 1581928 h 3482342"/>
              <a:gd name="connsiteX46" fmla="*/ 9693355 w 12192000"/>
              <a:gd name="connsiteY46" fmla="*/ 1602632 h 3482342"/>
              <a:gd name="connsiteX47" fmla="*/ 9664242 w 12192000"/>
              <a:gd name="connsiteY47" fmla="*/ 1622075 h 3482342"/>
              <a:gd name="connsiteX48" fmla="*/ 9579195 w 12192000"/>
              <a:gd name="connsiteY48" fmla="*/ 1648017 h 3482342"/>
              <a:gd name="connsiteX49" fmla="*/ 9433652 w 12192000"/>
              <a:gd name="connsiteY49" fmla="*/ 1681174 h 3482342"/>
              <a:gd name="connsiteX50" fmla="*/ 9403775 w 12192000"/>
              <a:gd name="connsiteY50" fmla="*/ 1690403 h 3482342"/>
              <a:gd name="connsiteX51" fmla="*/ 9382503 w 12192000"/>
              <a:gd name="connsiteY51" fmla="*/ 1706957 h 3482342"/>
              <a:gd name="connsiteX52" fmla="*/ 9381410 w 12192000"/>
              <a:gd name="connsiteY52" fmla="*/ 1718312 h 3482342"/>
              <a:gd name="connsiteX53" fmla="*/ 9365685 w 12192000"/>
              <a:gd name="connsiteY53" fmla="*/ 1724772 h 3482342"/>
              <a:gd name="connsiteX54" fmla="*/ 9278020 w 12192000"/>
              <a:gd name="connsiteY54" fmla="*/ 1741161 h 3482342"/>
              <a:gd name="connsiteX55" fmla="*/ 9217145 w 12192000"/>
              <a:gd name="connsiteY55" fmla="*/ 1771195 h 3482342"/>
              <a:gd name="connsiteX56" fmla="*/ 8955875 w 12192000"/>
              <a:gd name="connsiteY56" fmla="*/ 1796806 h 3482342"/>
              <a:gd name="connsiteX57" fmla="*/ 8648415 w 12192000"/>
              <a:gd name="connsiteY57" fmla="*/ 1878623 h 3482342"/>
              <a:gd name="connsiteX58" fmla="*/ 8495949 w 12192000"/>
              <a:gd name="connsiteY58" fmla="*/ 1902425 h 3482342"/>
              <a:gd name="connsiteX59" fmla="*/ 8236214 w 12192000"/>
              <a:gd name="connsiteY59" fmla="*/ 1909725 h 3482342"/>
              <a:gd name="connsiteX60" fmla="*/ 8132104 w 12192000"/>
              <a:gd name="connsiteY60" fmla="*/ 1895727 h 3482342"/>
              <a:gd name="connsiteX61" fmla="*/ 7918078 w 12192000"/>
              <a:gd name="connsiteY61" fmla="*/ 1862668 h 3482342"/>
              <a:gd name="connsiteX62" fmla="*/ 7817899 w 12192000"/>
              <a:gd name="connsiteY62" fmla="*/ 1862176 h 3482342"/>
              <a:gd name="connsiteX63" fmla="*/ 7768994 w 12192000"/>
              <a:gd name="connsiteY63" fmla="*/ 1855721 h 3482342"/>
              <a:gd name="connsiteX64" fmla="*/ 7618027 w 12192000"/>
              <a:gd name="connsiteY64" fmla="*/ 1830959 h 3482342"/>
              <a:gd name="connsiteX65" fmla="*/ 7449425 w 12192000"/>
              <a:gd name="connsiteY65" fmla="*/ 1810910 h 3482342"/>
              <a:gd name="connsiteX66" fmla="*/ 7342915 w 12192000"/>
              <a:gd name="connsiteY66" fmla="*/ 1819827 h 3482342"/>
              <a:gd name="connsiteX67" fmla="*/ 7255191 w 12192000"/>
              <a:gd name="connsiteY67" fmla="*/ 1834354 h 3482342"/>
              <a:gd name="connsiteX68" fmla="*/ 7131205 w 12192000"/>
              <a:gd name="connsiteY68" fmla="*/ 1845557 h 3482342"/>
              <a:gd name="connsiteX69" fmla="*/ 6941837 w 12192000"/>
              <a:gd name="connsiteY69" fmla="*/ 1840640 h 3482342"/>
              <a:gd name="connsiteX70" fmla="*/ 6837145 w 12192000"/>
              <a:gd name="connsiteY70" fmla="*/ 1870724 h 3482342"/>
              <a:gd name="connsiteX71" fmla="*/ 6753991 w 12192000"/>
              <a:gd name="connsiteY71" fmla="*/ 1860969 h 3482342"/>
              <a:gd name="connsiteX72" fmla="*/ 6727754 w 12192000"/>
              <a:gd name="connsiteY72" fmla="*/ 1882372 h 3482342"/>
              <a:gd name="connsiteX73" fmla="*/ 6723371 w 12192000"/>
              <a:gd name="connsiteY73" fmla="*/ 1886494 h 3482342"/>
              <a:gd name="connsiteX74" fmla="*/ 6702779 w 12192000"/>
              <a:gd name="connsiteY74" fmla="*/ 1893601 h 3482342"/>
              <a:gd name="connsiteX75" fmla="*/ 6686657 w 12192000"/>
              <a:gd name="connsiteY75" fmla="*/ 1907344 h 3482342"/>
              <a:gd name="connsiteX76" fmla="*/ 6651330 w 12192000"/>
              <a:gd name="connsiteY76" fmla="*/ 1922921 h 3482342"/>
              <a:gd name="connsiteX77" fmla="*/ 6622958 w 12192000"/>
              <a:gd name="connsiteY77" fmla="*/ 1936255 h 3482342"/>
              <a:gd name="connsiteX78" fmla="*/ 6522602 w 12192000"/>
              <a:gd name="connsiteY78" fmla="*/ 1954133 h 3482342"/>
              <a:gd name="connsiteX79" fmla="*/ 6444344 w 12192000"/>
              <a:gd name="connsiteY79" fmla="*/ 1969663 h 3482342"/>
              <a:gd name="connsiteX80" fmla="*/ 6409626 w 12192000"/>
              <a:gd name="connsiteY80" fmla="*/ 1978846 h 3482342"/>
              <a:gd name="connsiteX81" fmla="*/ 6333446 w 12192000"/>
              <a:gd name="connsiteY81" fmla="*/ 1997163 h 3482342"/>
              <a:gd name="connsiteX82" fmla="*/ 6294933 w 12192000"/>
              <a:gd name="connsiteY82" fmla="*/ 2019412 h 3482342"/>
              <a:gd name="connsiteX83" fmla="*/ 6238719 w 12192000"/>
              <a:gd name="connsiteY83" fmla="*/ 2042547 h 3482342"/>
              <a:gd name="connsiteX84" fmla="*/ 6187205 w 12192000"/>
              <a:gd name="connsiteY84" fmla="*/ 2060048 h 3482342"/>
              <a:gd name="connsiteX85" fmla="*/ 6138780 w 12192000"/>
              <a:gd name="connsiteY85" fmla="*/ 2081918 h 3482342"/>
              <a:gd name="connsiteX86" fmla="*/ 6120125 w 12192000"/>
              <a:gd name="connsiteY86" fmla="*/ 2109475 h 3482342"/>
              <a:gd name="connsiteX87" fmla="*/ 6056576 w 12192000"/>
              <a:gd name="connsiteY87" fmla="*/ 2120066 h 3482342"/>
              <a:gd name="connsiteX88" fmla="*/ 5993794 w 12192000"/>
              <a:gd name="connsiteY88" fmla="*/ 2122569 h 3482342"/>
              <a:gd name="connsiteX89" fmla="*/ 5943601 w 12192000"/>
              <a:gd name="connsiteY89" fmla="*/ 2137719 h 3482342"/>
              <a:gd name="connsiteX90" fmla="*/ 5898141 w 12192000"/>
              <a:gd name="connsiteY90" fmla="*/ 2144806 h 3482342"/>
              <a:gd name="connsiteX91" fmla="*/ 5855337 w 12192000"/>
              <a:gd name="connsiteY91" fmla="*/ 2137719 h 3482342"/>
              <a:gd name="connsiteX92" fmla="*/ 5817682 w 12192000"/>
              <a:gd name="connsiteY92" fmla="*/ 2157358 h 3482342"/>
              <a:gd name="connsiteX93" fmla="*/ 5735300 w 12192000"/>
              <a:gd name="connsiteY93" fmla="*/ 2158902 h 3482342"/>
              <a:gd name="connsiteX94" fmla="*/ 5591469 w 12192000"/>
              <a:gd name="connsiteY94" fmla="*/ 2178389 h 3482342"/>
              <a:gd name="connsiteX95" fmla="*/ 5505818 w 12192000"/>
              <a:gd name="connsiteY95" fmla="*/ 2194207 h 3482342"/>
              <a:gd name="connsiteX96" fmla="*/ 5452860 w 12192000"/>
              <a:gd name="connsiteY96" fmla="*/ 2180085 h 3482342"/>
              <a:gd name="connsiteX97" fmla="*/ 5414282 w 12192000"/>
              <a:gd name="connsiteY97" fmla="*/ 2183070 h 3482342"/>
              <a:gd name="connsiteX98" fmla="*/ 5368369 w 12192000"/>
              <a:gd name="connsiteY98" fmla="*/ 2204272 h 3482342"/>
              <a:gd name="connsiteX99" fmla="*/ 5336354 w 12192000"/>
              <a:gd name="connsiteY99" fmla="*/ 2218920 h 3482342"/>
              <a:gd name="connsiteX100" fmla="*/ 5291263 w 12192000"/>
              <a:gd name="connsiteY100" fmla="*/ 2239182 h 3482342"/>
              <a:gd name="connsiteX101" fmla="*/ 5255152 w 12192000"/>
              <a:gd name="connsiteY101" fmla="*/ 2247164 h 3482342"/>
              <a:gd name="connsiteX102" fmla="*/ 5233796 w 12192000"/>
              <a:gd name="connsiteY102" fmla="*/ 2268260 h 3482342"/>
              <a:gd name="connsiteX103" fmla="*/ 5212786 w 12192000"/>
              <a:gd name="connsiteY103" fmla="*/ 2296592 h 3482342"/>
              <a:gd name="connsiteX104" fmla="*/ 5173523 w 12192000"/>
              <a:gd name="connsiteY104" fmla="*/ 2309057 h 3482342"/>
              <a:gd name="connsiteX105" fmla="*/ 5123830 w 12192000"/>
              <a:gd name="connsiteY105" fmla="*/ 2307070 h 3482342"/>
              <a:gd name="connsiteX106" fmla="*/ 5065426 w 12192000"/>
              <a:gd name="connsiteY106" fmla="*/ 2324076 h 3482342"/>
              <a:gd name="connsiteX107" fmla="*/ 4975908 w 12192000"/>
              <a:gd name="connsiteY107" fmla="*/ 2364128 h 3482342"/>
              <a:gd name="connsiteX108" fmla="*/ 4913723 w 12192000"/>
              <a:gd name="connsiteY108" fmla="*/ 2385265 h 3482342"/>
              <a:gd name="connsiteX109" fmla="*/ 4746485 w 12192000"/>
              <a:gd name="connsiteY109" fmla="*/ 2451769 h 3482342"/>
              <a:gd name="connsiteX110" fmla="*/ 4681588 w 12192000"/>
              <a:gd name="connsiteY110" fmla="*/ 2467494 h 3482342"/>
              <a:gd name="connsiteX111" fmla="*/ 1783655 w 12192000"/>
              <a:gd name="connsiteY111" fmla="*/ 3163860 h 3482342"/>
              <a:gd name="connsiteX112" fmla="*/ 1325955 w 12192000"/>
              <a:gd name="connsiteY112" fmla="*/ 3176692 h 3482342"/>
              <a:gd name="connsiteX113" fmla="*/ 1190384 w 12192000"/>
              <a:gd name="connsiteY113" fmla="*/ 3203504 h 3482342"/>
              <a:gd name="connsiteX114" fmla="*/ 1094537 w 12192000"/>
              <a:gd name="connsiteY114" fmla="*/ 3229469 h 3482342"/>
              <a:gd name="connsiteX115" fmla="*/ 779276 w 12192000"/>
              <a:gd name="connsiteY115" fmla="*/ 3327290 h 3482342"/>
              <a:gd name="connsiteX116" fmla="*/ 600378 w 12192000"/>
              <a:gd name="connsiteY116" fmla="*/ 3335250 h 3482342"/>
              <a:gd name="connsiteX117" fmla="*/ 493457 w 12192000"/>
              <a:gd name="connsiteY117" fmla="*/ 3365044 h 3482342"/>
              <a:gd name="connsiteX118" fmla="*/ 349402 w 12192000"/>
              <a:gd name="connsiteY118" fmla="*/ 3380897 h 3482342"/>
              <a:gd name="connsiteX119" fmla="*/ 192183 w 12192000"/>
              <a:gd name="connsiteY119" fmla="*/ 3460075 h 3482342"/>
              <a:gd name="connsiteX120" fmla="*/ 46713 w 12192000"/>
              <a:gd name="connsiteY120" fmla="*/ 3462986 h 3482342"/>
              <a:gd name="connsiteX121" fmla="*/ 2765 w 12192000"/>
              <a:gd name="connsiteY121" fmla="*/ 3480770 h 3482342"/>
              <a:gd name="connsiteX122" fmla="*/ 0 w 12192000"/>
              <a:gd name="connsiteY122" fmla="*/ 3482342 h 3482342"/>
              <a:gd name="connsiteX123" fmla="*/ 0 w 12192000"/>
              <a:gd name="connsiteY12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60443 w 12192000"/>
              <a:gd name="connsiteY26" fmla="*/ 1244502 h 3482342"/>
              <a:gd name="connsiteX27" fmla="*/ 10850998 w 12192000"/>
              <a:gd name="connsiteY27" fmla="*/ 1269215 h 3482342"/>
              <a:gd name="connsiteX28" fmla="*/ 10815658 w 12192000"/>
              <a:gd name="connsiteY28" fmla="*/ 1287849 h 3482342"/>
              <a:gd name="connsiteX29" fmla="*/ 10679906 w 12192000"/>
              <a:gd name="connsiteY29" fmla="*/ 1332049 h 3482342"/>
              <a:gd name="connsiteX30" fmla="*/ 10639834 w 12192000"/>
              <a:gd name="connsiteY30" fmla="*/ 1324989 h 3482342"/>
              <a:gd name="connsiteX31" fmla="*/ 10603863 w 12192000"/>
              <a:gd name="connsiteY31" fmla="*/ 1346886 h 3482342"/>
              <a:gd name="connsiteX32" fmla="*/ 10573203 w 12192000"/>
              <a:gd name="connsiteY32" fmla="*/ 1351996 h 3482342"/>
              <a:gd name="connsiteX33" fmla="*/ 10513263 w 12192000"/>
              <a:gd name="connsiteY33" fmla="*/ 1350756 h 3482342"/>
              <a:gd name="connsiteX34" fmla="*/ 10464012 w 12192000"/>
              <a:gd name="connsiteY34" fmla="*/ 1391778 h 3482342"/>
              <a:gd name="connsiteX35" fmla="*/ 10405409 w 12192000"/>
              <a:gd name="connsiteY35" fmla="*/ 1422789 h 3482342"/>
              <a:gd name="connsiteX36" fmla="*/ 10370530 w 12192000"/>
              <a:gd name="connsiteY36" fmla="*/ 1441596 h 3482342"/>
              <a:gd name="connsiteX37" fmla="*/ 10314361 w 12192000"/>
              <a:gd name="connsiteY37" fmla="*/ 1466924 h 3482342"/>
              <a:gd name="connsiteX38" fmla="*/ 10264922 w 12192000"/>
              <a:gd name="connsiteY38" fmla="*/ 1472107 h 3482342"/>
              <a:gd name="connsiteX39" fmla="*/ 10201385 w 12192000"/>
              <a:gd name="connsiteY39" fmla="*/ 1477515 h 3482342"/>
              <a:gd name="connsiteX40" fmla="*/ 10120184 w 12192000"/>
              <a:gd name="connsiteY40" fmla="*/ 1466924 h 3482342"/>
              <a:gd name="connsiteX41" fmla="*/ 10058690 w 12192000"/>
              <a:gd name="connsiteY41" fmla="*/ 1474888 h 3482342"/>
              <a:gd name="connsiteX42" fmla="*/ 10004424 w 12192000"/>
              <a:gd name="connsiteY42" fmla="*/ 1489801 h 3482342"/>
              <a:gd name="connsiteX43" fmla="*/ 9999951 w 12192000"/>
              <a:gd name="connsiteY43" fmla="*/ 1499127 h 3482342"/>
              <a:gd name="connsiteX44" fmla="*/ 9845462 w 12192000"/>
              <a:gd name="connsiteY44" fmla="*/ 1548192 h 3482342"/>
              <a:gd name="connsiteX45" fmla="*/ 9736156 w 12192000"/>
              <a:gd name="connsiteY45" fmla="*/ 1581928 h 3482342"/>
              <a:gd name="connsiteX46" fmla="*/ 9693355 w 12192000"/>
              <a:gd name="connsiteY46" fmla="*/ 1602632 h 3482342"/>
              <a:gd name="connsiteX47" fmla="*/ 9664242 w 12192000"/>
              <a:gd name="connsiteY47" fmla="*/ 1622075 h 3482342"/>
              <a:gd name="connsiteX48" fmla="*/ 9579195 w 12192000"/>
              <a:gd name="connsiteY48" fmla="*/ 1648017 h 3482342"/>
              <a:gd name="connsiteX49" fmla="*/ 9433652 w 12192000"/>
              <a:gd name="connsiteY49" fmla="*/ 1681174 h 3482342"/>
              <a:gd name="connsiteX50" fmla="*/ 9403775 w 12192000"/>
              <a:gd name="connsiteY50" fmla="*/ 1690403 h 3482342"/>
              <a:gd name="connsiteX51" fmla="*/ 9382503 w 12192000"/>
              <a:gd name="connsiteY51" fmla="*/ 1706957 h 3482342"/>
              <a:gd name="connsiteX52" fmla="*/ 9381410 w 12192000"/>
              <a:gd name="connsiteY52" fmla="*/ 1718312 h 3482342"/>
              <a:gd name="connsiteX53" fmla="*/ 9365685 w 12192000"/>
              <a:gd name="connsiteY53" fmla="*/ 1724772 h 3482342"/>
              <a:gd name="connsiteX54" fmla="*/ 9278020 w 12192000"/>
              <a:gd name="connsiteY54" fmla="*/ 1741161 h 3482342"/>
              <a:gd name="connsiteX55" fmla="*/ 9217145 w 12192000"/>
              <a:gd name="connsiteY55" fmla="*/ 1771195 h 3482342"/>
              <a:gd name="connsiteX56" fmla="*/ 8955875 w 12192000"/>
              <a:gd name="connsiteY56" fmla="*/ 1796806 h 3482342"/>
              <a:gd name="connsiteX57" fmla="*/ 8648415 w 12192000"/>
              <a:gd name="connsiteY57" fmla="*/ 1878623 h 3482342"/>
              <a:gd name="connsiteX58" fmla="*/ 8495949 w 12192000"/>
              <a:gd name="connsiteY58" fmla="*/ 1902425 h 3482342"/>
              <a:gd name="connsiteX59" fmla="*/ 8236214 w 12192000"/>
              <a:gd name="connsiteY59" fmla="*/ 1909725 h 3482342"/>
              <a:gd name="connsiteX60" fmla="*/ 8132104 w 12192000"/>
              <a:gd name="connsiteY60" fmla="*/ 1895727 h 3482342"/>
              <a:gd name="connsiteX61" fmla="*/ 7918078 w 12192000"/>
              <a:gd name="connsiteY61" fmla="*/ 1862668 h 3482342"/>
              <a:gd name="connsiteX62" fmla="*/ 7817899 w 12192000"/>
              <a:gd name="connsiteY62" fmla="*/ 1862176 h 3482342"/>
              <a:gd name="connsiteX63" fmla="*/ 7768994 w 12192000"/>
              <a:gd name="connsiteY63" fmla="*/ 1855721 h 3482342"/>
              <a:gd name="connsiteX64" fmla="*/ 7618027 w 12192000"/>
              <a:gd name="connsiteY64" fmla="*/ 1830959 h 3482342"/>
              <a:gd name="connsiteX65" fmla="*/ 7449425 w 12192000"/>
              <a:gd name="connsiteY65" fmla="*/ 1810910 h 3482342"/>
              <a:gd name="connsiteX66" fmla="*/ 7342915 w 12192000"/>
              <a:gd name="connsiteY66" fmla="*/ 1819827 h 3482342"/>
              <a:gd name="connsiteX67" fmla="*/ 7255191 w 12192000"/>
              <a:gd name="connsiteY67" fmla="*/ 1834354 h 3482342"/>
              <a:gd name="connsiteX68" fmla="*/ 7131205 w 12192000"/>
              <a:gd name="connsiteY68" fmla="*/ 1845557 h 3482342"/>
              <a:gd name="connsiteX69" fmla="*/ 6941837 w 12192000"/>
              <a:gd name="connsiteY69" fmla="*/ 1840640 h 3482342"/>
              <a:gd name="connsiteX70" fmla="*/ 6837145 w 12192000"/>
              <a:gd name="connsiteY70" fmla="*/ 1870724 h 3482342"/>
              <a:gd name="connsiteX71" fmla="*/ 6753991 w 12192000"/>
              <a:gd name="connsiteY71" fmla="*/ 1860969 h 3482342"/>
              <a:gd name="connsiteX72" fmla="*/ 6727754 w 12192000"/>
              <a:gd name="connsiteY72" fmla="*/ 1882372 h 3482342"/>
              <a:gd name="connsiteX73" fmla="*/ 6723371 w 12192000"/>
              <a:gd name="connsiteY73" fmla="*/ 1886494 h 3482342"/>
              <a:gd name="connsiteX74" fmla="*/ 6702779 w 12192000"/>
              <a:gd name="connsiteY74" fmla="*/ 1893601 h 3482342"/>
              <a:gd name="connsiteX75" fmla="*/ 6686657 w 12192000"/>
              <a:gd name="connsiteY75" fmla="*/ 1907344 h 3482342"/>
              <a:gd name="connsiteX76" fmla="*/ 6651330 w 12192000"/>
              <a:gd name="connsiteY76" fmla="*/ 1922921 h 3482342"/>
              <a:gd name="connsiteX77" fmla="*/ 6622958 w 12192000"/>
              <a:gd name="connsiteY77" fmla="*/ 1936255 h 3482342"/>
              <a:gd name="connsiteX78" fmla="*/ 6522602 w 12192000"/>
              <a:gd name="connsiteY78" fmla="*/ 1954133 h 3482342"/>
              <a:gd name="connsiteX79" fmla="*/ 6444344 w 12192000"/>
              <a:gd name="connsiteY79" fmla="*/ 1969663 h 3482342"/>
              <a:gd name="connsiteX80" fmla="*/ 6409626 w 12192000"/>
              <a:gd name="connsiteY80" fmla="*/ 1978846 h 3482342"/>
              <a:gd name="connsiteX81" fmla="*/ 6333446 w 12192000"/>
              <a:gd name="connsiteY81" fmla="*/ 1997163 h 3482342"/>
              <a:gd name="connsiteX82" fmla="*/ 6294933 w 12192000"/>
              <a:gd name="connsiteY82" fmla="*/ 2019412 h 3482342"/>
              <a:gd name="connsiteX83" fmla="*/ 6238719 w 12192000"/>
              <a:gd name="connsiteY83" fmla="*/ 2042547 h 3482342"/>
              <a:gd name="connsiteX84" fmla="*/ 6187205 w 12192000"/>
              <a:gd name="connsiteY84" fmla="*/ 2060048 h 3482342"/>
              <a:gd name="connsiteX85" fmla="*/ 6138780 w 12192000"/>
              <a:gd name="connsiteY85" fmla="*/ 2081918 h 3482342"/>
              <a:gd name="connsiteX86" fmla="*/ 6120125 w 12192000"/>
              <a:gd name="connsiteY86" fmla="*/ 2109475 h 3482342"/>
              <a:gd name="connsiteX87" fmla="*/ 6056576 w 12192000"/>
              <a:gd name="connsiteY87" fmla="*/ 2120066 h 3482342"/>
              <a:gd name="connsiteX88" fmla="*/ 5993794 w 12192000"/>
              <a:gd name="connsiteY88" fmla="*/ 2122569 h 3482342"/>
              <a:gd name="connsiteX89" fmla="*/ 5943601 w 12192000"/>
              <a:gd name="connsiteY89" fmla="*/ 2137719 h 3482342"/>
              <a:gd name="connsiteX90" fmla="*/ 5898141 w 12192000"/>
              <a:gd name="connsiteY90" fmla="*/ 2144806 h 3482342"/>
              <a:gd name="connsiteX91" fmla="*/ 5855337 w 12192000"/>
              <a:gd name="connsiteY91" fmla="*/ 2137719 h 3482342"/>
              <a:gd name="connsiteX92" fmla="*/ 5817682 w 12192000"/>
              <a:gd name="connsiteY92" fmla="*/ 2157358 h 3482342"/>
              <a:gd name="connsiteX93" fmla="*/ 5735300 w 12192000"/>
              <a:gd name="connsiteY93" fmla="*/ 2158902 h 3482342"/>
              <a:gd name="connsiteX94" fmla="*/ 5591469 w 12192000"/>
              <a:gd name="connsiteY94" fmla="*/ 2178389 h 3482342"/>
              <a:gd name="connsiteX95" fmla="*/ 5505818 w 12192000"/>
              <a:gd name="connsiteY95" fmla="*/ 2194207 h 3482342"/>
              <a:gd name="connsiteX96" fmla="*/ 5452860 w 12192000"/>
              <a:gd name="connsiteY96" fmla="*/ 2180085 h 3482342"/>
              <a:gd name="connsiteX97" fmla="*/ 5414282 w 12192000"/>
              <a:gd name="connsiteY97" fmla="*/ 2183070 h 3482342"/>
              <a:gd name="connsiteX98" fmla="*/ 5368369 w 12192000"/>
              <a:gd name="connsiteY98" fmla="*/ 2204272 h 3482342"/>
              <a:gd name="connsiteX99" fmla="*/ 5336354 w 12192000"/>
              <a:gd name="connsiteY99" fmla="*/ 2218920 h 3482342"/>
              <a:gd name="connsiteX100" fmla="*/ 5291263 w 12192000"/>
              <a:gd name="connsiteY100" fmla="*/ 2239182 h 3482342"/>
              <a:gd name="connsiteX101" fmla="*/ 5255152 w 12192000"/>
              <a:gd name="connsiteY101" fmla="*/ 2247164 h 3482342"/>
              <a:gd name="connsiteX102" fmla="*/ 5233796 w 12192000"/>
              <a:gd name="connsiteY102" fmla="*/ 2268260 h 3482342"/>
              <a:gd name="connsiteX103" fmla="*/ 5212786 w 12192000"/>
              <a:gd name="connsiteY103" fmla="*/ 2296592 h 3482342"/>
              <a:gd name="connsiteX104" fmla="*/ 5173523 w 12192000"/>
              <a:gd name="connsiteY104" fmla="*/ 2309057 h 3482342"/>
              <a:gd name="connsiteX105" fmla="*/ 5123830 w 12192000"/>
              <a:gd name="connsiteY105" fmla="*/ 2307070 h 3482342"/>
              <a:gd name="connsiteX106" fmla="*/ 5065426 w 12192000"/>
              <a:gd name="connsiteY106" fmla="*/ 2324076 h 3482342"/>
              <a:gd name="connsiteX107" fmla="*/ 4975908 w 12192000"/>
              <a:gd name="connsiteY107" fmla="*/ 2364128 h 3482342"/>
              <a:gd name="connsiteX108" fmla="*/ 4913723 w 12192000"/>
              <a:gd name="connsiteY108" fmla="*/ 2385265 h 3482342"/>
              <a:gd name="connsiteX109" fmla="*/ 4746485 w 12192000"/>
              <a:gd name="connsiteY109" fmla="*/ 2451769 h 3482342"/>
              <a:gd name="connsiteX110" fmla="*/ 4681588 w 12192000"/>
              <a:gd name="connsiteY110" fmla="*/ 2467494 h 3482342"/>
              <a:gd name="connsiteX111" fmla="*/ 1783655 w 12192000"/>
              <a:gd name="connsiteY111" fmla="*/ 3163860 h 3482342"/>
              <a:gd name="connsiteX112" fmla="*/ 1325955 w 12192000"/>
              <a:gd name="connsiteY112" fmla="*/ 3176692 h 3482342"/>
              <a:gd name="connsiteX113" fmla="*/ 1190384 w 12192000"/>
              <a:gd name="connsiteY113" fmla="*/ 3203504 h 3482342"/>
              <a:gd name="connsiteX114" fmla="*/ 1094537 w 12192000"/>
              <a:gd name="connsiteY114" fmla="*/ 3229469 h 3482342"/>
              <a:gd name="connsiteX115" fmla="*/ 779276 w 12192000"/>
              <a:gd name="connsiteY115" fmla="*/ 3327290 h 3482342"/>
              <a:gd name="connsiteX116" fmla="*/ 600378 w 12192000"/>
              <a:gd name="connsiteY116" fmla="*/ 3335250 h 3482342"/>
              <a:gd name="connsiteX117" fmla="*/ 493457 w 12192000"/>
              <a:gd name="connsiteY117" fmla="*/ 3365044 h 3482342"/>
              <a:gd name="connsiteX118" fmla="*/ 349402 w 12192000"/>
              <a:gd name="connsiteY118" fmla="*/ 3380897 h 3482342"/>
              <a:gd name="connsiteX119" fmla="*/ 192183 w 12192000"/>
              <a:gd name="connsiteY119" fmla="*/ 3460075 h 3482342"/>
              <a:gd name="connsiteX120" fmla="*/ 46713 w 12192000"/>
              <a:gd name="connsiteY120" fmla="*/ 3462986 h 3482342"/>
              <a:gd name="connsiteX121" fmla="*/ 2765 w 12192000"/>
              <a:gd name="connsiteY121" fmla="*/ 3480770 h 3482342"/>
              <a:gd name="connsiteX122" fmla="*/ 0 w 12192000"/>
              <a:gd name="connsiteY122" fmla="*/ 3482342 h 3482342"/>
              <a:gd name="connsiteX123" fmla="*/ 0 w 12192000"/>
              <a:gd name="connsiteY12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60443 w 12192000"/>
              <a:gd name="connsiteY26" fmla="*/ 1244502 h 3482342"/>
              <a:gd name="connsiteX27" fmla="*/ 10850998 w 12192000"/>
              <a:gd name="connsiteY27" fmla="*/ 1269215 h 3482342"/>
              <a:gd name="connsiteX28" fmla="*/ 10815658 w 12192000"/>
              <a:gd name="connsiteY28" fmla="*/ 1287849 h 3482342"/>
              <a:gd name="connsiteX29" fmla="*/ 10723900 w 12192000"/>
              <a:gd name="connsiteY29" fmla="*/ 1318642 h 3482342"/>
              <a:gd name="connsiteX30" fmla="*/ 10679906 w 12192000"/>
              <a:gd name="connsiteY30" fmla="*/ 1332049 h 3482342"/>
              <a:gd name="connsiteX31" fmla="*/ 10639834 w 12192000"/>
              <a:gd name="connsiteY31" fmla="*/ 1324989 h 3482342"/>
              <a:gd name="connsiteX32" fmla="*/ 10603863 w 12192000"/>
              <a:gd name="connsiteY32" fmla="*/ 1346886 h 3482342"/>
              <a:gd name="connsiteX33" fmla="*/ 10573203 w 12192000"/>
              <a:gd name="connsiteY33" fmla="*/ 1351996 h 3482342"/>
              <a:gd name="connsiteX34" fmla="*/ 10513263 w 12192000"/>
              <a:gd name="connsiteY34" fmla="*/ 1350756 h 3482342"/>
              <a:gd name="connsiteX35" fmla="*/ 10464012 w 12192000"/>
              <a:gd name="connsiteY35" fmla="*/ 1391778 h 3482342"/>
              <a:gd name="connsiteX36" fmla="*/ 10405409 w 12192000"/>
              <a:gd name="connsiteY36" fmla="*/ 1422789 h 3482342"/>
              <a:gd name="connsiteX37" fmla="*/ 10370530 w 12192000"/>
              <a:gd name="connsiteY37" fmla="*/ 1441596 h 3482342"/>
              <a:gd name="connsiteX38" fmla="*/ 10314361 w 12192000"/>
              <a:gd name="connsiteY38" fmla="*/ 1466924 h 3482342"/>
              <a:gd name="connsiteX39" fmla="*/ 10264922 w 12192000"/>
              <a:gd name="connsiteY39" fmla="*/ 1472107 h 3482342"/>
              <a:gd name="connsiteX40" fmla="*/ 10201385 w 12192000"/>
              <a:gd name="connsiteY40" fmla="*/ 1477515 h 3482342"/>
              <a:gd name="connsiteX41" fmla="*/ 10120184 w 12192000"/>
              <a:gd name="connsiteY41" fmla="*/ 1466924 h 3482342"/>
              <a:gd name="connsiteX42" fmla="*/ 10058690 w 12192000"/>
              <a:gd name="connsiteY42" fmla="*/ 1474888 h 3482342"/>
              <a:gd name="connsiteX43" fmla="*/ 10004424 w 12192000"/>
              <a:gd name="connsiteY43" fmla="*/ 1489801 h 3482342"/>
              <a:gd name="connsiteX44" fmla="*/ 9999951 w 12192000"/>
              <a:gd name="connsiteY44" fmla="*/ 1499127 h 3482342"/>
              <a:gd name="connsiteX45" fmla="*/ 9845462 w 12192000"/>
              <a:gd name="connsiteY45" fmla="*/ 1548192 h 3482342"/>
              <a:gd name="connsiteX46" fmla="*/ 9736156 w 12192000"/>
              <a:gd name="connsiteY46" fmla="*/ 1581928 h 3482342"/>
              <a:gd name="connsiteX47" fmla="*/ 9693355 w 12192000"/>
              <a:gd name="connsiteY47" fmla="*/ 1602632 h 3482342"/>
              <a:gd name="connsiteX48" fmla="*/ 9664242 w 12192000"/>
              <a:gd name="connsiteY48" fmla="*/ 1622075 h 3482342"/>
              <a:gd name="connsiteX49" fmla="*/ 9579195 w 12192000"/>
              <a:gd name="connsiteY49" fmla="*/ 1648017 h 3482342"/>
              <a:gd name="connsiteX50" fmla="*/ 9433652 w 12192000"/>
              <a:gd name="connsiteY50" fmla="*/ 1681174 h 3482342"/>
              <a:gd name="connsiteX51" fmla="*/ 9403775 w 12192000"/>
              <a:gd name="connsiteY51" fmla="*/ 1690403 h 3482342"/>
              <a:gd name="connsiteX52" fmla="*/ 9382503 w 12192000"/>
              <a:gd name="connsiteY52" fmla="*/ 1706957 h 3482342"/>
              <a:gd name="connsiteX53" fmla="*/ 9381410 w 12192000"/>
              <a:gd name="connsiteY53" fmla="*/ 1718312 h 3482342"/>
              <a:gd name="connsiteX54" fmla="*/ 9365685 w 12192000"/>
              <a:gd name="connsiteY54" fmla="*/ 1724772 h 3482342"/>
              <a:gd name="connsiteX55" fmla="*/ 9278020 w 12192000"/>
              <a:gd name="connsiteY55" fmla="*/ 1741161 h 3482342"/>
              <a:gd name="connsiteX56" fmla="*/ 9217145 w 12192000"/>
              <a:gd name="connsiteY56" fmla="*/ 1771195 h 3482342"/>
              <a:gd name="connsiteX57" fmla="*/ 8955875 w 12192000"/>
              <a:gd name="connsiteY57" fmla="*/ 1796806 h 3482342"/>
              <a:gd name="connsiteX58" fmla="*/ 8648415 w 12192000"/>
              <a:gd name="connsiteY58" fmla="*/ 1878623 h 3482342"/>
              <a:gd name="connsiteX59" fmla="*/ 8495949 w 12192000"/>
              <a:gd name="connsiteY59" fmla="*/ 1902425 h 3482342"/>
              <a:gd name="connsiteX60" fmla="*/ 8236214 w 12192000"/>
              <a:gd name="connsiteY60" fmla="*/ 1909725 h 3482342"/>
              <a:gd name="connsiteX61" fmla="*/ 8132104 w 12192000"/>
              <a:gd name="connsiteY61" fmla="*/ 1895727 h 3482342"/>
              <a:gd name="connsiteX62" fmla="*/ 7918078 w 12192000"/>
              <a:gd name="connsiteY62" fmla="*/ 1862668 h 3482342"/>
              <a:gd name="connsiteX63" fmla="*/ 7817899 w 12192000"/>
              <a:gd name="connsiteY63" fmla="*/ 1862176 h 3482342"/>
              <a:gd name="connsiteX64" fmla="*/ 7768994 w 12192000"/>
              <a:gd name="connsiteY64" fmla="*/ 1855721 h 3482342"/>
              <a:gd name="connsiteX65" fmla="*/ 7618027 w 12192000"/>
              <a:gd name="connsiteY65" fmla="*/ 1830959 h 3482342"/>
              <a:gd name="connsiteX66" fmla="*/ 7449425 w 12192000"/>
              <a:gd name="connsiteY66" fmla="*/ 1810910 h 3482342"/>
              <a:gd name="connsiteX67" fmla="*/ 7342915 w 12192000"/>
              <a:gd name="connsiteY67" fmla="*/ 1819827 h 3482342"/>
              <a:gd name="connsiteX68" fmla="*/ 7255191 w 12192000"/>
              <a:gd name="connsiteY68" fmla="*/ 1834354 h 3482342"/>
              <a:gd name="connsiteX69" fmla="*/ 7131205 w 12192000"/>
              <a:gd name="connsiteY69" fmla="*/ 1845557 h 3482342"/>
              <a:gd name="connsiteX70" fmla="*/ 6941837 w 12192000"/>
              <a:gd name="connsiteY70" fmla="*/ 1840640 h 3482342"/>
              <a:gd name="connsiteX71" fmla="*/ 6837145 w 12192000"/>
              <a:gd name="connsiteY71" fmla="*/ 1870724 h 3482342"/>
              <a:gd name="connsiteX72" fmla="*/ 6753991 w 12192000"/>
              <a:gd name="connsiteY72" fmla="*/ 1860969 h 3482342"/>
              <a:gd name="connsiteX73" fmla="*/ 6727754 w 12192000"/>
              <a:gd name="connsiteY73" fmla="*/ 1882372 h 3482342"/>
              <a:gd name="connsiteX74" fmla="*/ 6723371 w 12192000"/>
              <a:gd name="connsiteY74" fmla="*/ 1886494 h 3482342"/>
              <a:gd name="connsiteX75" fmla="*/ 6702779 w 12192000"/>
              <a:gd name="connsiteY75" fmla="*/ 1893601 h 3482342"/>
              <a:gd name="connsiteX76" fmla="*/ 6686657 w 12192000"/>
              <a:gd name="connsiteY76" fmla="*/ 1907344 h 3482342"/>
              <a:gd name="connsiteX77" fmla="*/ 6651330 w 12192000"/>
              <a:gd name="connsiteY77" fmla="*/ 1922921 h 3482342"/>
              <a:gd name="connsiteX78" fmla="*/ 6622958 w 12192000"/>
              <a:gd name="connsiteY78" fmla="*/ 1936255 h 3482342"/>
              <a:gd name="connsiteX79" fmla="*/ 6522602 w 12192000"/>
              <a:gd name="connsiteY79" fmla="*/ 1954133 h 3482342"/>
              <a:gd name="connsiteX80" fmla="*/ 6444344 w 12192000"/>
              <a:gd name="connsiteY80" fmla="*/ 1969663 h 3482342"/>
              <a:gd name="connsiteX81" fmla="*/ 6409626 w 12192000"/>
              <a:gd name="connsiteY81" fmla="*/ 1978846 h 3482342"/>
              <a:gd name="connsiteX82" fmla="*/ 6333446 w 12192000"/>
              <a:gd name="connsiteY82" fmla="*/ 1997163 h 3482342"/>
              <a:gd name="connsiteX83" fmla="*/ 6294933 w 12192000"/>
              <a:gd name="connsiteY83" fmla="*/ 2019412 h 3482342"/>
              <a:gd name="connsiteX84" fmla="*/ 6238719 w 12192000"/>
              <a:gd name="connsiteY84" fmla="*/ 2042547 h 3482342"/>
              <a:gd name="connsiteX85" fmla="*/ 6187205 w 12192000"/>
              <a:gd name="connsiteY85" fmla="*/ 2060048 h 3482342"/>
              <a:gd name="connsiteX86" fmla="*/ 6138780 w 12192000"/>
              <a:gd name="connsiteY86" fmla="*/ 2081918 h 3482342"/>
              <a:gd name="connsiteX87" fmla="*/ 6120125 w 12192000"/>
              <a:gd name="connsiteY87" fmla="*/ 2109475 h 3482342"/>
              <a:gd name="connsiteX88" fmla="*/ 6056576 w 12192000"/>
              <a:gd name="connsiteY88" fmla="*/ 2120066 h 3482342"/>
              <a:gd name="connsiteX89" fmla="*/ 5993794 w 12192000"/>
              <a:gd name="connsiteY89" fmla="*/ 2122569 h 3482342"/>
              <a:gd name="connsiteX90" fmla="*/ 5943601 w 12192000"/>
              <a:gd name="connsiteY90" fmla="*/ 2137719 h 3482342"/>
              <a:gd name="connsiteX91" fmla="*/ 5898141 w 12192000"/>
              <a:gd name="connsiteY91" fmla="*/ 2144806 h 3482342"/>
              <a:gd name="connsiteX92" fmla="*/ 5855337 w 12192000"/>
              <a:gd name="connsiteY92" fmla="*/ 2137719 h 3482342"/>
              <a:gd name="connsiteX93" fmla="*/ 5817682 w 12192000"/>
              <a:gd name="connsiteY93" fmla="*/ 2157358 h 3482342"/>
              <a:gd name="connsiteX94" fmla="*/ 5735300 w 12192000"/>
              <a:gd name="connsiteY94" fmla="*/ 2158902 h 3482342"/>
              <a:gd name="connsiteX95" fmla="*/ 5591469 w 12192000"/>
              <a:gd name="connsiteY95" fmla="*/ 2178389 h 3482342"/>
              <a:gd name="connsiteX96" fmla="*/ 5505818 w 12192000"/>
              <a:gd name="connsiteY96" fmla="*/ 2194207 h 3482342"/>
              <a:gd name="connsiteX97" fmla="*/ 5452860 w 12192000"/>
              <a:gd name="connsiteY97" fmla="*/ 2180085 h 3482342"/>
              <a:gd name="connsiteX98" fmla="*/ 5414282 w 12192000"/>
              <a:gd name="connsiteY98" fmla="*/ 2183070 h 3482342"/>
              <a:gd name="connsiteX99" fmla="*/ 5368369 w 12192000"/>
              <a:gd name="connsiteY99" fmla="*/ 2204272 h 3482342"/>
              <a:gd name="connsiteX100" fmla="*/ 5336354 w 12192000"/>
              <a:gd name="connsiteY100" fmla="*/ 2218920 h 3482342"/>
              <a:gd name="connsiteX101" fmla="*/ 5291263 w 12192000"/>
              <a:gd name="connsiteY101" fmla="*/ 2239182 h 3482342"/>
              <a:gd name="connsiteX102" fmla="*/ 5255152 w 12192000"/>
              <a:gd name="connsiteY102" fmla="*/ 2247164 h 3482342"/>
              <a:gd name="connsiteX103" fmla="*/ 5233796 w 12192000"/>
              <a:gd name="connsiteY103" fmla="*/ 2268260 h 3482342"/>
              <a:gd name="connsiteX104" fmla="*/ 5212786 w 12192000"/>
              <a:gd name="connsiteY104" fmla="*/ 2296592 h 3482342"/>
              <a:gd name="connsiteX105" fmla="*/ 5173523 w 12192000"/>
              <a:gd name="connsiteY105" fmla="*/ 2309057 h 3482342"/>
              <a:gd name="connsiteX106" fmla="*/ 5123830 w 12192000"/>
              <a:gd name="connsiteY106" fmla="*/ 2307070 h 3482342"/>
              <a:gd name="connsiteX107" fmla="*/ 5065426 w 12192000"/>
              <a:gd name="connsiteY107" fmla="*/ 2324076 h 3482342"/>
              <a:gd name="connsiteX108" fmla="*/ 4975908 w 12192000"/>
              <a:gd name="connsiteY108" fmla="*/ 2364128 h 3482342"/>
              <a:gd name="connsiteX109" fmla="*/ 4913723 w 12192000"/>
              <a:gd name="connsiteY109" fmla="*/ 2385265 h 3482342"/>
              <a:gd name="connsiteX110" fmla="*/ 4746485 w 12192000"/>
              <a:gd name="connsiteY110" fmla="*/ 2451769 h 3482342"/>
              <a:gd name="connsiteX111" fmla="*/ 4681588 w 12192000"/>
              <a:gd name="connsiteY111" fmla="*/ 2467494 h 3482342"/>
              <a:gd name="connsiteX112" fmla="*/ 1783655 w 12192000"/>
              <a:gd name="connsiteY112" fmla="*/ 3163860 h 3482342"/>
              <a:gd name="connsiteX113" fmla="*/ 1325955 w 12192000"/>
              <a:gd name="connsiteY113" fmla="*/ 3176692 h 3482342"/>
              <a:gd name="connsiteX114" fmla="*/ 1190384 w 12192000"/>
              <a:gd name="connsiteY114" fmla="*/ 3203504 h 3482342"/>
              <a:gd name="connsiteX115" fmla="*/ 1094537 w 12192000"/>
              <a:gd name="connsiteY115" fmla="*/ 3229469 h 3482342"/>
              <a:gd name="connsiteX116" fmla="*/ 779276 w 12192000"/>
              <a:gd name="connsiteY116" fmla="*/ 3327290 h 3482342"/>
              <a:gd name="connsiteX117" fmla="*/ 600378 w 12192000"/>
              <a:gd name="connsiteY117" fmla="*/ 3335250 h 3482342"/>
              <a:gd name="connsiteX118" fmla="*/ 493457 w 12192000"/>
              <a:gd name="connsiteY118" fmla="*/ 3365044 h 3482342"/>
              <a:gd name="connsiteX119" fmla="*/ 349402 w 12192000"/>
              <a:gd name="connsiteY119" fmla="*/ 3380897 h 3482342"/>
              <a:gd name="connsiteX120" fmla="*/ 192183 w 12192000"/>
              <a:gd name="connsiteY120" fmla="*/ 3460075 h 3482342"/>
              <a:gd name="connsiteX121" fmla="*/ 46713 w 12192000"/>
              <a:gd name="connsiteY121" fmla="*/ 3462986 h 3482342"/>
              <a:gd name="connsiteX122" fmla="*/ 2765 w 12192000"/>
              <a:gd name="connsiteY122" fmla="*/ 3480770 h 3482342"/>
              <a:gd name="connsiteX123" fmla="*/ 0 w 12192000"/>
              <a:gd name="connsiteY123" fmla="*/ 3482342 h 3482342"/>
              <a:gd name="connsiteX124" fmla="*/ 0 w 12192000"/>
              <a:gd name="connsiteY124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60443 w 12192000"/>
              <a:gd name="connsiteY26" fmla="*/ 1244502 h 3482342"/>
              <a:gd name="connsiteX27" fmla="*/ 10879242 w 12192000"/>
              <a:gd name="connsiteY27" fmla="*/ 1269215 h 3482342"/>
              <a:gd name="connsiteX28" fmla="*/ 10850998 w 12192000"/>
              <a:gd name="connsiteY28" fmla="*/ 1269215 h 3482342"/>
              <a:gd name="connsiteX29" fmla="*/ 10815658 w 12192000"/>
              <a:gd name="connsiteY29" fmla="*/ 1287849 h 3482342"/>
              <a:gd name="connsiteX30" fmla="*/ 10723900 w 12192000"/>
              <a:gd name="connsiteY30" fmla="*/ 1318642 h 3482342"/>
              <a:gd name="connsiteX31" fmla="*/ 10679906 w 12192000"/>
              <a:gd name="connsiteY31" fmla="*/ 1332049 h 3482342"/>
              <a:gd name="connsiteX32" fmla="*/ 10639834 w 12192000"/>
              <a:gd name="connsiteY32" fmla="*/ 1324989 h 3482342"/>
              <a:gd name="connsiteX33" fmla="*/ 10603863 w 12192000"/>
              <a:gd name="connsiteY33" fmla="*/ 1346886 h 3482342"/>
              <a:gd name="connsiteX34" fmla="*/ 10573203 w 12192000"/>
              <a:gd name="connsiteY34" fmla="*/ 1351996 h 3482342"/>
              <a:gd name="connsiteX35" fmla="*/ 10513263 w 12192000"/>
              <a:gd name="connsiteY35" fmla="*/ 1350756 h 3482342"/>
              <a:gd name="connsiteX36" fmla="*/ 10464012 w 12192000"/>
              <a:gd name="connsiteY36" fmla="*/ 1391778 h 3482342"/>
              <a:gd name="connsiteX37" fmla="*/ 10405409 w 12192000"/>
              <a:gd name="connsiteY37" fmla="*/ 1422789 h 3482342"/>
              <a:gd name="connsiteX38" fmla="*/ 10370530 w 12192000"/>
              <a:gd name="connsiteY38" fmla="*/ 1441596 h 3482342"/>
              <a:gd name="connsiteX39" fmla="*/ 10314361 w 12192000"/>
              <a:gd name="connsiteY39" fmla="*/ 1466924 h 3482342"/>
              <a:gd name="connsiteX40" fmla="*/ 10264922 w 12192000"/>
              <a:gd name="connsiteY40" fmla="*/ 1472107 h 3482342"/>
              <a:gd name="connsiteX41" fmla="*/ 10201385 w 12192000"/>
              <a:gd name="connsiteY41" fmla="*/ 1477515 h 3482342"/>
              <a:gd name="connsiteX42" fmla="*/ 10120184 w 12192000"/>
              <a:gd name="connsiteY42" fmla="*/ 1466924 h 3482342"/>
              <a:gd name="connsiteX43" fmla="*/ 10058690 w 12192000"/>
              <a:gd name="connsiteY43" fmla="*/ 1474888 h 3482342"/>
              <a:gd name="connsiteX44" fmla="*/ 10004424 w 12192000"/>
              <a:gd name="connsiteY44" fmla="*/ 1489801 h 3482342"/>
              <a:gd name="connsiteX45" fmla="*/ 9999951 w 12192000"/>
              <a:gd name="connsiteY45" fmla="*/ 1499127 h 3482342"/>
              <a:gd name="connsiteX46" fmla="*/ 9845462 w 12192000"/>
              <a:gd name="connsiteY46" fmla="*/ 1548192 h 3482342"/>
              <a:gd name="connsiteX47" fmla="*/ 9736156 w 12192000"/>
              <a:gd name="connsiteY47" fmla="*/ 1581928 h 3482342"/>
              <a:gd name="connsiteX48" fmla="*/ 9693355 w 12192000"/>
              <a:gd name="connsiteY48" fmla="*/ 1602632 h 3482342"/>
              <a:gd name="connsiteX49" fmla="*/ 9664242 w 12192000"/>
              <a:gd name="connsiteY49" fmla="*/ 1622075 h 3482342"/>
              <a:gd name="connsiteX50" fmla="*/ 9579195 w 12192000"/>
              <a:gd name="connsiteY50" fmla="*/ 1648017 h 3482342"/>
              <a:gd name="connsiteX51" fmla="*/ 9433652 w 12192000"/>
              <a:gd name="connsiteY51" fmla="*/ 1681174 h 3482342"/>
              <a:gd name="connsiteX52" fmla="*/ 9403775 w 12192000"/>
              <a:gd name="connsiteY52" fmla="*/ 1690403 h 3482342"/>
              <a:gd name="connsiteX53" fmla="*/ 9382503 w 12192000"/>
              <a:gd name="connsiteY53" fmla="*/ 1706957 h 3482342"/>
              <a:gd name="connsiteX54" fmla="*/ 9381410 w 12192000"/>
              <a:gd name="connsiteY54" fmla="*/ 1718312 h 3482342"/>
              <a:gd name="connsiteX55" fmla="*/ 9365685 w 12192000"/>
              <a:gd name="connsiteY55" fmla="*/ 1724772 h 3482342"/>
              <a:gd name="connsiteX56" fmla="*/ 9278020 w 12192000"/>
              <a:gd name="connsiteY56" fmla="*/ 1741161 h 3482342"/>
              <a:gd name="connsiteX57" fmla="*/ 9217145 w 12192000"/>
              <a:gd name="connsiteY57" fmla="*/ 1771195 h 3482342"/>
              <a:gd name="connsiteX58" fmla="*/ 8955875 w 12192000"/>
              <a:gd name="connsiteY58" fmla="*/ 1796806 h 3482342"/>
              <a:gd name="connsiteX59" fmla="*/ 8648415 w 12192000"/>
              <a:gd name="connsiteY59" fmla="*/ 1878623 h 3482342"/>
              <a:gd name="connsiteX60" fmla="*/ 8495949 w 12192000"/>
              <a:gd name="connsiteY60" fmla="*/ 1902425 h 3482342"/>
              <a:gd name="connsiteX61" fmla="*/ 8236214 w 12192000"/>
              <a:gd name="connsiteY61" fmla="*/ 1909725 h 3482342"/>
              <a:gd name="connsiteX62" fmla="*/ 8132104 w 12192000"/>
              <a:gd name="connsiteY62" fmla="*/ 1895727 h 3482342"/>
              <a:gd name="connsiteX63" fmla="*/ 7918078 w 12192000"/>
              <a:gd name="connsiteY63" fmla="*/ 1862668 h 3482342"/>
              <a:gd name="connsiteX64" fmla="*/ 7817899 w 12192000"/>
              <a:gd name="connsiteY64" fmla="*/ 1862176 h 3482342"/>
              <a:gd name="connsiteX65" fmla="*/ 7768994 w 12192000"/>
              <a:gd name="connsiteY65" fmla="*/ 1855721 h 3482342"/>
              <a:gd name="connsiteX66" fmla="*/ 7618027 w 12192000"/>
              <a:gd name="connsiteY66" fmla="*/ 1830959 h 3482342"/>
              <a:gd name="connsiteX67" fmla="*/ 7449425 w 12192000"/>
              <a:gd name="connsiteY67" fmla="*/ 1810910 h 3482342"/>
              <a:gd name="connsiteX68" fmla="*/ 7342915 w 12192000"/>
              <a:gd name="connsiteY68" fmla="*/ 1819827 h 3482342"/>
              <a:gd name="connsiteX69" fmla="*/ 7255191 w 12192000"/>
              <a:gd name="connsiteY69" fmla="*/ 1834354 h 3482342"/>
              <a:gd name="connsiteX70" fmla="*/ 7131205 w 12192000"/>
              <a:gd name="connsiteY70" fmla="*/ 1845557 h 3482342"/>
              <a:gd name="connsiteX71" fmla="*/ 6941837 w 12192000"/>
              <a:gd name="connsiteY71" fmla="*/ 1840640 h 3482342"/>
              <a:gd name="connsiteX72" fmla="*/ 6837145 w 12192000"/>
              <a:gd name="connsiteY72" fmla="*/ 1870724 h 3482342"/>
              <a:gd name="connsiteX73" fmla="*/ 6753991 w 12192000"/>
              <a:gd name="connsiteY73" fmla="*/ 1860969 h 3482342"/>
              <a:gd name="connsiteX74" fmla="*/ 6727754 w 12192000"/>
              <a:gd name="connsiteY74" fmla="*/ 1882372 h 3482342"/>
              <a:gd name="connsiteX75" fmla="*/ 6723371 w 12192000"/>
              <a:gd name="connsiteY75" fmla="*/ 1886494 h 3482342"/>
              <a:gd name="connsiteX76" fmla="*/ 6702779 w 12192000"/>
              <a:gd name="connsiteY76" fmla="*/ 1893601 h 3482342"/>
              <a:gd name="connsiteX77" fmla="*/ 6686657 w 12192000"/>
              <a:gd name="connsiteY77" fmla="*/ 1907344 h 3482342"/>
              <a:gd name="connsiteX78" fmla="*/ 6651330 w 12192000"/>
              <a:gd name="connsiteY78" fmla="*/ 1922921 h 3482342"/>
              <a:gd name="connsiteX79" fmla="*/ 6622958 w 12192000"/>
              <a:gd name="connsiteY79" fmla="*/ 1936255 h 3482342"/>
              <a:gd name="connsiteX80" fmla="*/ 6522602 w 12192000"/>
              <a:gd name="connsiteY80" fmla="*/ 1954133 h 3482342"/>
              <a:gd name="connsiteX81" fmla="*/ 6444344 w 12192000"/>
              <a:gd name="connsiteY81" fmla="*/ 1969663 h 3482342"/>
              <a:gd name="connsiteX82" fmla="*/ 6409626 w 12192000"/>
              <a:gd name="connsiteY82" fmla="*/ 1978846 h 3482342"/>
              <a:gd name="connsiteX83" fmla="*/ 6333446 w 12192000"/>
              <a:gd name="connsiteY83" fmla="*/ 1997163 h 3482342"/>
              <a:gd name="connsiteX84" fmla="*/ 6294933 w 12192000"/>
              <a:gd name="connsiteY84" fmla="*/ 2019412 h 3482342"/>
              <a:gd name="connsiteX85" fmla="*/ 6238719 w 12192000"/>
              <a:gd name="connsiteY85" fmla="*/ 2042547 h 3482342"/>
              <a:gd name="connsiteX86" fmla="*/ 6187205 w 12192000"/>
              <a:gd name="connsiteY86" fmla="*/ 2060048 h 3482342"/>
              <a:gd name="connsiteX87" fmla="*/ 6138780 w 12192000"/>
              <a:gd name="connsiteY87" fmla="*/ 2081918 h 3482342"/>
              <a:gd name="connsiteX88" fmla="*/ 6120125 w 12192000"/>
              <a:gd name="connsiteY88" fmla="*/ 2109475 h 3482342"/>
              <a:gd name="connsiteX89" fmla="*/ 6056576 w 12192000"/>
              <a:gd name="connsiteY89" fmla="*/ 2120066 h 3482342"/>
              <a:gd name="connsiteX90" fmla="*/ 5993794 w 12192000"/>
              <a:gd name="connsiteY90" fmla="*/ 2122569 h 3482342"/>
              <a:gd name="connsiteX91" fmla="*/ 5943601 w 12192000"/>
              <a:gd name="connsiteY91" fmla="*/ 2137719 h 3482342"/>
              <a:gd name="connsiteX92" fmla="*/ 5898141 w 12192000"/>
              <a:gd name="connsiteY92" fmla="*/ 2144806 h 3482342"/>
              <a:gd name="connsiteX93" fmla="*/ 5855337 w 12192000"/>
              <a:gd name="connsiteY93" fmla="*/ 2137719 h 3482342"/>
              <a:gd name="connsiteX94" fmla="*/ 5817682 w 12192000"/>
              <a:gd name="connsiteY94" fmla="*/ 2157358 h 3482342"/>
              <a:gd name="connsiteX95" fmla="*/ 5735300 w 12192000"/>
              <a:gd name="connsiteY95" fmla="*/ 2158902 h 3482342"/>
              <a:gd name="connsiteX96" fmla="*/ 5591469 w 12192000"/>
              <a:gd name="connsiteY96" fmla="*/ 2178389 h 3482342"/>
              <a:gd name="connsiteX97" fmla="*/ 5505818 w 12192000"/>
              <a:gd name="connsiteY97" fmla="*/ 2194207 h 3482342"/>
              <a:gd name="connsiteX98" fmla="*/ 5452860 w 12192000"/>
              <a:gd name="connsiteY98" fmla="*/ 2180085 h 3482342"/>
              <a:gd name="connsiteX99" fmla="*/ 5414282 w 12192000"/>
              <a:gd name="connsiteY99" fmla="*/ 2183070 h 3482342"/>
              <a:gd name="connsiteX100" fmla="*/ 5368369 w 12192000"/>
              <a:gd name="connsiteY100" fmla="*/ 2204272 h 3482342"/>
              <a:gd name="connsiteX101" fmla="*/ 5336354 w 12192000"/>
              <a:gd name="connsiteY101" fmla="*/ 2218920 h 3482342"/>
              <a:gd name="connsiteX102" fmla="*/ 5291263 w 12192000"/>
              <a:gd name="connsiteY102" fmla="*/ 2239182 h 3482342"/>
              <a:gd name="connsiteX103" fmla="*/ 5255152 w 12192000"/>
              <a:gd name="connsiteY103" fmla="*/ 2247164 h 3482342"/>
              <a:gd name="connsiteX104" fmla="*/ 5233796 w 12192000"/>
              <a:gd name="connsiteY104" fmla="*/ 2268260 h 3482342"/>
              <a:gd name="connsiteX105" fmla="*/ 5212786 w 12192000"/>
              <a:gd name="connsiteY105" fmla="*/ 2296592 h 3482342"/>
              <a:gd name="connsiteX106" fmla="*/ 5173523 w 12192000"/>
              <a:gd name="connsiteY106" fmla="*/ 2309057 h 3482342"/>
              <a:gd name="connsiteX107" fmla="*/ 5123830 w 12192000"/>
              <a:gd name="connsiteY107" fmla="*/ 2307070 h 3482342"/>
              <a:gd name="connsiteX108" fmla="*/ 5065426 w 12192000"/>
              <a:gd name="connsiteY108" fmla="*/ 2324076 h 3482342"/>
              <a:gd name="connsiteX109" fmla="*/ 4975908 w 12192000"/>
              <a:gd name="connsiteY109" fmla="*/ 2364128 h 3482342"/>
              <a:gd name="connsiteX110" fmla="*/ 4913723 w 12192000"/>
              <a:gd name="connsiteY110" fmla="*/ 2385265 h 3482342"/>
              <a:gd name="connsiteX111" fmla="*/ 4746485 w 12192000"/>
              <a:gd name="connsiteY111" fmla="*/ 2451769 h 3482342"/>
              <a:gd name="connsiteX112" fmla="*/ 4681588 w 12192000"/>
              <a:gd name="connsiteY112" fmla="*/ 2467494 h 3482342"/>
              <a:gd name="connsiteX113" fmla="*/ 1783655 w 12192000"/>
              <a:gd name="connsiteY113" fmla="*/ 3163860 h 3482342"/>
              <a:gd name="connsiteX114" fmla="*/ 1325955 w 12192000"/>
              <a:gd name="connsiteY114" fmla="*/ 3176692 h 3482342"/>
              <a:gd name="connsiteX115" fmla="*/ 1190384 w 12192000"/>
              <a:gd name="connsiteY115" fmla="*/ 3203504 h 3482342"/>
              <a:gd name="connsiteX116" fmla="*/ 1094537 w 12192000"/>
              <a:gd name="connsiteY116" fmla="*/ 3229469 h 3482342"/>
              <a:gd name="connsiteX117" fmla="*/ 779276 w 12192000"/>
              <a:gd name="connsiteY117" fmla="*/ 3327290 h 3482342"/>
              <a:gd name="connsiteX118" fmla="*/ 600378 w 12192000"/>
              <a:gd name="connsiteY118" fmla="*/ 3335250 h 3482342"/>
              <a:gd name="connsiteX119" fmla="*/ 493457 w 12192000"/>
              <a:gd name="connsiteY119" fmla="*/ 3365044 h 3482342"/>
              <a:gd name="connsiteX120" fmla="*/ 349402 w 12192000"/>
              <a:gd name="connsiteY120" fmla="*/ 3380897 h 3482342"/>
              <a:gd name="connsiteX121" fmla="*/ 192183 w 12192000"/>
              <a:gd name="connsiteY121" fmla="*/ 3460075 h 3482342"/>
              <a:gd name="connsiteX122" fmla="*/ 46713 w 12192000"/>
              <a:gd name="connsiteY122" fmla="*/ 3462986 h 3482342"/>
              <a:gd name="connsiteX123" fmla="*/ 2765 w 12192000"/>
              <a:gd name="connsiteY123" fmla="*/ 3480770 h 3482342"/>
              <a:gd name="connsiteX124" fmla="*/ 0 w 12192000"/>
              <a:gd name="connsiteY124" fmla="*/ 3482342 h 3482342"/>
              <a:gd name="connsiteX125" fmla="*/ 0 w 12192000"/>
              <a:gd name="connsiteY125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79906 w 12192000"/>
              <a:gd name="connsiteY32" fmla="*/ 1332049 h 3482342"/>
              <a:gd name="connsiteX33" fmla="*/ 10639834 w 12192000"/>
              <a:gd name="connsiteY33" fmla="*/ 1324989 h 3482342"/>
              <a:gd name="connsiteX34" fmla="*/ 10603863 w 12192000"/>
              <a:gd name="connsiteY34" fmla="*/ 1346886 h 3482342"/>
              <a:gd name="connsiteX35" fmla="*/ 10573203 w 12192000"/>
              <a:gd name="connsiteY35" fmla="*/ 1351996 h 3482342"/>
              <a:gd name="connsiteX36" fmla="*/ 10513263 w 12192000"/>
              <a:gd name="connsiteY36" fmla="*/ 1350756 h 3482342"/>
              <a:gd name="connsiteX37" fmla="*/ 10464012 w 12192000"/>
              <a:gd name="connsiteY37" fmla="*/ 1391778 h 3482342"/>
              <a:gd name="connsiteX38" fmla="*/ 10405409 w 12192000"/>
              <a:gd name="connsiteY38" fmla="*/ 1422789 h 3482342"/>
              <a:gd name="connsiteX39" fmla="*/ 10370530 w 12192000"/>
              <a:gd name="connsiteY39" fmla="*/ 1441596 h 3482342"/>
              <a:gd name="connsiteX40" fmla="*/ 10314361 w 12192000"/>
              <a:gd name="connsiteY40" fmla="*/ 1466924 h 3482342"/>
              <a:gd name="connsiteX41" fmla="*/ 10264922 w 12192000"/>
              <a:gd name="connsiteY41" fmla="*/ 1472107 h 3482342"/>
              <a:gd name="connsiteX42" fmla="*/ 10201385 w 12192000"/>
              <a:gd name="connsiteY42" fmla="*/ 1477515 h 3482342"/>
              <a:gd name="connsiteX43" fmla="*/ 10120184 w 12192000"/>
              <a:gd name="connsiteY43" fmla="*/ 1466924 h 3482342"/>
              <a:gd name="connsiteX44" fmla="*/ 10058690 w 12192000"/>
              <a:gd name="connsiteY44" fmla="*/ 1474888 h 3482342"/>
              <a:gd name="connsiteX45" fmla="*/ 10004424 w 12192000"/>
              <a:gd name="connsiteY45" fmla="*/ 1489801 h 3482342"/>
              <a:gd name="connsiteX46" fmla="*/ 9999951 w 12192000"/>
              <a:gd name="connsiteY46" fmla="*/ 1499127 h 3482342"/>
              <a:gd name="connsiteX47" fmla="*/ 9845462 w 12192000"/>
              <a:gd name="connsiteY47" fmla="*/ 1548192 h 3482342"/>
              <a:gd name="connsiteX48" fmla="*/ 9736156 w 12192000"/>
              <a:gd name="connsiteY48" fmla="*/ 1581928 h 3482342"/>
              <a:gd name="connsiteX49" fmla="*/ 9693355 w 12192000"/>
              <a:gd name="connsiteY49" fmla="*/ 1602632 h 3482342"/>
              <a:gd name="connsiteX50" fmla="*/ 9664242 w 12192000"/>
              <a:gd name="connsiteY50" fmla="*/ 1622075 h 3482342"/>
              <a:gd name="connsiteX51" fmla="*/ 9579195 w 12192000"/>
              <a:gd name="connsiteY51" fmla="*/ 1648017 h 3482342"/>
              <a:gd name="connsiteX52" fmla="*/ 9433652 w 12192000"/>
              <a:gd name="connsiteY52" fmla="*/ 1681174 h 3482342"/>
              <a:gd name="connsiteX53" fmla="*/ 9403775 w 12192000"/>
              <a:gd name="connsiteY53" fmla="*/ 1690403 h 3482342"/>
              <a:gd name="connsiteX54" fmla="*/ 9382503 w 12192000"/>
              <a:gd name="connsiteY54" fmla="*/ 1706957 h 3482342"/>
              <a:gd name="connsiteX55" fmla="*/ 9381410 w 12192000"/>
              <a:gd name="connsiteY55" fmla="*/ 1718312 h 3482342"/>
              <a:gd name="connsiteX56" fmla="*/ 9365685 w 12192000"/>
              <a:gd name="connsiteY56" fmla="*/ 1724772 h 3482342"/>
              <a:gd name="connsiteX57" fmla="*/ 9278020 w 12192000"/>
              <a:gd name="connsiteY57" fmla="*/ 1741161 h 3482342"/>
              <a:gd name="connsiteX58" fmla="*/ 9217145 w 12192000"/>
              <a:gd name="connsiteY58" fmla="*/ 1771195 h 3482342"/>
              <a:gd name="connsiteX59" fmla="*/ 8955875 w 12192000"/>
              <a:gd name="connsiteY59" fmla="*/ 1796806 h 3482342"/>
              <a:gd name="connsiteX60" fmla="*/ 8648415 w 12192000"/>
              <a:gd name="connsiteY60" fmla="*/ 1878623 h 3482342"/>
              <a:gd name="connsiteX61" fmla="*/ 8495949 w 12192000"/>
              <a:gd name="connsiteY61" fmla="*/ 1902425 h 3482342"/>
              <a:gd name="connsiteX62" fmla="*/ 8236214 w 12192000"/>
              <a:gd name="connsiteY62" fmla="*/ 1909725 h 3482342"/>
              <a:gd name="connsiteX63" fmla="*/ 8132104 w 12192000"/>
              <a:gd name="connsiteY63" fmla="*/ 1895727 h 3482342"/>
              <a:gd name="connsiteX64" fmla="*/ 7918078 w 12192000"/>
              <a:gd name="connsiteY64" fmla="*/ 1862668 h 3482342"/>
              <a:gd name="connsiteX65" fmla="*/ 7817899 w 12192000"/>
              <a:gd name="connsiteY65" fmla="*/ 1862176 h 3482342"/>
              <a:gd name="connsiteX66" fmla="*/ 7768994 w 12192000"/>
              <a:gd name="connsiteY66" fmla="*/ 1855721 h 3482342"/>
              <a:gd name="connsiteX67" fmla="*/ 7618027 w 12192000"/>
              <a:gd name="connsiteY67" fmla="*/ 1830959 h 3482342"/>
              <a:gd name="connsiteX68" fmla="*/ 7449425 w 12192000"/>
              <a:gd name="connsiteY68" fmla="*/ 1810910 h 3482342"/>
              <a:gd name="connsiteX69" fmla="*/ 7342915 w 12192000"/>
              <a:gd name="connsiteY69" fmla="*/ 1819827 h 3482342"/>
              <a:gd name="connsiteX70" fmla="*/ 7255191 w 12192000"/>
              <a:gd name="connsiteY70" fmla="*/ 1834354 h 3482342"/>
              <a:gd name="connsiteX71" fmla="*/ 7131205 w 12192000"/>
              <a:gd name="connsiteY71" fmla="*/ 1845557 h 3482342"/>
              <a:gd name="connsiteX72" fmla="*/ 6941837 w 12192000"/>
              <a:gd name="connsiteY72" fmla="*/ 1840640 h 3482342"/>
              <a:gd name="connsiteX73" fmla="*/ 6837145 w 12192000"/>
              <a:gd name="connsiteY73" fmla="*/ 1870724 h 3482342"/>
              <a:gd name="connsiteX74" fmla="*/ 6753991 w 12192000"/>
              <a:gd name="connsiteY74" fmla="*/ 1860969 h 3482342"/>
              <a:gd name="connsiteX75" fmla="*/ 6727754 w 12192000"/>
              <a:gd name="connsiteY75" fmla="*/ 1882372 h 3482342"/>
              <a:gd name="connsiteX76" fmla="*/ 6723371 w 12192000"/>
              <a:gd name="connsiteY76" fmla="*/ 1886494 h 3482342"/>
              <a:gd name="connsiteX77" fmla="*/ 6702779 w 12192000"/>
              <a:gd name="connsiteY77" fmla="*/ 1893601 h 3482342"/>
              <a:gd name="connsiteX78" fmla="*/ 6686657 w 12192000"/>
              <a:gd name="connsiteY78" fmla="*/ 1907344 h 3482342"/>
              <a:gd name="connsiteX79" fmla="*/ 6651330 w 12192000"/>
              <a:gd name="connsiteY79" fmla="*/ 1922921 h 3482342"/>
              <a:gd name="connsiteX80" fmla="*/ 6622958 w 12192000"/>
              <a:gd name="connsiteY80" fmla="*/ 1936255 h 3482342"/>
              <a:gd name="connsiteX81" fmla="*/ 6522602 w 12192000"/>
              <a:gd name="connsiteY81" fmla="*/ 1954133 h 3482342"/>
              <a:gd name="connsiteX82" fmla="*/ 6444344 w 12192000"/>
              <a:gd name="connsiteY82" fmla="*/ 1969663 h 3482342"/>
              <a:gd name="connsiteX83" fmla="*/ 6409626 w 12192000"/>
              <a:gd name="connsiteY83" fmla="*/ 1978846 h 3482342"/>
              <a:gd name="connsiteX84" fmla="*/ 6333446 w 12192000"/>
              <a:gd name="connsiteY84" fmla="*/ 1997163 h 3482342"/>
              <a:gd name="connsiteX85" fmla="*/ 6294933 w 12192000"/>
              <a:gd name="connsiteY85" fmla="*/ 2019412 h 3482342"/>
              <a:gd name="connsiteX86" fmla="*/ 6238719 w 12192000"/>
              <a:gd name="connsiteY86" fmla="*/ 2042547 h 3482342"/>
              <a:gd name="connsiteX87" fmla="*/ 6187205 w 12192000"/>
              <a:gd name="connsiteY87" fmla="*/ 2060048 h 3482342"/>
              <a:gd name="connsiteX88" fmla="*/ 6138780 w 12192000"/>
              <a:gd name="connsiteY88" fmla="*/ 2081918 h 3482342"/>
              <a:gd name="connsiteX89" fmla="*/ 6120125 w 12192000"/>
              <a:gd name="connsiteY89" fmla="*/ 2109475 h 3482342"/>
              <a:gd name="connsiteX90" fmla="*/ 6056576 w 12192000"/>
              <a:gd name="connsiteY90" fmla="*/ 2120066 h 3482342"/>
              <a:gd name="connsiteX91" fmla="*/ 5993794 w 12192000"/>
              <a:gd name="connsiteY91" fmla="*/ 2122569 h 3482342"/>
              <a:gd name="connsiteX92" fmla="*/ 5943601 w 12192000"/>
              <a:gd name="connsiteY92" fmla="*/ 2137719 h 3482342"/>
              <a:gd name="connsiteX93" fmla="*/ 5898141 w 12192000"/>
              <a:gd name="connsiteY93" fmla="*/ 2144806 h 3482342"/>
              <a:gd name="connsiteX94" fmla="*/ 5855337 w 12192000"/>
              <a:gd name="connsiteY94" fmla="*/ 2137719 h 3482342"/>
              <a:gd name="connsiteX95" fmla="*/ 5817682 w 12192000"/>
              <a:gd name="connsiteY95" fmla="*/ 2157358 h 3482342"/>
              <a:gd name="connsiteX96" fmla="*/ 5735300 w 12192000"/>
              <a:gd name="connsiteY96" fmla="*/ 2158902 h 3482342"/>
              <a:gd name="connsiteX97" fmla="*/ 5591469 w 12192000"/>
              <a:gd name="connsiteY97" fmla="*/ 2178389 h 3482342"/>
              <a:gd name="connsiteX98" fmla="*/ 5505818 w 12192000"/>
              <a:gd name="connsiteY98" fmla="*/ 2194207 h 3482342"/>
              <a:gd name="connsiteX99" fmla="*/ 5452860 w 12192000"/>
              <a:gd name="connsiteY99" fmla="*/ 2180085 h 3482342"/>
              <a:gd name="connsiteX100" fmla="*/ 5414282 w 12192000"/>
              <a:gd name="connsiteY100" fmla="*/ 2183070 h 3482342"/>
              <a:gd name="connsiteX101" fmla="*/ 5368369 w 12192000"/>
              <a:gd name="connsiteY101" fmla="*/ 2204272 h 3482342"/>
              <a:gd name="connsiteX102" fmla="*/ 5336354 w 12192000"/>
              <a:gd name="connsiteY102" fmla="*/ 2218920 h 3482342"/>
              <a:gd name="connsiteX103" fmla="*/ 5291263 w 12192000"/>
              <a:gd name="connsiteY103" fmla="*/ 2239182 h 3482342"/>
              <a:gd name="connsiteX104" fmla="*/ 5255152 w 12192000"/>
              <a:gd name="connsiteY104" fmla="*/ 2247164 h 3482342"/>
              <a:gd name="connsiteX105" fmla="*/ 5233796 w 12192000"/>
              <a:gd name="connsiteY105" fmla="*/ 2268260 h 3482342"/>
              <a:gd name="connsiteX106" fmla="*/ 5212786 w 12192000"/>
              <a:gd name="connsiteY106" fmla="*/ 2296592 h 3482342"/>
              <a:gd name="connsiteX107" fmla="*/ 5173523 w 12192000"/>
              <a:gd name="connsiteY107" fmla="*/ 2309057 h 3482342"/>
              <a:gd name="connsiteX108" fmla="*/ 5123830 w 12192000"/>
              <a:gd name="connsiteY108" fmla="*/ 2307070 h 3482342"/>
              <a:gd name="connsiteX109" fmla="*/ 5065426 w 12192000"/>
              <a:gd name="connsiteY109" fmla="*/ 2324076 h 3482342"/>
              <a:gd name="connsiteX110" fmla="*/ 4975908 w 12192000"/>
              <a:gd name="connsiteY110" fmla="*/ 2364128 h 3482342"/>
              <a:gd name="connsiteX111" fmla="*/ 4913723 w 12192000"/>
              <a:gd name="connsiteY111" fmla="*/ 2385265 h 3482342"/>
              <a:gd name="connsiteX112" fmla="*/ 4746485 w 12192000"/>
              <a:gd name="connsiteY112" fmla="*/ 2451769 h 3482342"/>
              <a:gd name="connsiteX113" fmla="*/ 4681588 w 12192000"/>
              <a:gd name="connsiteY113" fmla="*/ 2467494 h 3482342"/>
              <a:gd name="connsiteX114" fmla="*/ 1783655 w 12192000"/>
              <a:gd name="connsiteY114" fmla="*/ 3163860 h 3482342"/>
              <a:gd name="connsiteX115" fmla="*/ 1325955 w 12192000"/>
              <a:gd name="connsiteY115" fmla="*/ 3176692 h 3482342"/>
              <a:gd name="connsiteX116" fmla="*/ 1190384 w 12192000"/>
              <a:gd name="connsiteY116" fmla="*/ 3203504 h 3482342"/>
              <a:gd name="connsiteX117" fmla="*/ 1094537 w 12192000"/>
              <a:gd name="connsiteY117" fmla="*/ 3229469 h 3482342"/>
              <a:gd name="connsiteX118" fmla="*/ 779276 w 12192000"/>
              <a:gd name="connsiteY118" fmla="*/ 3327290 h 3482342"/>
              <a:gd name="connsiteX119" fmla="*/ 600378 w 12192000"/>
              <a:gd name="connsiteY119" fmla="*/ 3335250 h 3482342"/>
              <a:gd name="connsiteX120" fmla="*/ 493457 w 12192000"/>
              <a:gd name="connsiteY120" fmla="*/ 3365044 h 3482342"/>
              <a:gd name="connsiteX121" fmla="*/ 349402 w 12192000"/>
              <a:gd name="connsiteY121" fmla="*/ 3380897 h 3482342"/>
              <a:gd name="connsiteX122" fmla="*/ 192183 w 12192000"/>
              <a:gd name="connsiteY122" fmla="*/ 3460075 h 3482342"/>
              <a:gd name="connsiteX123" fmla="*/ 46713 w 12192000"/>
              <a:gd name="connsiteY123" fmla="*/ 3462986 h 3482342"/>
              <a:gd name="connsiteX124" fmla="*/ 2765 w 12192000"/>
              <a:gd name="connsiteY124" fmla="*/ 3480770 h 3482342"/>
              <a:gd name="connsiteX125" fmla="*/ 0 w 12192000"/>
              <a:gd name="connsiteY125" fmla="*/ 3482342 h 3482342"/>
              <a:gd name="connsiteX126" fmla="*/ 0 w 12192000"/>
              <a:gd name="connsiteY12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79906 w 12192000"/>
              <a:gd name="connsiteY32" fmla="*/ 1332049 h 3482342"/>
              <a:gd name="connsiteX33" fmla="*/ 10639834 w 12192000"/>
              <a:gd name="connsiteY33" fmla="*/ 1324989 h 3482342"/>
              <a:gd name="connsiteX34" fmla="*/ 10603863 w 12192000"/>
              <a:gd name="connsiteY34" fmla="*/ 1346886 h 3482342"/>
              <a:gd name="connsiteX35" fmla="*/ 10573203 w 12192000"/>
              <a:gd name="connsiteY35" fmla="*/ 1351996 h 3482342"/>
              <a:gd name="connsiteX36" fmla="*/ 10513263 w 12192000"/>
              <a:gd name="connsiteY36" fmla="*/ 1350756 h 3482342"/>
              <a:gd name="connsiteX37" fmla="*/ 10464012 w 12192000"/>
              <a:gd name="connsiteY37" fmla="*/ 1391778 h 3482342"/>
              <a:gd name="connsiteX38" fmla="*/ 10405409 w 12192000"/>
              <a:gd name="connsiteY38" fmla="*/ 1422789 h 3482342"/>
              <a:gd name="connsiteX39" fmla="*/ 10370530 w 12192000"/>
              <a:gd name="connsiteY39" fmla="*/ 1441596 h 3482342"/>
              <a:gd name="connsiteX40" fmla="*/ 10300239 w 12192000"/>
              <a:gd name="connsiteY40" fmla="*/ 1456332 h 3482342"/>
              <a:gd name="connsiteX41" fmla="*/ 10264922 w 12192000"/>
              <a:gd name="connsiteY41" fmla="*/ 1472107 h 3482342"/>
              <a:gd name="connsiteX42" fmla="*/ 10201385 w 12192000"/>
              <a:gd name="connsiteY42" fmla="*/ 1477515 h 3482342"/>
              <a:gd name="connsiteX43" fmla="*/ 10120184 w 12192000"/>
              <a:gd name="connsiteY43" fmla="*/ 1466924 h 3482342"/>
              <a:gd name="connsiteX44" fmla="*/ 10058690 w 12192000"/>
              <a:gd name="connsiteY44" fmla="*/ 1474888 h 3482342"/>
              <a:gd name="connsiteX45" fmla="*/ 10004424 w 12192000"/>
              <a:gd name="connsiteY45" fmla="*/ 1489801 h 3482342"/>
              <a:gd name="connsiteX46" fmla="*/ 9999951 w 12192000"/>
              <a:gd name="connsiteY46" fmla="*/ 1499127 h 3482342"/>
              <a:gd name="connsiteX47" fmla="*/ 9845462 w 12192000"/>
              <a:gd name="connsiteY47" fmla="*/ 1548192 h 3482342"/>
              <a:gd name="connsiteX48" fmla="*/ 9736156 w 12192000"/>
              <a:gd name="connsiteY48" fmla="*/ 1581928 h 3482342"/>
              <a:gd name="connsiteX49" fmla="*/ 9693355 w 12192000"/>
              <a:gd name="connsiteY49" fmla="*/ 1602632 h 3482342"/>
              <a:gd name="connsiteX50" fmla="*/ 9664242 w 12192000"/>
              <a:gd name="connsiteY50" fmla="*/ 1622075 h 3482342"/>
              <a:gd name="connsiteX51" fmla="*/ 9579195 w 12192000"/>
              <a:gd name="connsiteY51" fmla="*/ 1648017 h 3482342"/>
              <a:gd name="connsiteX52" fmla="*/ 9433652 w 12192000"/>
              <a:gd name="connsiteY52" fmla="*/ 1681174 h 3482342"/>
              <a:gd name="connsiteX53" fmla="*/ 9403775 w 12192000"/>
              <a:gd name="connsiteY53" fmla="*/ 1690403 h 3482342"/>
              <a:gd name="connsiteX54" fmla="*/ 9382503 w 12192000"/>
              <a:gd name="connsiteY54" fmla="*/ 1706957 h 3482342"/>
              <a:gd name="connsiteX55" fmla="*/ 9381410 w 12192000"/>
              <a:gd name="connsiteY55" fmla="*/ 1718312 h 3482342"/>
              <a:gd name="connsiteX56" fmla="*/ 9365685 w 12192000"/>
              <a:gd name="connsiteY56" fmla="*/ 1724772 h 3482342"/>
              <a:gd name="connsiteX57" fmla="*/ 9278020 w 12192000"/>
              <a:gd name="connsiteY57" fmla="*/ 1741161 h 3482342"/>
              <a:gd name="connsiteX58" fmla="*/ 9217145 w 12192000"/>
              <a:gd name="connsiteY58" fmla="*/ 1771195 h 3482342"/>
              <a:gd name="connsiteX59" fmla="*/ 8955875 w 12192000"/>
              <a:gd name="connsiteY59" fmla="*/ 1796806 h 3482342"/>
              <a:gd name="connsiteX60" fmla="*/ 8648415 w 12192000"/>
              <a:gd name="connsiteY60" fmla="*/ 1878623 h 3482342"/>
              <a:gd name="connsiteX61" fmla="*/ 8495949 w 12192000"/>
              <a:gd name="connsiteY61" fmla="*/ 1902425 h 3482342"/>
              <a:gd name="connsiteX62" fmla="*/ 8236214 w 12192000"/>
              <a:gd name="connsiteY62" fmla="*/ 1909725 h 3482342"/>
              <a:gd name="connsiteX63" fmla="*/ 8132104 w 12192000"/>
              <a:gd name="connsiteY63" fmla="*/ 1895727 h 3482342"/>
              <a:gd name="connsiteX64" fmla="*/ 7918078 w 12192000"/>
              <a:gd name="connsiteY64" fmla="*/ 1862668 h 3482342"/>
              <a:gd name="connsiteX65" fmla="*/ 7817899 w 12192000"/>
              <a:gd name="connsiteY65" fmla="*/ 1862176 h 3482342"/>
              <a:gd name="connsiteX66" fmla="*/ 7768994 w 12192000"/>
              <a:gd name="connsiteY66" fmla="*/ 1855721 h 3482342"/>
              <a:gd name="connsiteX67" fmla="*/ 7618027 w 12192000"/>
              <a:gd name="connsiteY67" fmla="*/ 1830959 h 3482342"/>
              <a:gd name="connsiteX68" fmla="*/ 7449425 w 12192000"/>
              <a:gd name="connsiteY68" fmla="*/ 1810910 h 3482342"/>
              <a:gd name="connsiteX69" fmla="*/ 7342915 w 12192000"/>
              <a:gd name="connsiteY69" fmla="*/ 1819827 h 3482342"/>
              <a:gd name="connsiteX70" fmla="*/ 7255191 w 12192000"/>
              <a:gd name="connsiteY70" fmla="*/ 1834354 h 3482342"/>
              <a:gd name="connsiteX71" fmla="*/ 7131205 w 12192000"/>
              <a:gd name="connsiteY71" fmla="*/ 1845557 h 3482342"/>
              <a:gd name="connsiteX72" fmla="*/ 6941837 w 12192000"/>
              <a:gd name="connsiteY72" fmla="*/ 1840640 h 3482342"/>
              <a:gd name="connsiteX73" fmla="*/ 6837145 w 12192000"/>
              <a:gd name="connsiteY73" fmla="*/ 1870724 h 3482342"/>
              <a:gd name="connsiteX74" fmla="*/ 6753991 w 12192000"/>
              <a:gd name="connsiteY74" fmla="*/ 1860969 h 3482342"/>
              <a:gd name="connsiteX75" fmla="*/ 6727754 w 12192000"/>
              <a:gd name="connsiteY75" fmla="*/ 1882372 h 3482342"/>
              <a:gd name="connsiteX76" fmla="*/ 6723371 w 12192000"/>
              <a:gd name="connsiteY76" fmla="*/ 1886494 h 3482342"/>
              <a:gd name="connsiteX77" fmla="*/ 6702779 w 12192000"/>
              <a:gd name="connsiteY77" fmla="*/ 1893601 h 3482342"/>
              <a:gd name="connsiteX78" fmla="*/ 6686657 w 12192000"/>
              <a:gd name="connsiteY78" fmla="*/ 1907344 h 3482342"/>
              <a:gd name="connsiteX79" fmla="*/ 6651330 w 12192000"/>
              <a:gd name="connsiteY79" fmla="*/ 1922921 h 3482342"/>
              <a:gd name="connsiteX80" fmla="*/ 6622958 w 12192000"/>
              <a:gd name="connsiteY80" fmla="*/ 1936255 h 3482342"/>
              <a:gd name="connsiteX81" fmla="*/ 6522602 w 12192000"/>
              <a:gd name="connsiteY81" fmla="*/ 1954133 h 3482342"/>
              <a:gd name="connsiteX82" fmla="*/ 6444344 w 12192000"/>
              <a:gd name="connsiteY82" fmla="*/ 1969663 h 3482342"/>
              <a:gd name="connsiteX83" fmla="*/ 6409626 w 12192000"/>
              <a:gd name="connsiteY83" fmla="*/ 1978846 h 3482342"/>
              <a:gd name="connsiteX84" fmla="*/ 6333446 w 12192000"/>
              <a:gd name="connsiteY84" fmla="*/ 1997163 h 3482342"/>
              <a:gd name="connsiteX85" fmla="*/ 6294933 w 12192000"/>
              <a:gd name="connsiteY85" fmla="*/ 2019412 h 3482342"/>
              <a:gd name="connsiteX86" fmla="*/ 6238719 w 12192000"/>
              <a:gd name="connsiteY86" fmla="*/ 2042547 h 3482342"/>
              <a:gd name="connsiteX87" fmla="*/ 6187205 w 12192000"/>
              <a:gd name="connsiteY87" fmla="*/ 2060048 h 3482342"/>
              <a:gd name="connsiteX88" fmla="*/ 6138780 w 12192000"/>
              <a:gd name="connsiteY88" fmla="*/ 2081918 h 3482342"/>
              <a:gd name="connsiteX89" fmla="*/ 6120125 w 12192000"/>
              <a:gd name="connsiteY89" fmla="*/ 2109475 h 3482342"/>
              <a:gd name="connsiteX90" fmla="*/ 6056576 w 12192000"/>
              <a:gd name="connsiteY90" fmla="*/ 2120066 h 3482342"/>
              <a:gd name="connsiteX91" fmla="*/ 5993794 w 12192000"/>
              <a:gd name="connsiteY91" fmla="*/ 2122569 h 3482342"/>
              <a:gd name="connsiteX92" fmla="*/ 5943601 w 12192000"/>
              <a:gd name="connsiteY92" fmla="*/ 2137719 h 3482342"/>
              <a:gd name="connsiteX93" fmla="*/ 5898141 w 12192000"/>
              <a:gd name="connsiteY93" fmla="*/ 2144806 h 3482342"/>
              <a:gd name="connsiteX94" fmla="*/ 5855337 w 12192000"/>
              <a:gd name="connsiteY94" fmla="*/ 2137719 h 3482342"/>
              <a:gd name="connsiteX95" fmla="*/ 5817682 w 12192000"/>
              <a:gd name="connsiteY95" fmla="*/ 2157358 h 3482342"/>
              <a:gd name="connsiteX96" fmla="*/ 5735300 w 12192000"/>
              <a:gd name="connsiteY96" fmla="*/ 2158902 h 3482342"/>
              <a:gd name="connsiteX97" fmla="*/ 5591469 w 12192000"/>
              <a:gd name="connsiteY97" fmla="*/ 2178389 h 3482342"/>
              <a:gd name="connsiteX98" fmla="*/ 5505818 w 12192000"/>
              <a:gd name="connsiteY98" fmla="*/ 2194207 h 3482342"/>
              <a:gd name="connsiteX99" fmla="*/ 5452860 w 12192000"/>
              <a:gd name="connsiteY99" fmla="*/ 2180085 h 3482342"/>
              <a:gd name="connsiteX100" fmla="*/ 5414282 w 12192000"/>
              <a:gd name="connsiteY100" fmla="*/ 2183070 h 3482342"/>
              <a:gd name="connsiteX101" fmla="*/ 5368369 w 12192000"/>
              <a:gd name="connsiteY101" fmla="*/ 2204272 h 3482342"/>
              <a:gd name="connsiteX102" fmla="*/ 5336354 w 12192000"/>
              <a:gd name="connsiteY102" fmla="*/ 2218920 h 3482342"/>
              <a:gd name="connsiteX103" fmla="*/ 5291263 w 12192000"/>
              <a:gd name="connsiteY103" fmla="*/ 2239182 h 3482342"/>
              <a:gd name="connsiteX104" fmla="*/ 5255152 w 12192000"/>
              <a:gd name="connsiteY104" fmla="*/ 2247164 h 3482342"/>
              <a:gd name="connsiteX105" fmla="*/ 5233796 w 12192000"/>
              <a:gd name="connsiteY105" fmla="*/ 2268260 h 3482342"/>
              <a:gd name="connsiteX106" fmla="*/ 5212786 w 12192000"/>
              <a:gd name="connsiteY106" fmla="*/ 2296592 h 3482342"/>
              <a:gd name="connsiteX107" fmla="*/ 5173523 w 12192000"/>
              <a:gd name="connsiteY107" fmla="*/ 2309057 h 3482342"/>
              <a:gd name="connsiteX108" fmla="*/ 5123830 w 12192000"/>
              <a:gd name="connsiteY108" fmla="*/ 2307070 h 3482342"/>
              <a:gd name="connsiteX109" fmla="*/ 5065426 w 12192000"/>
              <a:gd name="connsiteY109" fmla="*/ 2324076 h 3482342"/>
              <a:gd name="connsiteX110" fmla="*/ 4975908 w 12192000"/>
              <a:gd name="connsiteY110" fmla="*/ 2364128 h 3482342"/>
              <a:gd name="connsiteX111" fmla="*/ 4913723 w 12192000"/>
              <a:gd name="connsiteY111" fmla="*/ 2385265 h 3482342"/>
              <a:gd name="connsiteX112" fmla="*/ 4746485 w 12192000"/>
              <a:gd name="connsiteY112" fmla="*/ 2451769 h 3482342"/>
              <a:gd name="connsiteX113" fmla="*/ 4681588 w 12192000"/>
              <a:gd name="connsiteY113" fmla="*/ 2467494 h 3482342"/>
              <a:gd name="connsiteX114" fmla="*/ 1783655 w 12192000"/>
              <a:gd name="connsiteY114" fmla="*/ 3163860 h 3482342"/>
              <a:gd name="connsiteX115" fmla="*/ 1325955 w 12192000"/>
              <a:gd name="connsiteY115" fmla="*/ 3176692 h 3482342"/>
              <a:gd name="connsiteX116" fmla="*/ 1190384 w 12192000"/>
              <a:gd name="connsiteY116" fmla="*/ 3203504 h 3482342"/>
              <a:gd name="connsiteX117" fmla="*/ 1094537 w 12192000"/>
              <a:gd name="connsiteY117" fmla="*/ 3229469 h 3482342"/>
              <a:gd name="connsiteX118" fmla="*/ 779276 w 12192000"/>
              <a:gd name="connsiteY118" fmla="*/ 3327290 h 3482342"/>
              <a:gd name="connsiteX119" fmla="*/ 600378 w 12192000"/>
              <a:gd name="connsiteY119" fmla="*/ 3335250 h 3482342"/>
              <a:gd name="connsiteX120" fmla="*/ 493457 w 12192000"/>
              <a:gd name="connsiteY120" fmla="*/ 3365044 h 3482342"/>
              <a:gd name="connsiteX121" fmla="*/ 349402 w 12192000"/>
              <a:gd name="connsiteY121" fmla="*/ 3380897 h 3482342"/>
              <a:gd name="connsiteX122" fmla="*/ 192183 w 12192000"/>
              <a:gd name="connsiteY122" fmla="*/ 3460075 h 3482342"/>
              <a:gd name="connsiteX123" fmla="*/ 46713 w 12192000"/>
              <a:gd name="connsiteY123" fmla="*/ 3462986 h 3482342"/>
              <a:gd name="connsiteX124" fmla="*/ 2765 w 12192000"/>
              <a:gd name="connsiteY124" fmla="*/ 3480770 h 3482342"/>
              <a:gd name="connsiteX125" fmla="*/ 0 w 12192000"/>
              <a:gd name="connsiteY125" fmla="*/ 3482342 h 3482342"/>
              <a:gd name="connsiteX126" fmla="*/ 0 w 12192000"/>
              <a:gd name="connsiteY12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79906 w 12192000"/>
              <a:gd name="connsiteY32" fmla="*/ 1332049 h 3482342"/>
              <a:gd name="connsiteX33" fmla="*/ 10639834 w 12192000"/>
              <a:gd name="connsiteY33" fmla="*/ 1324989 h 3482342"/>
              <a:gd name="connsiteX34" fmla="*/ 10603863 w 12192000"/>
              <a:gd name="connsiteY34" fmla="*/ 1346886 h 3482342"/>
              <a:gd name="connsiteX35" fmla="*/ 10573203 w 12192000"/>
              <a:gd name="connsiteY35" fmla="*/ 1351996 h 3482342"/>
              <a:gd name="connsiteX36" fmla="*/ 10513263 w 12192000"/>
              <a:gd name="connsiteY36" fmla="*/ 1350756 h 3482342"/>
              <a:gd name="connsiteX37" fmla="*/ 10464012 w 12192000"/>
              <a:gd name="connsiteY37" fmla="*/ 1391778 h 3482342"/>
              <a:gd name="connsiteX38" fmla="*/ 10405409 w 12192000"/>
              <a:gd name="connsiteY38" fmla="*/ 1422789 h 3482342"/>
              <a:gd name="connsiteX39" fmla="*/ 10370530 w 12192000"/>
              <a:gd name="connsiteY39" fmla="*/ 1441596 h 3482342"/>
              <a:gd name="connsiteX40" fmla="*/ 10300239 w 12192000"/>
              <a:gd name="connsiteY40" fmla="*/ 1456332 h 3482342"/>
              <a:gd name="connsiteX41" fmla="*/ 10264922 w 12192000"/>
              <a:gd name="connsiteY41" fmla="*/ 1472107 h 3482342"/>
              <a:gd name="connsiteX42" fmla="*/ 10201385 w 12192000"/>
              <a:gd name="connsiteY42" fmla="*/ 1477515 h 3482342"/>
              <a:gd name="connsiteX43" fmla="*/ 10151958 w 12192000"/>
              <a:gd name="connsiteY43" fmla="*/ 1477515 h 3482342"/>
              <a:gd name="connsiteX44" fmla="*/ 10120184 w 12192000"/>
              <a:gd name="connsiteY44" fmla="*/ 1466924 h 3482342"/>
              <a:gd name="connsiteX45" fmla="*/ 10058690 w 12192000"/>
              <a:gd name="connsiteY45" fmla="*/ 1474888 h 3482342"/>
              <a:gd name="connsiteX46" fmla="*/ 10004424 w 12192000"/>
              <a:gd name="connsiteY46" fmla="*/ 1489801 h 3482342"/>
              <a:gd name="connsiteX47" fmla="*/ 9999951 w 12192000"/>
              <a:gd name="connsiteY47" fmla="*/ 1499127 h 3482342"/>
              <a:gd name="connsiteX48" fmla="*/ 9845462 w 12192000"/>
              <a:gd name="connsiteY48" fmla="*/ 1548192 h 3482342"/>
              <a:gd name="connsiteX49" fmla="*/ 9736156 w 12192000"/>
              <a:gd name="connsiteY49" fmla="*/ 1581928 h 3482342"/>
              <a:gd name="connsiteX50" fmla="*/ 9693355 w 12192000"/>
              <a:gd name="connsiteY50" fmla="*/ 1602632 h 3482342"/>
              <a:gd name="connsiteX51" fmla="*/ 9664242 w 12192000"/>
              <a:gd name="connsiteY51" fmla="*/ 1622075 h 3482342"/>
              <a:gd name="connsiteX52" fmla="*/ 9579195 w 12192000"/>
              <a:gd name="connsiteY52" fmla="*/ 1648017 h 3482342"/>
              <a:gd name="connsiteX53" fmla="*/ 9433652 w 12192000"/>
              <a:gd name="connsiteY53" fmla="*/ 1681174 h 3482342"/>
              <a:gd name="connsiteX54" fmla="*/ 9403775 w 12192000"/>
              <a:gd name="connsiteY54" fmla="*/ 1690403 h 3482342"/>
              <a:gd name="connsiteX55" fmla="*/ 9382503 w 12192000"/>
              <a:gd name="connsiteY55" fmla="*/ 1706957 h 3482342"/>
              <a:gd name="connsiteX56" fmla="*/ 9381410 w 12192000"/>
              <a:gd name="connsiteY56" fmla="*/ 1718312 h 3482342"/>
              <a:gd name="connsiteX57" fmla="*/ 9365685 w 12192000"/>
              <a:gd name="connsiteY57" fmla="*/ 1724772 h 3482342"/>
              <a:gd name="connsiteX58" fmla="*/ 9278020 w 12192000"/>
              <a:gd name="connsiteY58" fmla="*/ 1741161 h 3482342"/>
              <a:gd name="connsiteX59" fmla="*/ 9217145 w 12192000"/>
              <a:gd name="connsiteY59" fmla="*/ 1771195 h 3482342"/>
              <a:gd name="connsiteX60" fmla="*/ 8955875 w 12192000"/>
              <a:gd name="connsiteY60" fmla="*/ 1796806 h 3482342"/>
              <a:gd name="connsiteX61" fmla="*/ 8648415 w 12192000"/>
              <a:gd name="connsiteY61" fmla="*/ 1878623 h 3482342"/>
              <a:gd name="connsiteX62" fmla="*/ 8495949 w 12192000"/>
              <a:gd name="connsiteY62" fmla="*/ 1902425 h 3482342"/>
              <a:gd name="connsiteX63" fmla="*/ 8236214 w 12192000"/>
              <a:gd name="connsiteY63" fmla="*/ 1909725 h 3482342"/>
              <a:gd name="connsiteX64" fmla="*/ 8132104 w 12192000"/>
              <a:gd name="connsiteY64" fmla="*/ 1895727 h 3482342"/>
              <a:gd name="connsiteX65" fmla="*/ 7918078 w 12192000"/>
              <a:gd name="connsiteY65" fmla="*/ 1862668 h 3482342"/>
              <a:gd name="connsiteX66" fmla="*/ 7817899 w 12192000"/>
              <a:gd name="connsiteY66" fmla="*/ 1862176 h 3482342"/>
              <a:gd name="connsiteX67" fmla="*/ 7768994 w 12192000"/>
              <a:gd name="connsiteY67" fmla="*/ 1855721 h 3482342"/>
              <a:gd name="connsiteX68" fmla="*/ 7618027 w 12192000"/>
              <a:gd name="connsiteY68" fmla="*/ 1830959 h 3482342"/>
              <a:gd name="connsiteX69" fmla="*/ 7449425 w 12192000"/>
              <a:gd name="connsiteY69" fmla="*/ 1810910 h 3482342"/>
              <a:gd name="connsiteX70" fmla="*/ 7342915 w 12192000"/>
              <a:gd name="connsiteY70" fmla="*/ 1819827 h 3482342"/>
              <a:gd name="connsiteX71" fmla="*/ 7255191 w 12192000"/>
              <a:gd name="connsiteY71" fmla="*/ 1834354 h 3482342"/>
              <a:gd name="connsiteX72" fmla="*/ 7131205 w 12192000"/>
              <a:gd name="connsiteY72" fmla="*/ 1845557 h 3482342"/>
              <a:gd name="connsiteX73" fmla="*/ 6941837 w 12192000"/>
              <a:gd name="connsiteY73" fmla="*/ 1840640 h 3482342"/>
              <a:gd name="connsiteX74" fmla="*/ 6837145 w 12192000"/>
              <a:gd name="connsiteY74" fmla="*/ 1870724 h 3482342"/>
              <a:gd name="connsiteX75" fmla="*/ 6753991 w 12192000"/>
              <a:gd name="connsiteY75" fmla="*/ 1860969 h 3482342"/>
              <a:gd name="connsiteX76" fmla="*/ 6727754 w 12192000"/>
              <a:gd name="connsiteY76" fmla="*/ 1882372 h 3482342"/>
              <a:gd name="connsiteX77" fmla="*/ 6723371 w 12192000"/>
              <a:gd name="connsiteY77" fmla="*/ 1886494 h 3482342"/>
              <a:gd name="connsiteX78" fmla="*/ 6702779 w 12192000"/>
              <a:gd name="connsiteY78" fmla="*/ 1893601 h 3482342"/>
              <a:gd name="connsiteX79" fmla="*/ 6686657 w 12192000"/>
              <a:gd name="connsiteY79" fmla="*/ 1907344 h 3482342"/>
              <a:gd name="connsiteX80" fmla="*/ 6651330 w 12192000"/>
              <a:gd name="connsiteY80" fmla="*/ 1922921 h 3482342"/>
              <a:gd name="connsiteX81" fmla="*/ 6622958 w 12192000"/>
              <a:gd name="connsiteY81" fmla="*/ 1936255 h 3482342"/>
              <a:gd name="connsiteX82" fmla="*/ 6522602 w 12192000"/>
              <a:gd name="connsiteY82" fmla="*/ 1954133 h 3482342"/>
              <a:gd name="connsiteX83" fmla="*/ 6444344 w 12192000"/>
              <a:gd name="connsiteY83" fmla="*/ 1969663 h 3482342"/>
              <a:gd name="connsiteX84" fmla="*/ 6409626 w 12192000"/>
              <a:gd name="connsiteY84" fmla="*/ 1978846 h 3482342"/>
              <a:gd name="connsiteX85" fmla="*/ 6333446 w 12192000"/>
              <a:gd name="connsiteY85" fmla="*/ 1997163 h 3482342"/>
              <a:gd name="connsiteX86" fmla="*/ 6294933 w 12192000"/>
              <a:gd name="connsiteY86" fmla="*/ 2019412 h 3482342"/>
              <a:gd name="connsiteX87" fmla="*/ 6238719 w 12192000"/>
              <a:gd name="connsiteY87" fmla="*/ 2042547 h 3482342"/>
              <a:gd name="connsiteX88" fmla="*/ 6187205 w 12192000"/>
              <a:gd name="connsiteY88" fmla="*/ 2060048 h 3482342"/>
              <a:gd name="connsiteX89" fmla="*/ 6138780 w 12192000"/>
              <a:gd name="connsiteY89" fmla="*/ 2081918 h 3482342"/>
              <a:gd name="connsiteX90" fmla="*/ 6120125 w 12192000"/>
              <a:gd name="connsiteY90" fmla="*/ 2109475 h 3482342"/>
              <a:gd name="connsiteX91" fmla="*/ 6056576 w 12192000"/>
              <a:gd name="connsiteY91" fmla="*/ 2120066 h 3482342"/>
              <a:gd name="connsiteX92" fmla="*/ 5993794 w 12192000"/>
              <a:gd name="connsiteY92" fmla="*/ 2122569 h 3482342"/>
              <a:gd name="connsiteX93" fmla="*/ 5943601 w 12192000"/>
              <a:gd name="connsiteY93" fmla="*/ 2137719 h 3482342"/>
              <a:gd name="connsiteX94" fmla="*/ 5898141 w 12192000"/>
              <a:gd name="connsiteY94" fmla="*/ 2144806 h 3482342"/>
              <a:gd name="connsiteX95" fmla="*/ 5855337 w 12192000"/>
              <a:gd name="connsiteY95" fmla="*/ 2137719 h 3482342"/>
              <a:gd name="connsiteX96" fmla="*/ 5817682 w 12192000"/>
              <a:gd name="connsiteY96" fmla="*/ 2157358 h 3482342"/>
              <a:gd name="connsiteX97" fmla="*/ 5735300 w 12192000"/>
              <a:gd name="connsiteY97" fmla="*/ 2158902 h 3482342"/>
              <a:gd name="connsiteX98" fmla="*/ 5591469 w 12192000"/>
              <a:gd name="connsiteY98" fmla="*/ 2178389 h 3482342"/>
              <a:gd name="connsiteX99" fmla="*/ 5505818 w 12192000"/>
              <a:gd name="connsiteY99" fmla="*/ 2194207 h 3482342"/>
              <a:gd name="connsiteX100" fmla="*/ 5452860 w 12192000"/>
              <a:gd name="connsiteY100" fmla="*/ 2180085 h 3482342"/>
              <a:gd name="connsiteX101" fmla="*/ 5414282 w 12192000"/>
              <a:gd name="connsiteY101" fmla="*/ 2183070 h 3482342"/>
              <a:gd name="connsiteX102" fmla="*/ 5368369 w 12192000"/>
              <a:gd name="connsiteY102" fmla="*/ 2204272 h 3482342"/>
              <a:gd name="connsiteX103" fmla="*/ 5336354 w 12192000"/>
              <a:gd name="connsiteY103" fmla="*/ 2218920 h 3482342"/>
              <a:gd name="connsiteX104" fmla="*/ 5291263 w 12192000"/>
              <a:gd name="connsiteY104" fmla="*/ 2239182 h 3482342"/>
              <a:gd name="connsiteX105" fmla="*/ 5255152 w 12192000"/>
              <a:gd name="connsiteY105" fmla="*/ 2247164 h 3482342"/>
              <a:gd name="connsiteX106" fmla="*/ 5233796 w 12192000"/>
              <a:gd name="connsiteY106" fmla="*/ 2268260 h 3482342"/>
              <a:gd name="connsiteX107" fmla="*/ 5212786 w 12192000"/>
              <a:gd name="connsiteY107" fmla="*/ 2296592 h 3482342"/>
              <a:gd name="connsiteX108" fmla="*/ 5173523 w 12192000"/>
              <a:gd name="connsiteY108" fmla="*/ 2309057 h 3482342"/>
              <a:gd name="connsiteX109" fmla="*/ 5123830 w 12192000"/>
              <a:gd name="connsiteY109" fmla="*/ 2307070 h 3482342"/>
              <a:gd name="connsiteX110" fmla="*/ 5065426 w 12192000"/>
              <a:gd name="connsiteY110" fmla="*/ 2324076 h 3482342"/>
              <a:gd name="connsiteX111" fmla="*/ 4975908 w 12192000"/>
              <a:gd name="connsiteY111" fmla="*/ 2364128 h 3482342"/>
              <a:gd name="connsiteX112" fmla="*/ 4913723 w 12192000"/>
              <a:gd name="connsiteY112" fmla="*/ 2385265 h 3482342"/>
              <a:gd name="connsiteX113" fmla="*/ 4746485 w 12192000"/>
              <a:gd name="connsiteY113" fmla="*/ 2451769 h 3482342"/>
              <a:gd name="connsiteX114" fmla="*/ 4681588 w 12192000"/>
              <a:gd name="connsiteY114" fmla="*/ 2467494 h 3482342"/>
              <a:gd name="connsiteX115" fmla="*/ 1783655 w 12192000"/>
              <a:gd name="connsiteY115" fmla="*/ 3163860 h 3482342"/>
              <a:gd name="connsiteX116" fmla="*/ 1325955 w 12192000"/>
              <a:gd name="connsiteY116" fmla="*/ 3176692 h 3482342"/>
              <a:gd name="connsiteX117" fmla="*/ 1190384 w 12192000"/>
              <a:gd name="connsiteY117" fmla="*/ 3203504 h 3482342"/>
              <a:gd name="connsiteX118" fmla="*/ 1094537 w 12192000"/>
              <a:gd name="connsiteY118" fmla="*/ 3229469 h 3482342"/>
              <a:gd name="connsiteX119" fmla="*/ 779276 w 12192000"/>
              <a:gd name="connsiteY119" fmla="*/ 3327290 h 3482342"/>
              <a:gd name="connsiteX120" fmla="*/ 600378 w 12192000"/>
              <a:gd name="connsiteY120" fmla="*/ 3335250 h 3482342"/>
              <a:gd name="connsiteX121" fmla="*/ 493457 w 12192000"/>
              <a:gd name="connsiteY121" fmla="*/ 3365044 h 3482342"/>
              <a:gd name="connsiteX122" fmla="*/ 349402 w 12192000"/>
              <a:gd name="connsiteY122" fmla="*/ 3380897 h 3482342"/>
              <a:gd name="connsiteX123" fmla="*/ 192183 w 12192000"/>
              <a:gd name="connsiteY123" fmla="*/ 3460075 h 3482342"/>
              <a:gd name="connsiteX124" fmla="*/ 46713 w 12192000"/>
              <a:gd name="connsiteY124" fmla="*/ 3462986 h 3482342"/>
              <a:gd name="connsiteX125" fmla="*/ 2765 w 12192000"/>
              <a:gd name="connsiteY125" fmla="*/ 3480770 h 3482342"/>
              <a:gd name="connsiteX126" fmla="*/ 0 w 12192000"/>
              <a:gd name="connsiteY126" fmla="*/ 3482342 h 3482342"/>
              <a:gd name="connsiteX127" fmla="*/ 0 w 12192000"/>
              <a:gd name="connsiteY127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79906 w 12192000"/>
              <a:gd name="connsiteY32" fmla="*/ 1332049 h 3482342"/>
              <a:gd name="connsiteX33" fmla="*/ 10639834 w 12192000"/>
              <a:gd name="connsiteY33" fmla="*/ 1324989 h 3482342"/>
              <a:gd name="connsiteX34" fmla="*/ 10603863 w 12192000"/>
              <a:gd name="connsiteY34" fmla="*/ 1346886 h 3482342"/>
              <a:gd name="connsiteX35" fmla="*/ 10573203 w 12192000"/>
              <a:gd name="connsiteY35" fmla="*/ 1351996 h 3482342"/>
              <a:gd name="connsiteX36" fmla="*/ 10513263 w 12192000"/>
              <a:gd name="connsiteY36" fmla="*/ 1350756 h 3482342"/>
              <a:gd name="connsiteX37" fmla="*/ 10464012 w 12192000"/>
              <a:gd name="connsiteY37" fmla="*/ 1391778 h 3482342"/>
              <a:gd name="connsiteX38" fmla="*/ 10405409 w 12192000"/>
              <a:gd name="connsiteY38" fmla="*/ 1422789 h 3482342"/>
              <a:gd name="connsiteX39" fmla="*/ 10370530 w 12192000"/>
              <a:gd name="connsiteY39" fmla="*/ 1441596 h 3482342"/>
              <a:gd name="connsiteX40" fmla="*/ 10300239 w 12192000"/>
              <a:gd name="connsiteY40" fmla="*/ 1456332 h 3482342"/>
              <a:gd name="connsiteX41" fmla="*/ 10264922 w 12192000"/>
              <a:gd name="connsiteY41" fmla="*/ 1472107 h 3482342"/>
              <a:gd name="connsiteX42" fmla="*/ 10229629 w 12192000"/>
              <a:gd name="connsiteY42" fmla="*/ 1470454 h 3482342"/>
              <a:gd name="connsiteX43" fmla="*/ 10201385 w 12192000"/>
              <a:gd name="connsiteY43" fmla="*/ 1477515 h 3482342"/>
              <a:gd name="connsiteX44" fmla="*/ 10151958 w 12192000"/>
              <a:gd name="connsiteY44" fmla="*/ 1477515 h 3482342"/>
              <a:gd name="connsiteX45" fmla="*/ 10120184 w 12192000"/>
              <a:gd name="connsiteY45" fmla="*/ 1466924 h 3482342"/>
              <a:gd name="connsiteX46" fmla="*/ 10058690 w 12192000"/>
              <a:gd name="connsiteY46" fmla="*/ 1474888 h 3482342"/>
              <a:gd name="connsiteX47" fmla="*/ 10004424 w 12192000"/>
              <a:gd name="connsiteY47" fmla="*/ 1489801 h 3482342"/>
              <a:gd name="connsiteX48" fmla="*/ 9999951 w 12192000"/>
              <a:gd name="connsiteY48" fmla="*/ 1499127 h 3482342"/>
              <a:gd name="connsiteX49" fmla="*/ 9845462 w 12192000"/>
              <a:gd name="connsiteY49" fmla="*/ 1548192 h 3482342"/>
              <a:gd name="connsiteX50" fmla="*/ 9736156 w 12192000"/>
              <a:gd name="connsiteY50" fmla="*/ 1581928 h 3482342"/>
              <a:gd name="connsiteX51" fmla="*/ 9693355 w 12192000"/>
              <a:gd name="connsiteY51" fmla="*/ 1602632 h 3482342"/>
              <a:gd name="connsiteX52" fmla="*/ 9664242 w 12192000"/>
              <a:gd name="connsiteY52" fmla="*/ 1622075 h 3482342"/>
              <a:gd name="connsiteX53" fmla="*/ 9579195 w 12192000"/>
              <a:gd name="connsiteY53" fmla="*/ 1648017 h 3482342"/>
              <a:gd name="connsiteX54" fmla="*/ 9433652 w 12192000"/>
              <a:gd name="connsiteY54" fmla="*/ 1681174 h 3482342"/>
              <a:gd name="connsiteX55" fmla="*/ 9403775 w 12192000"/>
              <a:gd name="connsiteY55" fmla="*/ 1690403 h 3482342"/>
              <a:gd name="connsiteX56" fmla="*/ 9382503 w 12192000"/>
              <a:gd name="connsiteY56" fmla="*/ 1706957 h 3482342"/>
              <a:gd name="connsiteX57" fmla="*/ 9381410 w 12192000"/>
              <a:gd name="connsiteY57" fmla="*/ 1718312 h 3482342"/>
              <a:gd name="connsiteX58" fmla="*/ 9365685 w 12192000"/>
              <a:gd name="connsiteY58" fmla="*/ 1724772 h 3482342"/>
              <a:gd name="connsiteX59" fmla="*/ 9278020 w 12192000"/>
              <a:gd name="connsiteY59" fmla="*/ 1741161 h 3482342"/>
              <a:gd name="connsiteX60" fmla="*/ 9217145 w 12192000"/>
              <a:gd name="connsiteY60" fmla="*/ 1771195 h 3482342"/>
              <a:gd name="connsiteX61" fmla="*/ 8955875 w 12192000"/>
              <a:gd name="connsiteY61" fmla="*/ 1796806 h 3482342"/>
              <a:gd name="connsiteX62" fmla="*/ 8648415 w 12192000"/>
              <a:gd name="connsiteY62" fmla="*/ 1878623 h 3482342"/>
              <a:gd name="connsiteX63" fmla="*/ 8495949 w 12192000"/>
              <a:gd name="connsiteY63" fmla="*/ 1902425 h 3482342"/>
              <a:gd name="connsiteX64" fmla="*/ 8236214 w 12192000"/>
              <a:gd name="connsiteY64" fmla="*/ 1909725 h 3482342"/>
              <a:gd name="connsiteX65" fmla="*/ 8132104 w 12192000"/>
              <a:gd name="connsiteY65" fmla="*/ 1895727 h 3482342"/>
              <a:gd name="connsiteX66" fmla="*/ 7918078 w 12192000"/>
              <a:gd name="connsiteY66" fmla="*/ 1862668 h 3482342"/>
              <a:gd name="connsiteX67" fmla="*/ 7817899 w 12192000"/>
              <a:gd name="connsiteY67" fmla="*/ 1862176 h 3482342"/>
              <a:gd name="connsiteX68" fmla="*/ 7768994 w 12192000"/>
              <a:gd name="connsiteY68" fmla="*/ 1855721 h 3482342"/>
              <a:gd name="connsiteX69" fmla="*/ 7618027 w 12192000"/>
              <a:gd name="connsiteY69" fmla="*/ 1830959 h 3482342"/>
              <a:gd name="connsiteX70" fmla="*/ 7449425 w 12192000"/>
              <a:gd name="connsiteY70" fmla="*/ 1810910 h 3482342"/>
              <a:gd name="connsiteX71" fmla="*/ 7342915 w 12192000"/>
              <a:gd name="connsiteY71" fmla="*/ 1819827 h 3482342"/>
              <a:gd name="connsiteX72" fmla="*/ 7255191 w 12192000"/>
              <a:gd name="connsiteY72" fmla="*/ 1834354 h 3482342"/>
              <a:gd name="connsiteX73" fmla="*/ 7131205 w 12192000"/>
              <a:gd name="connsiteY73" fmla="*/ 1845557 h 3482342"/>
              <a:gd name="connsiteX74" fmla="*/ 6941837 w 12192000"/>
              <a:gd name="connsiteY74" fmla="*/ 1840640 h 3482342"/>
              <a:gd name="connsiteX75" fmla="*/ 6837145 w 12192000"/>
              <a:gd name="connsiteY75" fmla="*/ 1870724 h 3482342"/>
              <a:gd name="connsiteX76" fmla="*/ 6753991 w 12192000"/>
              <a:gd name="connsiteY76" fmla="*/ 1860969 h 3482342"/>
              <a:gd name="connsiteX77" fmla="*/ 6727754 w 12192000"/>
              <a:gd name="connsiteY77" fmla="*/ 1882372 h 3482342"/>
              <a:gd name="connsiteX78" fmla="*/ 6723371 w 12192000"/>
              <a:gd name="connsiteY78" fmla="*/ 1886494 h 3482342"/>
              <a:gd name="connsiteX79" fmla="*/ 6702779 w 12192000"/>
              <a:gd name="connsiteY79" fmla="*/ 1893601 h 3482342"/>
              <a:gd name="connsiteX80" fmla="*/ 6686657 w 12192000"/>
              <a:gd name="connsiteY80" fmla="*/ 1907344 h 3482342"/>
              <a:gd name="connsiteX81" fmla="*/ 6651330 w 12192000"/>
              <a:gd name="connsiteY81" fmla="*/ 1922921 h 3482342"/>
              <a:gd name="connsiteX82" fmla="*/ 6622958 w 12192000"/>
              <a:gd name="connsiteY82" fmla="*/ 1936255 h 3482342"/>
              <a:gd name="connsiteX83" fmla="*/ 6522602 w 12192000"/>
              <a:gd name="connsiteY83" fmla="*/ 1954133 h 3482342"/>
              <a:gd name="connsiteX84" fmla="*/ 6444344 w 12192000"/>
              <a:gd name="connsiteY84" fmla="*/ 1969663 h 3482342"/>
              <a:gd name="connsiteX85" fmla="*/ 6409626 w 12192000"/>
              <a:gd name="connsiteY85" fmla="*/ 1978846 h 3482342"/>
              <a:gd name="connsiteX86" fmla="*/ 6333446 w 12192000"/>
              <a:gd name="connsiteY86" fmla="*/ 1997163 h 3482342"/>
              <a:gd name="connsiteX87" fmla="*/ 6294933 w 12192000"/>
              <a:gd name="connsiteY87" fmla="*/ 2019412 h 3482342"/>
              <a:gd name="connsiteX88" fmla="*/ 6238719 w 12192000"/>
              <a:gd name="connsiteY88" fmla="*/ 2042547 h 3482342"/>
              <a:gd name="connsiteX89" fmla="*/ 6187205 w 12192000"/>
              <a:gd name="connsiteY89" fmla="*/ 2060048 h 3482342"/>
              <a:gd name="connsiteX90" fmla="*/ 6138780 w 12192000"/>
              <a:gd name="connsiteY90" fmla="*/ 2081918 h 3482342"/>
              <a:gd name="connsiteX91" fmla="*/ 6120125 w 12192000"/>
              <a:gd name="connsiteY91" fmla="*/ 2109475 h 3482342"/>
              <a:gd name="connsiteX92" fmla="*/ 6056576 w 12192000"/>
              <a:gd name="connsiteY92" fmla="*/ 2120066 h 3482342"/>
              <a:gd name="connsiteX93" fmla="*/ 5993794 w 12192000"/>
              <a:gd name="connsiteY93" fmla="*/ 2122569 h 3482342"/>
              <a:gd name="connsiteX94" fmla="*/ 5943601 w 12192000"/>
              <a:gd name="connsiteY94" fmla="*/ 2137719 h 3482342"/>
              <a:gd name="connsiteX95" fmla="*/ 5898141 w 12192000"/>
              <a:gd name="connsiteY95" fmla="*/ 2144806 h 3482342"/>
              <a:gd name="connsiteX96" fmla="*/ 5855337 w 12192000"/>
              <a:gd name="connsiteY96" fmla="*/ 2137719 h 3482342"/>
              <a:gd name="connsiteX97" fmla="*/ 5817682 w 12192000"/>
              <a:gd name="connsiteY97" fmla="*/ 2157358 h 3482342"/>
              <a:gd name="connsiteX98" fmla="*/ 5735300 w 12192000"/>
              <a:gd name="connsiteY98" fmla="*/ 2158902 h 3482342"/>
              <a:gd name="connsiteX99" fmla="*/ 5591469 w 12192000"/>
              <a:gd name="connsiteY99" fmla="*/ 2178389 h 3482342"/>
              <a:gd name="connsiteX100" fmla="*/ 5505818 w 12192000"/>
              <a:gd name="connsiteY100" fmla="*/ 2194207 h 3482342"/>
              <a:gd name="connsiteX101" fmla="*/ 5452860 w 12192000"/>
              <a:gd name="connsiteY101" fmla="*/ 2180085 h 3482342"/>
              <a:gd name="connsiteX102" fmla="*/ 5414282 w 12192000"/>
              <a:gd name="connsiteY102" fmla="*/ 2183070 h 3482342"/>
              <a:gd name="connsiteX103" fmla="*/ 5368369 w 12192000"/>
              <a:gd name="connsiteY103" fmla="*/ 2204272 h 3482342"/>
              <a:gd name="connsiteX104" fmla="*/ 5336354 w 12192000"/>
              <a:gd name="connsiteY104" fmla="*/ 2218920 h 3482342"/>
              <a:gd name="connsiteX105" fmla="*/ 5291263 w 12192000"/>
              <a:gd name="connsiteY105" fmla="*/ 2239182 h 3482342"/>
              <a:gd name="connsiteX106" fmla="*/ 5255152 w 12192000"/>
              <a:gd name="connsiteY106" fmla="*/ 2247164 h 3482342"/>
              <a:gd name="connsiteX107" fmla="*/ 5233796 w 12192000"/>
              <a:gd name="connsiteY107" fmla="*/ 2268260 h 3482342"/>
              <a:gd name="connsiteX108" fmla="*/ 5212786 w 12192000"/>
              <a:gd name="connsiteY108" fmla="*/ 2296592 h 3482342"/>
              <a:gd name="connsiteX109" fmla="*/ 5173523 w 12192000"/>
              <a:gd name="connsiteY109" fmla="*/ 2309057 h 3482342"/>
              <a:gd name="connsiteX110" fmla="*/ 5123830 w 12192000"/>
              <a:gd name="connsiteY110" fmla="*/ 2307070 h 3482342"/>
              <a:gd name="connsiteX111" fmla="*/ 5065426 w 12192000"/>
              <a:gd name="connsiteY111" fmla="*/ 2324076 h 3482342"/>
              <a:gd name="connsiteX112" fmla="*/ 4975908 w 12192000"/>
              <a:gd name="connsiteY112" fmla="*/ 2364128 h 3482342"/>
              <a:gd name="connsiteX113" fmla="*/ 4913723 w 12192000"/>
              <a:gd name="connsiteY113" fmla="*/ 2385265 h 3482342"/>
              <a:gd name="connsiteX114" fmla="*/ 4746485 w 12192000"/>
              <a:gd name="connsiteY114" fmla="*/ 2451769 h 3482342"/>
              <a:gd name="connsiteX115" fmla="*/ 4681588 w 12192000"/>
              <a:gd name="connsiteY115" fmla="*/ 2467494 h 3482342"/>
              <a:gd name="connsiteX116" fmla="*/ 1783655 w 12192000"/>
              <a:gd name="connsiteY116" fmla="*/ 3163860 h 3482342"/>
              <a:gd name="connsiteX117" fmla="*/ 1325955 w 12192000"/>
              <a:gd name="connsiteY117" fmla="*/ 3176692 h 3482342"/>
              <a:gd name="connsiteX118" fmla="*/ 1190384 w 12192000"/>
              <a:gd name="connsiteY118" fmla="*/ 3203504 h 3482342"/>
              <a:gd name="connsiteX119" fmla="*/ 1094537 w 12192000"/>
              <a:gd name="connsiteY119" fmla="*/ 3229469 h 3482342"/>
              <a:gd name="connsiteX120" fmla="*/ 779276 w 12192000"/>
              <a:gd name="connsiteY120" fmla="*/ 3327290 h 3482342"/>
              <a:gd name="connsiteX121" fmla="*/ 600378 w 12192000"/>
              <a:gd name="connsiteY121" fmla="*/ 3335250 h 3482342"/>
              <a:gd name="connsiteX122" fmla="*/ 493457 w 12192000"/>
              <a:gd name="connsiteY122" fmla="*/ 3365044 h 3482342"/>
              <a:gd name="connsiteX123" fmla="*/ 349402 w 12192000"/>
              <a:gd name="connsiteY123" fmla="*/ 3380897 h 3482342"/>
              <a:gd name="connsiteX124" fmla="*/ 192183 w 12192000"/>
              <a:gd name="connsiteY124" fmla="*/ 3460075 h 3482342"/>
              <a:gd name="connsiteX125" fmla="*/ 46713 w 12192000"/>
              <a:gd name="connsiteY125" fmla="*/ 3462986 h 3482342"/>
              <a:gd name="connsiteX126" fmla="*/ 2765 w 12192000"/>
              <a:gd name="connsiteY126" fmla="*/ 3480770 h 3482342"/>
              <a:gd name="connsiteX127" fmla="*/ 0 w 12192000"/>
              <a:gd name="connsiteY127" fmla="*/ 3482342 h 3482342"/>
              <a:gd name="connsiteX128" fmla="*/ 0 w 12192000"/>
              <a:gd name="connsiteY12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79906 w 12192000"/>
              <a:gd name="connsiteY32" fmla="*/ 1332049 h 3482342"/>
              <a:gd name="connsiteX33" fmla="*/ 10639834 w 12192000"/>
              <a:gd name="connsiteY33" fmla="*/ 1324989 h 3482342"/>
              <a:gd name="connsiteX34" fmla="*/ 10603863 w 12192000"/>
              <a:gd name="connsiteY34" fmla="*/ 1346886 h 3482342"/>
              <a:gd name="connsiteX35" fmla="*/ 10573203 w 12192000"/>
              <a:gd name="connsiteY35" fmla="*/ 1351996 h 3482342"/>
              <a:gd name="connsiteX36" fmla="*/ 10513263 w 12192000"/>
              <a:gd name="connsiteY36" fmla="*/ 1350756 h 3482342"/>
              <a:gd name="connsiteX37" fmla="*/ 10487356 w 12192000"/>
              <a:gd name="connsiteY37" fmla="*/ 1385722 h 3482342"/>
              <a:gd name="connsiteX38" fmla="*/ 10464012 w 12192000"/>
              <a:gd name="connsiteY38" fmla="*/ 1391778 h 3482342"/>
              <a:gd name="connsiteX39" fmla="*/ 10405409 w 12192000"/>
              <a:gd name="connsiteY39" fmla="*/ 1422789 h 3482342"/>
              <a:gd name="connsiteX40" fmla="*/ 10370530 w 12192000"/>
              <a:gd name="connsiteY40" fmla="*/ 1441596 h 3482342"/>
              <a:gd name="connsiteX41" fmla="*/ 10300239 w 12192000"/>
              <a:gd name="connsiteY41" fmla="*/ 1456332 h 3482342"/>
              <a:gd name="connsiteX42" fmla="*/ 10264922 w 12192000"/>
              <a:gd name="connsiteY42" fmla="*/ 1472107 h 3482342"/>
              <a:gd name="connsiteX43" fmla="*/ 10229629 w 12192000"/>
              <a:gd name="connsiteY43" fmla="*/ 1470454 h 3482342"/>
              <a:gd name="connsiteX44" fmla="*/ 10201385 w 12192000"/>
              <a:gd name="connsiteY44" fmla="*/ 1477515 h 3482342"/>
              <a:gd name="connsiteX45" fmla="*/ 10151958 w 12192000"/>
              <a:gd name="connsiteY45" fmla="*/ 1477515 h 3482342"/>
              <a:gd name="connsiteX46" fmla="*/ 10120184 w 12192000"/>
              <a:gd name="connsiteY46" fmla="*/ 1466924 h 3482342"/>
              <a:gd name="connsiteX47" fmla="*/ 10058690 w 12192000"/>
              <a:gd name="connsiteY47" fmla="*/ 1474888 h 3482342"/>
              <a:gd name="connsiteX48" fmla="*/ 10004424 w 12192000"/>
              <a:gd name="connsiteY48" fmla="*/ 1489801 h 3482342"/>
              <a:gd name="connsiteX49" fmla="*/ 9999951 w 12192000"/>
              <a:gd name="connsiteY49" fmla="*/ 1499127 h 3482342"/>
              <a:gd name="connsiteX50" fmla="*/ 9845462 w 12192000"/>
              <a:gd name="connsiteY50" fmla="*/ 1548192 h 3482342"/>
              <a:gd name="connsiteX51" fmla="*/ 9736156 w 12192000"/>
              <a:gd name="connsiteY51" fmla="*/ 1581928 h 3482342"/>
              <a:gd name="connsiteX52" fmla="*/ 9693355 w 12192000"/>
              <a:gd name="connsiteY52" fmla="*/ 1602632 h 3482342"/>
              <a:gd name="connsiteX53" fmla="*/ 9664242 w 12192000"/>
              <a:gd name="connsiteY53" fmla="*/ 1622075 h 3482342"/>
              <a:gd name="connsiteX54" fmla="*/ 9579195 w 12192000"/>
              <a:gd name="connsiteY54" fmla="*/ 1648017 h 3482342"/>
              <a:gd name="connsiteX55" fmla="*/ 9433652 w 12192000"/>
              <a:gd name="connsiteY55" fmla="*/ 1681174 h 3482342"/>
              <a:gd name="connsiteX56" fmla="*/ 9403775 w 12192000"/>
              <a:gd name="connsiteY56" fmla="*/ 1690403 h 3482342"/>
              <a:gd name="connsiteX57" fmla="*/ 9382503 w 12192000"/>
              <a:gd name="connsiteY57" fmla="*/ 1706957 h 3482342"/>
              <a:gd name="connsiteX58" fmla="*/ 9381410 w 12192000"/>
              <a:gd name="connsiteY58" fmla="*/ 1718312 h 3482342"/>
              <a:gd name="connsiteX59" fmla="*/ 9365685 w 12192000"/>
              <a:gd name="connsiteY59" fmla="*/ 1724772 h 3482342"/>
              <a:gd name="connsiteX60" fmla="*/ 9278020 w 12192000"/>
              <a:gd name="connsiteY60" fmla="*/ 1741161 h 3482342"/>
              <a:gd name="connsiteX61" fmla="*/ 9217145 w 12192000"/>
              <a:gd name="connsiteY61" fmla="*/ 1771195 h 3482342"/>
              <a:gd name="connsiteX62" fmla="*/ 8955875 w 12192000"/>
              <a:gd name="connsiteY62" fmla="*/ 1796806 h 3482342"/>
              <a:gd name="connsiteX63" fmla="*/ 8648415 w 12192000"/>
              <a:gd name="connsiteY63" fmla="*/ 1878623 h 3482342"/>
              <a:gd name="connsiteX64" fmla="*/ 8495949 w 12192000"/>
              <a:gd name="connsiteY64" fmla="*/ 1902425 h 3482342"/>
              <a:gd name="connsiteX65" fmla="*/ 8236214 w 12192000"/>
              <a:gd name="connsiteY65" fmla="*/ 1909725 h 3482342"/>
              <a:gd name="connsiteX66" fmla="*/ 8132104 w 12192000"/>
              <a:gd name="connsiteY66" fmla="*/ 1895727 h 3482342"/>
              <a:gd name="connsiteX67" fmla="*/ 7918078 w 12192000"/>
              <a:gd name="connsiteY67" fmla="*/ 1862668 h 3482342"/>
              <a:gd name="connsiteX68" fmla="*/ 7817899 w 12192000"/>
              <a:gd name="connsiteY68" fmla="*/ 1862176 h 3482342"/>
              <a:gd name="connsiteX69" fmla="*/ 7768994 w 12192000"/>
              <a:gd name="connsiteY69" fmla="*/ 1855721 h 3482342"/>
              <a:gd name="connsiteX70" fmla="*/ 7618027 w 12192000"/>
              <a:gd name="connsiteY70" fmla="*/ 1830959 h 3482342"/>
              <a:gd name="connsiteX71" fmla="*/ 7449425 w 12192000"/>
              <a:gd name="connsiteY71" fmla="*/ 1810910 h 3482342"/>
              <a:gd name="connsiteX72" fmla="*/ 7342915 w 12192000"/>
              <a:gd name="connsiteY72" fmla="*/ 1819827 h 3482342"/>
              <a:gd name="connsiteX73" fmla="*/ 7255191 w 12192000"/>
              <a:gd name="connsiteY73" fmla="*/ 1834354 h 3482342"/>
              <a:gd name="connsiteX74" fmla="*/ 7131205 w 12192000"/>
              <a:gd name="connsiteY74" fmla="*/ 1845557 h 3482342"/>
              <a:gd name="connsiteX75" fmla="*/ 6941837 w 12192000"/>
              <a:gd name="connsiteY75" fmla="*/ 1840640 h 3482342"/>
              <a:gd name="connsiteX76" fmla="*/ 6837145 w 12192000"/>
              <a:gd name="connsiteY76" fmla="*/ 1870724 h 3482342"/>
              <a:gd name="connsiteX77" fmla="*/ 6753991 w 12192000"/>
              <a:gd name="connsiteY77" fmla="*/ 1860969 h 3482342"/>
              <a:gd name="connsiteX78" fmla="*/ 6727754 w 12192000"/>
              <a:gd name="connsiteY78" fmla="*/ 1882372 h 3482342"/>
              <a:gd name="connsiteX79" fmla="*/ 6723371 w 12192000"/>
              <a:gd name="connsiteY79" fmla="*/ 1886494 h 3482342"/>
              <a:gd name="connsiteX80" fmla="*/ 6702779 w 12192000"/>
              <a:gd name="connsiteY80" fmla="*/ 1893601 h 3482342"/>
              <a:gd name="connsiteX81" fmla="*/ 6686657 w 12192000"/>
              <a:gd name="connsiteY81" fmla="*/ 1907344 h 3482342"/>
              <a:gd name="connsiteX82" fmla="*/ 6651330 w 12192000"/>
              <a:gd name="connsiteY82" fmla="*/ 1922921 h 3482342"/>
              <a:gd name="connsiteX83" fmla="*/ 6622958 w 12192000"/>
              <a:gd name="connsiteY83" fmla="*/ 1936255 h 3482342"/>
              <a:gd name="connsiteX84" fmla="*/ 6522602 w 12192000"/>
              <a:gd name="connsiteY84" fmla="*/ 1954133 h 3482342"/>
              <a:gd name="connsiteX85" fmla="*/ 6444344 w 12192000"/>
              <a:gd name="connsiteY85" fmla="*/ 1969663 h 3482342"/>
              <a:gd name="connsiteX86" fmla="*/ 6409626 w 12192000"/>
              <a:gd name="connsiteY86" fmla="*/ 1978846 h 3482342"/>
              <a:gd name="connsiteX87" fmla="*/ 6333446 w 12192000"/>
              <a:gd name="connsiteY87" fmla="*/ 1997163 h 3482342"/>
              <a:gd name="connsiteX88" fmla="*/ 6294933 w 12192000"/>
              <a:gd name="connsiteY88" fmla="*/ 2019412 h 3482342"/>
              <a:gd name="connsiteX89" fmla="*/ 6238719 w 12192000"/>
              <a:gd name="connsiteY89" fmla="*/ 2042547 h 3482342"/>
              <a:gd name="connsiteX90" fmla="*/ 6187205 w 12192000"/>
              <a:gd name="connsiteY90" fmla="*/ 2060048 h 3482342"/>
              <a:gd name="connsiteX91" fmla="*/ 6138780 w 12192000"/>
              <a:gd name="connsiteY91" fmla="*/ 2081918 h 3482342"/>
              <a:gd name="connsiteX92" fmla="*/ 6120125 w 12192000"/>
              <a:gd name="connsiteY92" fmla="*/ 2109475 h 3482342"/>
              <a:gd name="connsiteX93" fmla="*/ 6056576 w 12192000"/>
              <a:gd name="connsiteY93" fmla="*/ 2120066 h 3482342"/>
              <a:gd name="connsiteX94" fmla="*/ 5993794 w 12192000"/>
              <a:gd name="connsiteY94" fmla="*/ 2122569 h 3482342"/>
              <a:gd name="connsiteX95" fmla="*/ 5943601 w 12192000"/>
              <a:gd name="connsiteY95" fmla="*/ 2137719 h 3482342"/>
              <a:gd name="connsiteX96" fmla="*/ 5898141 w 12192000"/>
              <a:gd name="connsiteY96" fmla="*/ 2144806 h 3482342"/>
              <a:gd name="connsiteX97" fmla="*/ 5855337 w 12192000"/>
              <a:gd name="connsiteY97" fmla="*/ 2137719 h 3482342"/>
              <a:gd name="connsiteX98" fmla="*/ 5817682 w 12192000"/>
              <a:gd name="connsiteY98" fmla="*/ 2157358 h 3482342"/>
              <a:gd name="connsiteX99" fmla="*/ 5735300 w 12192000"/>
              <a:gd name="connsiteY99" fmla="*/ 2158902 h 3482342"/>
              <a:gd name="connsiteX100" fmla="*/ 5591469 w 12192000"/>
              <a:gd name="connsiteY100" fmla="*/ 2178389 h 3482342"/>
              <a:gd name="connsiteX101" fmla="*/ 5505818 w 12192000"/>
              <a:gd name="connsiteY101" fmla="*/ 2194207 h 3482342"/>
              <a:gd name="connsiteX102" fmla="*/ 5452860 w 12192000"/>
              <a:gd name="connsiteY102" fmla="*/ 2180085 h 3482342"/>
              <a:gd name="connsiteX103" fmla="*/ 5414282 w 12192000"/>
              <a:gd name="connsiteY103" fmla="*/ 2183070 h 3482342"/>
              <a:gd name="connsiteX104" fmla="*/ 5368369 w 12192000"/>
              <a:gd name="connsiteY104" fmla="*/ 2204272 h 3482342"/>
              <a:gd name="connsiteX105" fmla="*/ 5336354 w 12192000"/>
              <a:gd name="connsiteY105" fmla="*/ 2218920 h 3482342"/>
              <a:gd name="connsiteX106" fmla="*/ 5291263 w 12192000"/>
              <a:gd name="connsiteY106" fmla="*/ 2239182 h 3482342"/>
              <a:gd name="connsiteX107" fmla="*/ 5255152 w 12192000"/>
              <a:gd name="connsiteY107" fmla="*/ 2247164 h 3482342"/>
              <a:gd name="connsiteX108" fmla="*/ 5233796 w 12192000"/>
              <a:gd name="connsiteY108" fmla="*/ 2268260 h 3482342"/>
              <a:gd name="connsiteX109" fmla="*/ 5212786 w 12192000"/>
              <a:gd name="connsiteY109" fmla="*/ 2296592 h 3482342"/>
              <a:gd name="connsiteX110" fmla="*/ 5173523 w 12192000"/>
              <a:gd name="connsiteY110" fmla="*/ 2309057 h 3482342"/>
              <a:gd name="connsiteX111" fmla="*/ 5123830 w 12192000"/>
              <a:gd name="connsiteY111" fmla="*/ 2307070 h 3482342"/>
              <a:gd name="connsiteX112" fmla="*/ 5065426 w 12192000"/>
              <a:gd name="connsiteY112" fmla="*/ 2324076 h 3482342"/>
              <a:gd name="connsiteX113" fmla="*/ 4975908 w 12192000"/>
              <a:gd name="connsiteY113" fmla="*/ 2364128 h 3482342"/>
              <a:gd name="connsiteX114" fmla="*/ 4913723 w 12192000"/>
              <a:gd name="connsiteY114" fmla="*/ 2385265 h 3482342"/>
              <a:gd name="connsiteX115" fmla="*/ 4746485 w 12192000"/>
              <a:gd name="connsiteY115" fmla="*/ 2451769 h 3482342"/>
              <a:gd name="connsiteX116" fmla="*/ 4681588 w 12192000"/>
              <a:gd name="connsiteY116" fmla="*/ 2467494 h 3482342"/>
              <a:gd name="connsiteX117" fmla="*/ 1783655 w 12192000"/>
              <a:gd name="connsiteY117" fmla="*/ 3163860 h 3482342"/>
              <a:gd name="connsiteX118" fmla="*/ 1325955 w 12192000"/>
              <a:gd name="connsiteY118" fmla="*/ 3176692 h 3482342"/>
              <a:gd name="connsiteX119" fmla="*/ 1190384 w 12192000"/>
              <a:gd name="connsiteY119" fmla="*/ 3203504 h 3482342"/>
              <a:gd name="connsiteX120" fmla="*/ 1094537 w 12192000"/>
              <a:gd name="connsiteY120" fmla="*/ 3229469 h 3482342"/>
              <a:gd name="connsiteX121" fmla="*/ 779276 w 12192000"/>
              <a:gd name="connsiteY121" fmla="*/ 3327290 h 3482342"/>
              <a:gd name="connsiteX122" fmla="*/ 600378 w 12192000"/>
              <a:gd name="connsiteY122" fmla="*/ 3335250 h 3482342"/>
              <a:gd name="connsiteX123" fmla="*/ 493457 w 12192000"/>
              <a:gd name="connsiteY123" fmla="*/ 3365044 h 3482342"/>
              <a:gd name="connsiteX124" fmla="*/ 349402 w 12192000"/>
              <a:gd name="connsiteY124" fmla="*/ 3380897 h 3482342"/>
              <a:gd name="connsiteX125" fmla="*/ 192183 w 12192000"/>
              <a:gd name="connsiteY125" fmla="*/ 3460075 h 3482342"/>
              <a:gd name="connsiteX126" fmla="*/ 46713 w 12192000"/>
              <a:gd name="connsiteY126" fmla="*/ 3462986 h 3482342"/>
              <a:gd name="connsiteX127" fmla="*/ 2765 w 12192000"/>
              <a:gd name="connsiteY127" fmla="*/ 3480770 h 3482342"/>
              <a:gd name="connsiteX128" fmla="*/ 0 w 12192000"/>
              <a:gd name="connsiteY128" fmla="*/ 3482342 h 3482342"/>
              <a:gd name="connsiteX129" fmla="*/ 0 w 12192000"/>
              <a:gd name="connsiteY12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79906 w 12192000"/>
              <a:gd name="connsiteY32" fmla="*/ 1332049 h 3482342"/>
              <a:gd name="connsiteX33" fmla="*/ 10639834 w 12192000"/>
              <a:gd name="connsiteY33" fmla="*/ 1324989 h 3482342"/>
              <a:gd name="connsiteX34" fmla="*/ 10603863 w 12192000"/>
              <a:gd name="connsiteY34" fmla="*/ 1346886 h 3482342"/>
              <a:gd name="connsiteX35" fmla="*/ 10573203 w 12192000"/>
              <a:gd name="connsiteY35" fmla="*/ 1351996 h 3482342"/>
              <a:gd name="connsiteX36" fmla="*/ 10540314 w 12192000"/>
              <a:gd name="connsiteY36" fmla="*/ 1343356 h 3482342"/>
              <a:gd name="connsiteX37" fmla="*/ 10513263 w 12192000"/>
              <a:gd name="connsiteY37" fmla="*/ 1350756 h 3482342"/>
              <a:gd name="connsiteX38" fmla="*/ 10487356 w 12192000"/>
              <a:gd name="connsiteY38" fmla="*/ 1385722 h 3482342"/>
              <a:gd name="connsiteX39" fmla="*/ 10464012 w 12192000"/>
              <a:gd name="connsiteY39" fmla="*/ 1391778 h 3482342"/>
              <a:gd name="connsiteX40" fmla="*/ 10405409 w 12192000"/>
              <a:gd name="connsiteY40" fmla="*/ 1422789 h 3482342"/>
              <a:gd name="connsiteX41" fmla="*/ 10370530 w 12192000"/>
              <a:gd name="connsiteY41" fmla="*/ 1441596 h 3482342"/>
              <a:gd name="connsiteX42" fmla="*/ 10300239 w 12192000"/>
              <a:gd name="connsiteY42" fmla="*/ 1456332 h 3482342"/>
              <a:gd name="connsiteX43" fmla="*/ 10264922 w 12192000"/>
              <a:gd name="connsiteY43" fmla="*/ 1472107 h 3482342"/>
              <a:gd name="connsiteX44" fmla="*/ 10229629 w 12192000"/>
              <a:gd name="connsiteY44" fmla="*/ 1470454 h 3482342"/>
              <a:gd name="connsiteX45" fmla="*/ 10201385 w 12192000"/>
              <a:gd name="connsiteY45" fmla="*/ 1477515 h 3482342"/>
              <a:gd name="connsiteX46" fmla="*/ 10151958 w 12192000"/>
              <a:gd name="connsiteY46" fmla="*/ 1477515 h 3482342"/>
              <a:gd name="connsiteX47" fmla="*/ 10120184 w 12192000"/>
              <a:gd name="connsiteY47" fmla="*/ 1466924 h 3482342"/>
              <a:gd name="connsiteX48" fmla="*/ 10058690 w 12192000"/>
              <a:gd name="connsiteY48" fmla="*/ 1474888 h 3482342"/>
              <a:gd name="connsiteX49" fmla="*/ 10004424 w 12192000"/>
              <a:gd name="connsiteY49" fmla="*/ 1489801 h 3482342"/>
              <a:gd name="connsiteX50" fmla="*/ 9999951 w 12192000"/>
              <a:gd name="connsiteY50" fmla="*/ 1499127 h 3482342"/>
              <a:gd name="connsiteX51" fmla="*/ 9845462 w 12192000"/>
              <a:gd name="connsiteY51" fmla="*/ 1548192 h 3482342"/>
              <a:gd name="connsiteX52" fmla="*/ 9736156 w 12192000"/>
              <a:gd name="connsiteY52" fmla="*/ 1581928 h 3482342"/>
              <a:gd name="connsiteX53" fmla="*/ 9693355 w 12192000"/>
              <a:gd name="connsiteY53" fmla="*/ 1602632 h 3482342"/>
              <a:gd name="connsiteX54" fmla="*/ 9664242 w 12192000"/>
              <a:gd name="connsiteY54" fmla="*/ 1622075 h 3482342"/>
              <a:gd name="connsiteX55" fmla="*/ 9579195 w 12192000"/>
              <a:gd name="connsiteY55" fmla="*/ 1648017 h 3482342"/>
              <a:gd name="connsiteX56" fmla="*/ 9433652 w 12192000"/>
              <a:gd name="connsiteY56" fmla="*/ 1681174 h 3482342"/>
              <a:gd name="connsiteX57" fmla="*/ 9403775 w 12192000"/>
              <a:gd name="connsiteY57" fmla="*/ 1690403 h 3482342"/>
              <a:gd name="connsiteX58" fmla="*/ 9382503 w 12192000"/>
              <a:gd name="connsiteY58" fmla="*/ 1706957 h 3482342"/>
              <a:gd name="connsiteX59" fmla="*/ 9381410 w 12192000"/>
              <a:gd name="connsiteY59" fmla="*/ 1718312 h 3482342"/>
              <a:gd name="connsiteX60" fmla="*/ 9365685 w 12192000"/>
              <a:gd name="connsiteY60" fmla="*/ 1724772 h 3482342"/>
              <a:gd name="connsiteX61" fmla="*/ 9278020 w 12192000"/>
              <a:gd name="connsiteY61" fmla="*/ 1741161 h 3482342"/>
              <a:gd name="connsiteX62" fmla="*/ 9217145 w 12192000"/>
              <a:gd name="connsiteY62" fmla="*/ 1771195 h 3482342"/>
              <a:gd name="connsiteX63" fmla="*/ 8955875 w 12192000"/>
              <a:gd name="connsiteY63" fmla="*/ 1796806 h 3482342"/>
              <a:gd name="connsiteX64" fmla="*/ 8648415 w 12192000"/>
              <a:gd name="connsiteY64" fmla="*/ 1878623 h 3482342"/>
              <a:gd name="connsiteX65" fmla="*/ 8495949 w 12192000"/>
              <a:gd name="connsiteY65" fmla="*/ 1902425 h 3482342"/>
              <a:gd name="connsiteX66" fmla="*/ 8236214 w 12192000"/>
              <a:gd name="connsiteY66" fmla="*/ 1909725 h 3482342"/>
              <a:gd name="connsiteX67" fmla="*/ 8132104 w 12192000"/>
              <a:gd name="connsiteY67" fmla="*/ 1895727 h 3482342"/>
              <a:gd name="connsiteX68" fmla="*/ 7918078 w 12192000"/>
              <a:gd name="connsiteY68" fmla="*/ 1862668 h 3482342"/>
              <a:gd name="connsiteX69" fmla="*/ 7817899 w 12192000"/>
              <a:gd name="connsiteY69" fmla="*/ 1862176 h 3482342"/>
              <a:gd name="connsiteX70" fmla="*/ 7768994 w 12192000"/>
              <a:gd name="connsiteY70" fmla="*/ 1855721 h 3482342"/>
              <a:gd name="connsiteX71" fmla="*/ 7618027 w 12192000"/>
              <a:gd name="connsiteY71" fmla="*/ 1830959 h 3482342"/>
              <a:gd name="connsiteX72" fmla="*/ 7449425 w 12192000"/>
              <a:gd name="connsiteY72" fmla="*/ 1810910 h 3482342"/>
              <a:gd name="connsiteX73" fmla="*/ 7342915 w 12192000"/>
              <a:gd name="connsiteY73" fmla="*/ 1819827 h 3482342"/>
              <a:gd name="connsiteX74" fmla="*/ 7255191 w 12192000"/>
              <a:gd name="connsiteY74" fmla="*/ 1834354 h 3482342"/>
              <a:gd name="connsiteX75" fmla="*/ 7131205 w 12192000"/>
              <a:gd name="connsiteY75" fmla="*/ 1845557 h 3482342"/>
              <a:gd name="connsiteX76" fmla="*/ 6941837 w 12192000"/>
              <a:gd name="connsiteY76" fmla="*/ 1840640 h 3482342"/>
              <a:gd name="connsiteX77" fmla="*/ 6837145 w 12192000"/>
              <a:gd name="connsiteY77" fmla="*/ 1870724 h 3482342"/>
              <a:gd name="connsiteX78" fmla="*/ 6753991 w 12192000"/>
              <a:gd name="connsiteY78" fmla="*/ 1860969 h 3482342"/>
              <a:gd name="connsiteX79" fmla="*/ 6727754 w 12192000"/>
              <a:gd name="connsiteY79" fmla="*/ 1882372 h 3482342"/>
              <a:gd name="connsiteX80" fmla="*/ 6723371 w 12192000"/>
              <a:gd name="connsiteY80" fmla="*/ 1886494 h 3482342"/>
              <a:gd name="connsiteX81" fmla="*/ 6702779 w 12192000"/>
              <a:gd name="connsiteY81" fmla="*/ 1893601 h 3482342"/>
              <a:gd name="connsiteX82" fmla="*/ 6686657 w 12192000"/>
              <a:gd name="connsiteY82" fmla="*/ 1907344 h 3482342"/>
              <a:gd name="connsiteX83" fmla="*/ 6651330 w 12192000"/>
              <a:gd name="connsiteY83" fmla="*/ 1922921 h 3482342"/>
              <a:gd name="connsiteX84" fmla="*/ 6622958 w 12192000"/>
              <a:gd name="connsiteY84" fmla="*/ 1936255 h 3482342"/>
              <a:gd name="connsiteX85" fmla="*/ 6522602 w 12192000"/>
              <a:gd name="connsiteY85" fmla="*/ 1954133 h 3482342"/>
              <a:gd name="connsiteX86" fmla="*/ 6444344 w 12192000"/>
              <a:gd name="connsiteY86" fmla="*/ 1969663 h 3482342"/>
              <a:gd name="connsiteX87" fmla="*/ 6409626 w 12192000"/>
              <a:gd name="connsiteY87" fmla="*/ 1978846 h 3482342"/>
              <a:gd name="connsiteX88" fmla="*/ 6333446 w 12192000"/>
              <a:gd name="connsiteY88" fmla="*/ 1997163 h 3482342"/>
              <a:gd name="connsiteX89" fmla="*/ 6294933 w 12192000"/>
              <a:gd name="connsiteY89" fmla="*/ 2019412 h 3482342"/>
              <a:gd name="connsiteX90" fmla="*/ 6238719 w 12192000"/>
              <a:gd name="connsiteY90" fmla="*/ 2042547 h 3482342"/>
              <a:gd name="connsiteX91" fmla="*/ 6187205 w 12192000"/>
              <a:gd name="connsiteY91" fmla="*/ 2060048 h 3482342"/>
              <a:gd name="connsiteX92" fmla="*/ 6138780 w 12192000"/>
              <a:gd name="connsiteY92" fmla="*/ 2081918 h 3482342"/>
              <a:gd name="connsiteX93" fmla="*/ 6120125 w 12192000"/>
              <a:gd name="connsiteY93" fmla="*/ 2109475 h 3482342"/>
              <a:gd name="connsiteX94" fmla="*/ 6056576 w 12192000"/>
              <a:gd name="connsiteY94" fmla="*/ 2120066 h 3482342"/>
              <a:gd name="connsiteX95" fmla="*/ 5993794 w 12192000"/>
              <a:gd name="connsiteY95" fmla="*/ 2122569 h 3482342"/>
              <a:gd name="connsiteX96" fmla="*/ 5943601 w 12192000"/>
              <a:gd name="connsiteY96" fmla="*/ 2137719 h 3482342"/>
              <a:gd name="connsiteX97" fmla="*/ 5898141 w 12192000"/>
              <a:gd name="connsiteY97" fmla="*/ 2144806 h 3482342"/>
              <a:gd name="connsiteX98" fmla="*/ 5855337 w 12192000"/>
              <a:gd name="connsiteY98" fmla="*/ 2137719 h 3482342"/>
              <a:gd name="connsiteX99" fmla="*/ 5817682 w 12192000"/>
              <a:gd name="connsiteY99" fmla="*/ 2157358 h 3482342"/>
              <a:gd name="connsiteX100" fmla="*/ 5735300 w 12192000"/>
              <a:gd name="connsiteY100" fmla="*/ 2158902 h 3482342"/>
              <a:gd name="connsiteX101" fmla="*/ 5591469 w 12192000"/>
              <a:gd name="connsiteY101" fmla="*/ 2178389 h 3482342"/>
              <a:gd name="connsiteX102" fmla="*/ 5505818 w 12192000"/>
              <a:gd name="connsiteY102" fmla="*/ 2194207 h 3482342"/>
              <a:gd name="connsiteX103" fmla="*/ 5452860 w 12192000"/>
              <a:gd name="connsiteY103" fmla="*/ 2180085 h 3482342"/>
              <a:gd name="connsiteX104" fmla="*/ 5414282 w 12192000"/>
              <a:gd name="connsiteY104" fmla="*/ 2183070 h 3482342"/>
              <a:gd name="connsiteX105" fmla="*/ 5368369 w 12192000"/>
              <a:gd name="connsiteY105" fmla="*/ 2204272 h 3482342"/>
              <a:gd name="connsiteX106" fmla="*/ 5336354 w 12192000"/>
              <a:gd name="connsiteY106" fmla="*/ 2218920 h 3482342"/>
              <a:gd name="connsiteX107" fmla="*/ 5291263 w 12192000"/>
              <a:gd name="connsiteY107" fmla="*/ 2239182 h 3482342"/>
              <a:gd name="connsiteX108" fmla="*/ 5255152 w 12192000"/>
              <a:gd name="connsiteY108" fmla="*/ 2247164 h 3482342"/>
              <a:gd name="connsiteX109" fmla="*/ 5233796 w 12192000"/>
              <a:gd name="connsiteY109" fmla="*/ 2268260 h 3482342"/>
              <a:gd name="connsiteX110" fmla="*/ 5212786 w 12192000"/>
              <a:gd name="connsiteY110" fmla="*/ 2296592 h 3482342"/>
              <a:gd name="connsiteX111" fmla="*/ 5173523 w 12192000"/>
              <a:gd name="connsiteY111" fmla="*/ 2309057 h 3482342"/>
              <a:gd name="connsiteX112" fmla="*/ 5123830 w 12192000"/>
              <a:gd name="connsiteY112" fmla="*/ 2307070 h 3482342"/>
              <a:gd name="connsiteX113" fmla="*/ 5065426 w 12192000"/>
              <a:gd name="connsiteY113" fmla="*/ 2324076 h 3482342"/>
              <a:gd name="connsiteX114" fmla="*/ 4975908 w 12192000"/>
              <a:gd name="connsiteY114" fmla="*/ 2364128 h 3482342"/>
              <a:gd name="connsiteX115" fmla="*/ 4913723 w 12192000"/>
              <a:gd name="connsiteY115" fmla="*/ 2385265 h 3482342"/>
              <a:gd name="connsiteX116" fmla="*/ 4746485 w 12192000"/>
              <a:gd name="connsiteY116" fmla="*/ 2451769 h 3482342"/>
              <a:gd name="connsiteX117" fmla="*/ 4681588 w 12192000"/>
              <a:gd name="connsiteY117" fmla="*/ 2467494 h 3482342"/>
              <a:gd name="connsiteX118" fmla="*/ 1783655 w 12192000"/>
              <a:gd name="connsiteY118" fmla="*/ 3163860 h 3482342"/>
              <a:gd name="connsiteX119" fmla="*/ 1325955 w 12192000"/>
              <a:gd name="connsiteY119" fmla="*/ 3176692 h 3482342"/>
              <a:gd name="connsiteX120" fmla="*/ 1190384 w 12192000"/>
              <a:gd name="connsiteY120" fmla="*/ 3203504 h 3482342"/>
              <a:gd name="connsiteX121" fmla="*/ 1094537 w 12192000"/>
              <a:gd name="connsiteY121" fmla="*/ 3229469 h 3482342"/>
              <a:gd name="connsiteX122" fmla="*/ 779276 w 12192000"/>
              <a:gd name="connsiteY122" fmla="*/ 3327290 h 3482342"/>
              <a:gd name="connsiteX123" fmla="*/ 600378 w 12192000"/>
              <a:gd name="connsiteY123" fmla="*/ 3335250 h 3482342"/>
              <a:gd name="connsiteX124" fmla="*/ 493457 w 12192000"/>
              <a:gd name="connsiteY124" fmla="*/ 3365044 h 3482342"/>
              <a:gd name="connsiteX125" fmla="*/ 349402 w 12192000"/>
              <a:gd name="connsiteY125" fmla="*/ 3380897 h 3482342"/>
              <a:gd name="connsiteX126" fmla="*/ 192183 w 12192000"/>
              <a:gd name="connsiteY126" fmla="*/ 3460075 h 3482342"/>
              <a:gd name="connsiteX127" fmla="*/ 46713 w 12192000"/>
              <a:gd name="connsiteY127" fmla="*/ 3462986 h 3482342"/>
              <a:gd name="connsiteX128" fmla="*/ 2765 w 12192000"/>
              <a:gd name="connsiteY128" fmla="*/ 3480770 h 3482342"/>
              <a:gd name="connsiteX129" fmla="*/ 0 w 12192000"/>
              <a:gd name="connsiteY129" fmla="*/ 3482342 h 3482342"/>
              <a:gd name="connsiteX130" fmla="*/ 0 w 12192000"/>
              <a:gd name="connsiteY13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79906 w 12192000"/>
              <a:gd name="connsiteY32" fmla="*/ 1332049 h 3482342"/>
              <a:gd name="connsiteX33" fmla="*/ 10639834 w 12192000"/>
              <a:gd name="connsiteY33" fmla="*/ 1324989 h 3482342"/>
              <a:gd name="connsiteX34" fmla="*/ 10603863 w 12192000"/>
              <a:gd name="connsiteY34" fmla="*/ 1346886 h 3482342"/>
              <a:gd name="connsiteX35" fmla="*/ 10573203 w 12192000"/>
              <a:gd name="connsiteY35" fmla="*/ 1351996 h 3482342"/>
              <a:gd name="connsiteX36" fmla="*/ 10540314 w 12192000"/>
              <a:gd name="connsiteY36" fmla="*/ 1343356 h 3482342"/>
              <a:gd name="connsiteX37" fmla="*/ 10513263 w 12192000"/>
              <a:gd name="connsiteY37" fmla="*/ 1371939 h 3482342"/>
              <a:gd name="connsiteX38" fmla="*/ 10487356 w 12192000"/>
              <a:gd name="connsiteY38" fmla="*/ 1385722 h 3482342"/>
              <a:gd name="connsiteX39" fmla="*/ 10464012 w 12192000"/>
              <a:gd name="connsiteY39" fmla="*/ 1391778 h 3482342"/>
              <a:gd name="connsiteX40" fmla="*/ 10405409 w 12192000"/>
              <a:gd name="connsiteY40" fmla="*/ 1422789 h 3482342"/>
              <a:gd name="connsiteX41" fmla="*/ 10370530 w 12192000"/>
              <a:gd name="connsiteY41" fmla="*/ 1441596 h 3482342"/>
              <a:gd name="connsiteX42" fmla="*/ 10300239 w 12192000"/>
              <a:gd name="connsiteY42" fmla="*/ 1456332 h 3482342"/>
              <a:gd name="connsiteX43" fmla="*/ 10264922 w 12192000"/>
              <a:gd name="connsiteY43" fmla="*/ 1472107 h 3482342"/>
              <a:gd name="connsiteX44" fmla="*/ 10229629 w 12192000"/>
              <a:gd name="connsiteY44" fmla="*/ 1470454 h 3482342"/>
              <a:gd name="connsiteX45" fmla="*/ 10201385 w 12192000"/>
              <a:gd name="connsiteY45" fmla="*/ 1477515 h 3482342"/>
              <a:gd name="connsiteX46" fmla="*/ 10151958 w 12192000"/>
              <a:gd name="connsiteY46" fmla="*/ 1477515 h 3482342"/>
              <a:gd name="connsiteX47" fmla="*/ 10120184 w 12192000"/>
              <a:gd name="connsiteY47" fmla="*/ 1466924 h 3482342"/>
              <a:gd name="connsiteX48" fmla="*/ 10058690 w 12192000"/>
              <a:gd name="connsiteY48" fmla="*/ 1474888 h 3482342"/>
              <a:gd name="connsiteX49" fmla="*/ 10004424 w 12192000"/>
              <a:gd name="connsiteY49" fmla="*/ 1489801 h 3482342"/>
              <a:gd name="connsiteX50" fmla="*/ 9999951 w 12192000"/>
              <a:gd name="connsiteY50" fmla="*/ 1499127 h 3482342"/>
              <a:gd name="connsiteX51" fmla="*/ 9845462 w 12192000"/>
              <a:gd name="connsiteY51" fmla="*/ 1548192 h 3482342"/>
              <a:gd name="connsiteX52" fmla="*/ 9736156 w 12192000"/>
              <a:gd name="connsiteY52" fmla="*/ 1581928 h 3482342"/>
              <a:gd name="connsiteX53" fmla="*/ 9693355 w 12192000"/>
              <a:gd name="connsiteY53" fmla="*/ 1602632 h 3482342"/>
              <a:gd name="connsiteX54" fmla="*/ 9664242 w 12192000"/>
              <a:gd name="connsiteY54" fmla="*/ 1622075 h 3482342"/>
              <a:gd name="connsiteX55" fmla="*/ 9579195 w 12192000"/>
              <a:gd name="connsiteY55" fmla="*/ 1648017 h 3482342"/>
              <a:gd name="connsiteX56" fmla="*/ 9433652 w 12192000"/>
              <a:gd name="connsiteY56" fmla="*/ 1681174 h 3482342"/>
              <a:gd name="connsiteX57" fmla="*/ 9403775 w 12192000"/>
              <a:gd name="connsiteY57" fmla="*/ 1690403 h 3482342"/>
              <a:gd name="connsiteX58" fmla="*/ 9382503 w 12192000"/>
              <a:gd name="connsiteY58" fmla="*/ 1706957 h 3482342"/>
              <a:gd name="connsiteX59" fmla="*/ 9381410 w 12192000"/>
              <a:gd name="connsiteY59" fmla="*/ 1718312 h 3482342"/>
              <a:gd name="connsiteX60" fmla="*/ 9365685 w 12192000"/>
              <a:gd name="connsiteY60" fmla="*/ 1724772 h 3482342"/>
              <a:gd name="connsiteX61" fmla="*/ 9278020 w 12192000"/>
              <a:gd name="connsiteY61" fmla="*/ 1741161 h 3482342"/>
              <a:gd name="connsiteX62" fmla="*/ 9217145 w 12192000"/>
              <a:gd name="connsiteY62" fmla="*/ 1771195 h 3482342"/>
              <a:gd name="connsiteX63" fmla="*/ 8955875 w 12192000"/>
              <a:gd name="connsiteY63" fmla="*/ 1796806 h 3482342"/>
              <a:gd name="connsiteX64" fmla="*/ 8648415 w 12192000"/>
              <a:gd name="connsiteY64" fmla="*/ 1878623 h 3482342"/>
              <a:gd name="connsiteX65" fmla="*/ 8495949 w 12192000"/>
              <a:gd name="connsiteY65" fmla="*/ 1902425 h 3482342"/>
              <a:gd name="connsiteX66" fmla="*/ 8236214 w 12192000"/>
              <a:gd name="connsiteY66" fmla="*/ 1909725 h 3482342"/>
              <a:gd name="connsiteX67" fmla="*/ 8132104 w 12192000"/>
              <a:gd name="connsiteY67" fmla="*/ 1895727 h 3482342"/>
              <a:gd name="connsiteX68" fmla="*/ 7918078 w 12192000"/>
              <a:gd name="connsiteY68" fmla="*/ 1862668 h 3482342"/>
              <a:gd name="connsiteX69" fmla="*/ 7817899 w 12192000"/>
              <a:gd name="connsiteY69" fmla="*/ 1862176 h 3482342"/>
              <a:gd name="connsiteX70" fmla="*/ 7768994 w 12192000"/>
              <a:gd name="connsiteY70" fmla="*/ 1855721 h 3482342"/>
              <a:gd name="connsiteX71" fmla="*/ 7618027 w 12192000"/>
              <a:gd name="connsiteY71" fmla="*/ 1830959 h 3482342"/>
              <a:gd name="connsiteX72" fmla="*/ 7449425 w 12192000"/>
              <a:gd name="connsiteY72" fmla="*/ 1810910 h 3482342"/>
              <a:gd name="connsiteX73" fmla="*/ 7342915 w 12192000"/>
              <a:gd name="connsiteY73" fmla="*/ 1819827 h 3482342"/>
              <a:gd name="connsiteX74" fmla="*/ 7255191 w 12192000"/>
              <a:gd name="connsiteY74" fmla="*/ 1834354 h 3482342"/>
              <a:gd name="connsiteX75" fmla="*/ 7131205 w 12192000"/>
              <a:gd name="connsiteY75" fmla="*/ 1845557 h 3482342"/>
              <a:gd name="connsiteX76" fmla="*/ 6941837 w 12192000"/>
              <a:gd name="connsiteY76" fmla="*/ 1840640 h 3482342"/>
              <a:gd name="connsiteX77" fmla="*/ 6837145 w 12192000"/>
              <a:gd name="connsiteY77" fmla="*/ 1870724 h 3482342"/>
              <a:gd name="connsiteX78" fmla="*/ 6753991 w 12192000"/>
              <a:gd name="connsiteY78" fmla="*/ 1860969 h 3482342"/>
              <a:gd name="connsiteX79" fmla="*/ 6727754 w 12192000"/>
              <a:gd name="connsiteY79" fmla="*/ 1882372 h 3482342"/>
              <a:gd name="connsiteX80" fmla="*/ 6723371 w 12192000"/>
              <a:gd name="connsiteY80" fmla="*/ 1886494 h 3482342"/>
              <a:gd name="connsiteX81" fmla="*/ 6702779 w 12192000"/>
              <a:gd name="connsiteY81" fmla="*/ 1893601 h 3482342"/>
              <a:gd name="connsiteX82" fmla="*/ 6686657 w 12192000"/>
              <a:gd name="connsiteY82" fmla="*/ 1907344 h 3482342"/>
              <a:gd name="connsiteX83" fmla="*/ 6651330 w 12192000"/>
              <a:gd name="connsiteY83" fmla="*/ 1922921 h 3482342"/>
              <a:gd name="connsiteX84" fmla="*/ 6622958 w 12192000"/>
              <a:gd name="connsiteY84" fmla="*/ 1936255 h 3482342"/>
              <a:gd name="connsiteX85" fmla="*/ 6522602 w 12192000"/>
              <a:gd name="connsiteY85" fmla="*/ 1954133 h 3482342"/>
              <a:gd name="connsiteX86" fmla="*/ 6444344 w 12192000"/>
              <a:gd name="connsiteY86" fmla="*/ 1969663 h 3482342"/>
              <a:gd name="connsiteX87" fmla="*/ 6409626 w 12192000"/>
              <a:gd name="connsiteY87" fmla="*/ 1978846 h 3482342"/>
              <a:gd name="connsiteX88" fmla="*/ 6333446 w 12192000"/>
              <a:gd name="connsiteY88" fmla="*/ 1997163 h 3482342"/>
              <a:gd name="connsiteX89" fmla="*/ 6294933 w 12192000"/>
              <a:gd name="connsiteY89" fmla="*/ 2019412 h 3482342"/>
              <a:gd name="connsiteX90" fmla="*/ 6238719 w 12192000"/>
              <a:gd name="connsiteY90" fmla="*/ 2042547 h 3482342"/>
              <a:gd name="connsiteX91" fmla="*/ 6187205 w 12192000"/>
              <a:gd name="connsiteY91" fmla="*/ 2060048 h 3482342"/>
              <a:gd name="connsiteX92" fmla="*/ 6138780 w 12192000"/>
              <a:gd name="connsiteY92" fmla="*/ 2081918 h 3482342"/>
              <a:gd name="connsiteX93" fmla="*/ 6120125 w 12192000"/>
              <a:gd name="connsiteY93" fmla="*/ 2109475 h 3482342"/>
              <a:gd name="connsiteX94" fmla="*/ 6056576 w 12192000"/>
              <a:gd name="connsiteY94" fmla="*/ 2120066 h 3482342"/>
              <a:gd name="connsiteX95" fmla="*/ 5993794 w 12192000"/>
              <a:gd name="connsiteY95" fmla="*/ 2122569 h 3482342"/>
              <a:gd name="connsiteX96" fmla="*/ 5943601 w 12192000"/>
              <a:gd name="connsiteY96" fmla="*/ 2137719 h 3482342"/>
              <a:gd name="connsiteX97" fmla="*/ 5898141 w 12192000"/>
              <a:gd name="connsiteY97" fmla="*/ 2144806 h 3482342"/>
              <a:gd name="connsiteX98" fmla="*/ 5855337 w 12192000"/>
              <a:gd name="connsiteY98" fmla="*/ 2137719 h 3482342"/>
              <a:gd name="connsiteX99" fmla="*/ 5817682 w 12192000"/>
              <a:gd name="connsiteY99" fmla="*/ 2157358 h 3482342"/>
              <a:gd name="connsiteX100" fmla="*/ 5735300 w 12192000"/>
              <a:gd name="connsiteY100" fmla="*/ 2158902 h 3482342"/>
              <a:gd name="connsiteX101" fmla="*/ 5591469 w 12192000"/>
              <a:gd name="connsiteY101" fmla="*/ 2178389 h 3482342"/>
              <a:gd name="connsiteX102" fmla="*/ 5505818 w 12192000"/>
              <a:gd name="connsiteY102" fmla="*/ 2194207 h 3482342"/>
              <a:gd name="connsiteX103" fmla="*/ 5452860 w 12192000"/>
              <a:gd name="connsiteY103" fmla="*/ 2180085 h 3482342"/>
              <a:gd name="connsiteX104" fmla="*/ 5414282 w 12192000"/>
              <a:gd name="connsiteY104" fmla="*/ 2183070 h 3482342"/>
              <a:gd name="connsiteX105" fmla="*/ 5368369 w 12192000"/>
              <a:gd name="connsiteY105" fmla="*/ 2204272 h 3482342"/>
              <a:gd name="connsiteX106" fmla="*/ 5336354 w 12192000"/>
              <a:gd name="connsiteY106" fmla="*/ 2218920 h 3482342"/>
              <a:gd name="connsiteX107" fmla="*/ 5291263 w 12192000"/>
              <a:gd name="connsiteY107" fmla="*/ 2239182 h 3482342"/>
              <a:gd name="connsiteX108" fmla="*/ 5255152 w 12192000"/>
              <a:gd name="connsiteY108" fmla="*/ 2247164 h 3482342"/>
              <a:gd name="connsiteX109" fmla="*/ 5233796 w 12192000"/>
              <a:gd name="connsiteY109" fmla="*/ 2268260 h 3482342"/>
              <a:gd name="connsiteX110" fmla="*/ 5212786 w 12192000"/>
              <a:gd name="connsiteY110" fmla="*/ 2296592 h 3482342"/>
              <a:gd name="connsiteX111" fmla="*/ 5173523 w 12192000"/>
              <a:gd name="connsiteY111" fmla="*/ 2309057 h 3482342"/>
              <a:gd name="connsiteX112" fmla="*/ 5123830 w 12192000"/>
              <a:gd name="connsiteY112" fmla="*/ 2307070 h 3482342"/>
              <a:gd name="connsiteX113" fmla="*/ 5065426 w 12192000"/>
              <a:gd name="connsiteY113" fmla="*/ 2324076 h 3482342"/>
              <a:gd name="connsiteX114" fmla="*/ 4975908 w 12192000"/>
              <a:gd name="connsiteY114" fmla="*/ 2364128 h 3482342"/>
              <a:gd name="connsiteX115" fmla="*/ 4913723 w 12192000"/>
              <a:gd name="connsiteY115" fmla="*/ 2385265 h 3482342"/>
              <a:gd name="connsiteX116" fmla="*/ 4746485 w 12192000"/>
              <a:gd name="connsiteY116" fmla="*/ 2451769 h 3482342"/>
              <a:gd name="connsiteX117" fmla="*/ 4681588 w 12192000"/>
              <a:gd name="connsiteY117" fmla="*/ 2467494 h 3482342"/>
              <a:gd name="connsiteX118" fmla="*/ 1783655 w 12192000"/>
              <a:gd name="connsiteY118" fmla="*/ 3163860 h 3482342"/>
              <a:gd name="connsiteX119" fmla="*/ 1325955 w 12192000"/>
              <a:gd name="connsiteY119" fmla="*/ 3176692 h 3482342"/>
              <a:gd name="connsiteX120" fmla="*/ 1190384 w 12192000"/>
              <a:gd name="connsiteY120" fmla="*/ 3203504 h 3482342"/>
              <a:gd name="connsiteX121" fmla="*/ 1094537 w 12192000"/>
              <a:gd name="connsiteY121" fmla="*/ 3229469 h 3482342"/>
              <a:gd name="connsiteX122" fmla="*/ 779276 w 12192000"/>
              <a:gd name="connsiteY122" fmla="*/ 3327290 h 3482342"/>
              <a:gd name="connsiteX123" fmla="*/ 600378 w 12192000"/>
              <a:gd name="connsiteY123" fmla="*/ 3335250 h 3482342"/>
              <a:gd name="connsiteX124" fmla="*/ 493457 w 12192000"/>
              <a:gd name="connsiteY124" fmla="*/ 3365044 h 3482342"/>
              <a:gd name="connsiteX125" fmla="*/ 349402 w 12192000"/>
              <a:gd name="connsiteY125" fmla="*/ 3380897 h 3482342"/>
              <a:gd name="connsiteX126" fmla="*/ 192183 w 12192000"/>
              <a:gd name="connsiteY126" fmla="*/ 3460075 h 3482342"/>
              <a:gd name="connsiteX127" fmla="*/ 46713 w 12192000"/>
              <a:gd name="connsiteY127" fmla="*/ 3462986 h 3482342"/>
              <a:gd name="connsiteX128" fmla="*/ 2765 w 12192000"/>
              <a:gd name="connsiteY128" fmla="*/ 3480770 h 3482342"/>
              <a:gd name="connsiteX129" fmla="*/ 0 w 12192000"/>
              <a:gd name="connsiteY129" fmla="*/ 3482342 h 3482342"/>
              <a:gd name="connsiteX130" fmla="*/ 0 w 12192000"/>
              <a:gd name="connsiteY13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79906 w 12192000"/>
              <a:gd name="connsiteY32" fmla="*/ 1332049 h 3482342"/>
              <a:gd name="connsiteX33" fmla="*/ 10639834 w 12192000"/>
              <a:gd name="connsiteY33" fmla="*/ 1324989 h 3482342"/>
              <a:gd name="connsiteX34" fmla="*/ 10603863 w 12192000"/>
              <a:gd name="connsiteY34" fmla="*/ 1346886 h 3482342"/>
              <a:gd name="connsiteX35" fmla="*/ 10573203 w 12192000"/>
              <a:gd name="connsiteY35" fmla="*/ 1351996 h 3482342"/>
              <a:gd name="connsiteX36" fmla="*/ 10547375 w 12192000"/>
              <a:gd name="connsiteY36" fmla="*/ 1375130 h 3482342"/>
              <a:gd name="connsiteX37" fmla="*/ 10513263 w 12192000"/>
              <a:gd name="connsiteY37" fmla="*/ 1371939 h 3482342"/>
              <a:gd name="connsiteX38" fmla="*/ 10487356 w 12192000"/>
              <a:gd name="connsiteY38" fmla="*/ 1385722 h 3482342"/>
              <a:gd name="connsiteX39" fmla="*/ 10464012 w 12192000"/>
              <a:gd name="connsiteY39" fmla="*/ 1391778 h 3482342"/>
              <a:gd name="connsiteX40" fmla="*/ 10405409 w 12192000"/>
              <a:gd name="connsiteY40" fmla="*/ 1422789 h 3482342"/>
              <a:gd name="connsiteX41" fmla="*/ 10370530 w 12192000"/>
              <a:gd name="connsiteY41" fmla="*/ 1441596 h 3482342"/>
              <a:gd name="connsiteX42" fmla="*/ 10300239 w 12192000"/>
              <a:gd name="connsiteY42" fmla="*/ 1456332 h 3482342"/>
              <a:gd name="connsiteX43" fmla="*/ 10264922 w 12192000"/>
              <a:gd name="connsiteY43" fmla="*/ 1472107 h 3482342"/>
              <a:gd name="connsiteX44" fmla="*/ 10229629 w 12192000"/>
              <a:gd name="connsiteY44" fmla="*/ 1470454 h 3482342"/>
              <a:gd name="connsiteX45" fmla="*/ 10201385 w 12192000"/>
              <a:gd name="connsiteY45" fmla="*/ 1477515 h 3482342"/>
              <a:gd name="connsiteX46" fmla="*/ 10151958 w 12192000"/>
              <a:gd name="connsiteY46" fmla="*/ 1477515 h 3482342"/>
              <a:gd name="connsiteX47" fmla="*/ 10120184 w 12192000"/>
              <a:gd name="connsiteY47" fmla="*/ 1466924 h 3482342"/>
              <a:gd name="connsiteX48" fmla="*/ 10058690 w 12192000"/>
              <a:gd name="connsiteY48" fmla="*/ 1474888 h 3482342"/>
              <a:gd name="connsiteX49" fmla="*/ 10004424 w 12192000"/>
              <a:gd name="connsiteY49" fmla="*/ 1489801 h 3482342"/>
              <a:gd name="connsiteX50" fmla="*/ 9999951 w 12192000"/>
              <a:gd name="connsiteY50" fmla="*/ 1499127 h 3482342"/>
              <a:gd name="connsiteX51" fmla="*/ 9845462 w 12192000"/>
              <a:gd name="connsiteY51" fmla="*/ 1548192 h 3482342"/>
              <a:gd name="connsiteX52" fmla="*/ 9736156 w 12192000"/>
              <a:gd name="connsiteY52" fmla="*/ 1581928 h 3482342"/>
              <a:gd name="connsiteX53" fmla="*/ 9693355 w 12192000"/>
              <a:gd name="connsiteY53" fmla="*/ 1602632 h 3482342"/>
              <a:gd name="connsiteX54" fmla="*/ 9664242 w 12192000"/>
              <a:gd name="connsiteY54" fmla="*/ 1622075 h 3482342"/>
              <a:gd name="connsiteX55" fmla="*/ 9579195 w 12192000"/>
              <a:gd name="connsiteY55" fmla="*/ 1648017 h 3482342"/>
              <a:gd name="connsiteX56" fmla="*/ 9433652 w 12192000"/>
              <a:gd name="connsiteY56" fmla="*/ 1681174 h 3482342"/>
              <a:gd name="connsiteX57" fmla="*/ 9403775 w 12192000"/>
              <a:gd name="connsiteY57" fmla="*/ 1690403 h 3482342"/>
              <a:gd name="connsiteX58" fmla="*/ 9382503 w 12192000"/>
              <a:gd name="connsiteY58" fmla="*/ 1706957 h 3482342"/>
              <a:gd name="connsiteX59" fmla="*/ 9381410 w 12192000"/>
              <a:gd name="connsiteY59" fmla="*/ 1718312 h 3482342"/>
              <a:gd name="connsiteX60" fmla="*/ 9365685 w 12192000"/>
              <a:gd name="connsiteY60" fmla="*/ 1724772 h 3482342"/>
              <a:gd name="connsiteX61" fmla="*/ 9278020 w 12192000"/>
              <a:gd name="connsiteY61" fmla="*/ 1741161 h 3482342"/>
              <a:gd name="connsiteX62" fmla="*/ 9217145 w 12192000"/>
              <a:gd name="connsiteY62" fmla="*/ 1771195 h 3482342"/>
              <a:gd name="connsiteX63" fmla="*/ 8955875 w 12192000"/>
              <a:gd name="connsiteY63" fmla="*/ 1796806 h 3482342"/>
              <a:gd name="connsiteX64" fmla="*/ 8648415 w 12192000"/>
              <a:gd name="connsiteY64" fmla="*/ 1878623 h 3482342"/>
              <a:gd name="connsiteX65" fmla="*/ 8495949 w 12192000"/>
              <a:gd name="connsiteY65" fmla="*/ 1902425 h 3482342"/>
              <a:gd name="connsiteX66" fmla="*/ 8236214 w 12192000"/>
              <a:gd name="connsiteY66" fmla="*/ 1909725 h 3482342"/>
              <a:gd name="connsiteX67" fmla="*/ 8132104 w 12192000"/>
              <a:gd name="connsiteY67" fmla="*/ 1895727 h 3482342"/>
              <a:gd name="connsiteX68" fmla="*/ 7918078 w 12192000"/>
              <a:gd name="connsiteY68" fmla="*/ 1862668 h 3482342"/>
              <a:gd name="connsiteX69" fmla="*/ 7817899 w 12192000"/>
              <a:gd name="connsiteY69" fmla="*/ 1862176 h 3482342"/>
              <a:gd name="connsiteX70" fmla="*/ 7768994 w 12192000"/>
              <a:gd name="connsiteY70" fmla="*/ 1855721 h 3482342"/>
              <a:gd name="connsiteX71" fmla="*/ 7618027 w 12192000"/>
              <a:gd name="connsiteY71" fmla="*/ 1830959 h 3482342"/>
              <a:gd name="connsiteX72" fmla="*/ 7449425 w 12192000"/>
              <a:gd name="connsiteY72" fmla="*/ 1810910 h 3482342"/>
              <a:gd name="connsiteX73" fmla="*/ 7342915 w 12192000"/>
              <a:gd name="connsiteY73" fmla="*/ 1819827 h 3482342"/>
              <a:gd name="connsiteX74" fmla="*/ 7255191 w 12192000"/>
              <a:gd name="connsiteY74" fmla="*/ 1834354 h 3482342"/>
              <a:gd name="connsiteX75" fmla="*/ 7131205 w 12192000"/>
              <a:gd name="connsiteY75" fmla="*/ 1845557 h 3482342"/>
              <a:gd name="connsiteX76" fmla="*/ 6941837 w 12192000"/>
              <a:gd name="connsiteY76" fmla="*/ 1840640 h 3482342"/>
              <a:gd name="connsiteX77" fmla="*/ 6837145 w 12192000"/>
              <a:gd name="connsiteY77" fmla="*/ 1870724 h 3482342"/>
              <a:gd name="connsiteX78" fmla="*/ 6753991 w 12192000"/>
              <a:gd name="connsiteY78" fmla="*/ 1860969 h 3482342"/>
              <a:gd name="connsiteX79" fmla="*/ 6727754 w 12192000"/>
              <a:gd name="connsiteY79" fmla="*/ 1882372 h 3482342"/>
              <a:gd name="connsiteX80" fmla="*/ 6723371 w 12192000"/>
              <a:gd name="connsiteY80" fmla="*/ 1886494 h 3482342"/>
              <a:gd name="connsiteX81" fmla="*/ 6702779 w 12192000"/>
              <a:gd name="connsiteY81" fmla="*/ 1893601 h 3482342"/>
              <a:gd name="connsiteX82" fmla="*/ 6686657 w 12192000"/>
              <a:gd name="connsiteY82" fmla="*/ 1907344 h 3482342"/>
              <a:gd name="connsiteX83" fmla="*/ 6651330 w 12192000"/>
              <a:gd name="connsiteY83" fmla="*/ 1922921 h 3482342"/>
              <a:gd name="connsiteX84" fmla="*/ 6622958 w 12192000"/>
              <a:gd name="connsiteY84" fmla="*/ 1936255 h 3482342"/>
              <a:gd name="connsiteX85" fmla="*/ 6522602 w 12192000"/>
              <a:gd name="connsiteY85" fmla="*/ 1954133 h 3482342"/>
              <a:gd name="connsiteX86" fmla="*/ 6444344 w 12192000"/>
              <a:gd name="connsiteY86" fmla="*/ 1969663 h 3482342"/>
              <a:gd name="connsiteX87" fmla="*/ 6409626 w 12192000"/>
              <a:gd name="connsiteY87" fmla="*/ 1978846 h 3482342"/>
              <a:gd name="connsiteX88" fmla="*/ 6333446 w 12192000"/>
              <a:gd name="connsiteY88" fmla="*/ 1997163 h 3482342"/>
              <a:gd name="connsiteX89" fmla="*/ 6294933 w 12192000"/>
              <a:gd name="connsiteY89" fmla="*/ 2019412 h 3482342"/>
              <a:gd name="connsiteX90" fmla="*/ 6238719 w 12192000"/>
              <a:gd name="connsiteY90" fmla="*/ 2042547 h 3482342"/>
              <a:gd name="connsiteX91" fmla="*/ 6187205 w 12192000"/>
              <a:gd name="connsiteY91" fmla="*/ 2060048 h 3482342"/>
              <a:gd name="connsiteX92" fmla="*/ 6138780 w 12192000"/>
              <a:gd name="connsiteY92" fmla="*/ 2081918 h 3482342"/>
              <a:gd name="connsiteX93" fmla="*/ 6120125 w 12192000"/>
              <a:gd name="connsiteY93" fmla="*/ 2109475 h 3482342"/>
              <a:gd name="connsiteX94" fmla="*/ 6056576 w 12192000"/>
              <a:gd name="connsiteY94" fmla="*/ 2120066 h 3482342"/>
              <a:gd name="connsiteX95" fmla="*/ 5993794 w 12192000"/>
              <a:gd name="connsiteY95" fmla="*/ 2122569 h 3482342"/>
              <a:gd name="connsiteX96" fmla="*/ 5943601 w 12192000"/>
              <a:gd name="connsiteY96" fmla="*/ 2137719 h 3482342"/>
              <a:gd name="connsiteX97" fmla="*/ 5898141 w 12192000"/>
              <a:gd name="connsiteY97" fmla="*/ 2144806 h 3482342"/>
              <a:gd name="connsiteX98" fmla="*/ 5855337 w 12192000"/>
              <a:gd name="connsiteY98" fmla="*/ 2137719 h 3482342"/>
              <a:gd name="connsiteX99" fmla="*/ 5817682 w 12192000"/>
              <a:gd name="connsiteY99" fmla="*/ 2157358 h 3482342"/>
              <a:gd name="connsiteX100" fmla="*/ 5735300 w 12192000"/>
              <a:gd name="connsiteY100" fmla="*/ 2158902 h 3482342"/>
              <a:gd name="connsiteX101" fmla="*/ 5591469 w 12192000"/>
              <a:gd name="connsiteY101" fmla="*/ 2178389 h 3482342"/>
              <a:gd name="connsiteX102" fmla="*/ 5505818 w 12192000"/>
              <a:gd name="connsiteY102" fmla="*/ 2194207 h 3482342"/>
              <a:gd name="connsiteX103" fmla="*/ 5452860 w 12192000"/>
              <a:gd name="connsiteY103" fmla="*/ 2180085 h 3482342"/>
              <a:gd name="connsiteX104" fmla="*/ 5414282 w 12192000"/>
              <a:gd name="connsiteY104" fmla="*/ 2183070 h 3482342"/>
              <a:gd name="connsiteX105" fmla="*/ 5368369 w 12192000"/>
              <a:gd name="connsiteY105" fmla="*/ 2204272 h 3482342"/>
              <a:gd name="connsiteX106" fmla="*/ 5336354 w 12192000"/>
              <a:gd name="connsiteY106" fmla="*/ 2218920 h 3482342"/>
              <a:gd name="connsiteX107" fmla="*/ 5291263 w 12192000"/>
              <a:gd name="connsiteY107" fmla="*/ 2239182 h 3482342"/>
              <a:gd name="connsiteX108" fmla="*/ 5255152 w 12192000"/>
              <a:gd name="connsiteY108" fmla="*/ 2247164 h 3482342"/>
              <a:gd name="connsiteX109" fmla="*/ 5233796 w 12192000"/>
              <a:gd name="connsiteY109" fmla="*/ 2268260 h 3482342"/>
              <a:gd name="connsiteX110" fmla="*/ 5212786 w 12192000"/>
              <a:gd name="connsiteY110" fmla="*/ 2296592 h 3482342"/>
              <a:gd name="connsiteX111" fmla="*/ 5173523 w 12192000"/>
              <a:gd name="connsiteY111" fmla="*/ 2309057 h 3482342"/>
              <a:gd name="connsiteX112" fmla="*/ 5123830 w 12192000"/>
              <a:gd name="connsiteY112" fmla="*/ 2307070 h 3482342"/>
              <a:gd name="connsiteX113" fmla="*/ 5065426 w 12192000"/>
              <a:gd name="connsiteY113" fmla="*/ 2324076 h 3482342"/>
              <a:gd name="connsiteX114" fmla="*/ 4975908 w 12192000"/>
              <a:gd name="connsiteY114" fmla="*/ 2364128 h 3482342"/>
              <a:gd name="connsiteX115" fmla="*/ 4913723 w 12192000"/>
              <a:gd name="connsiteY115" fmla="*/ 2385265 h 3482342"/>
              <a:gd name="connsiteX116" fmla="*/ 4746485 w 12192000"/>
              <a:gd name="connsiteY116" fmla="*/ 2451769 h 3482342"/>
              <a:gd name="connsiteX117" fmla="*/ 4681588 w 12192000"/>
              <a:gd name="connsiteY117" fmla="*/ 2467494 h 3482342"/>
              <a:gd name="connsiteX118" fmla="*/ 1783655 w 12192000"/>
              <a:gd name="connsiteY118" fmla="*/ 3163860 h 3482342"/>
              <a:gd name="connsiteX119" fmla="*/ 1325955 w 12192000"/>
              <a:gd name="connsiteY119" fmla="*/ 3176692 h 3482342"/>
              <a:gd name="connsiteX120" fmla="*/ 1190384 w 12192000"/>
              <a:gd name="connsiteY120" fmla="*/ 3203504 h 3482342"/>
              <a:gd name="connsiteX121" fmla="*/ 1094537 w 12192000"/>
              <a:gd name="connsiteY121" fmla="*/ 3229469 h 3482342"/>
              <a:gd name="connsiteX122" fmla="*/ 779276 w 12192000"/>
              <a:gd name="connsiteY122" fmla="*/ 3327290 h 3482342"/>
              <a:gd name="connsiteX123" fmla="*/ 600378 w 12192000"/>
              <a:gd name="connsiteY123" fmla="*/ 3335250 h 3482342"/>
              <a:gd name="connsiteX124" fmla="*/ 493457 w 12192000"/>
              <a:gd name="connsiteY124" fmla="*/ 3365044 h 3482342"/>
              <a:gd name="connsiteX125" fmla="*/ 349402 w 12192000"/>
              <a:gd name="connsiteY125" fmla="*/ 3380897 h 3482342"/>
              <a:gd name="connsiteX126" fmla="*/ 192183 w 12192000"/>
              <a:gd name="connsiteY126" fmla="*/ 3460075 h 3482342"/>
              <a:gd name="connsiteX127" fmla="*/ 46713 w 12192000"/>
              <a:gd name="connsiteY127" fmla="*/ 3462986 h 3482342"/>
              <a:gd name="connsiteX128" fmla="*/ 2765 w 12192000"/>
              <a:gd name="connsiteY128" fmla="*/ 3480770 h 3482342"/>
              <a:gd name="connsiteX129" fmla="*/ 0 w 12192000"/>
              <a:gd name="connsiteY129" fmla="*/ 3482342 h 3482342"/>
              <a:gd name="connsiteX130" fmla="*/ 0 w 12192000"/>
              <a:gd name="connsiteY13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99186 w 12192000"/>
              <a:gd name="connsiteY32" fmla="*/ 1322173 h 3482342"/>
              <a:gd name="connsiteX33" fmla="*/ 10679906 w 12192000"/>
              <a:gd name="connsiteY33" fmla="*/ 1332049 h 3482342"/>
              <a:gd name="connsiteX34" fmla="*/ 10639834 w 12192000"/>
              <a:gd name="connsiteY34" fmla="*/ 1324989 h 3482342"/>
              <a:gd name="connsiteX35" fmla="*/ 10603863 w 12192000"/>
              <a:gd name="connsiteY35" fmla="*/ 1346886 h 3482342"/>
              <a:gd name="connsiteX36" fmla="*/ 10573203 w 12192000"/>
              <a:gd name="connsiteY36" fmla="*/ 1351996 h 3482342"/>
              <a:gd name="connsiteX37" fmla="*/ 10547375 w 12192000"/>
              <a:gd name="connsiteY37" fmla="*/ 1375130 h 3482342"/>
              <a:gd name="connsiteX38" fmla="*/ 10513263 w 12192000"/>
              <a:gd name="connsiteY38" fmla="*/ 1371939 h 3482342"/>
              <a:gd name="connsiteX39" fmla="*/ 10487356 w 12192000"/>
              <a:gd name="connsiteY39" fmla="*/ 1385722 h 3482342"/>
              <a:gd name="connsiteX40" fmla="*/ 10464012 w 12192000"/>
              <a:gd name="connsiteY40" fmla="*/ 1391778 h 3482342"/>
              <a:gd name="connsiteX41" fmla="*/ 10405409 w 12192000"/>
              <a:gd name="connsiteY41" fmla="*/ 1422789 h 3482342"/>
              <a:gd name="connsiteX42" fmla="*/ 10370530 w 12192000"/>
              <a:gd name="connsiteY42" fmla="*/ 1441596 h 3482342"/>
              <a:gd name="connsiteX43" fmla="*/ 10300239 w 12192000"/>
              <a:gd name="connsiteY43" fmla="*/ 1456332 h 3482342"/>
              <a:gd name="connsiteX44" fmla="*/ 10264922 w 12192000"/>
              <a:gd name="connsiteY44" fmla="*/ 1472107 h 3482342"/>
              <a:gd name="connsiteX45" fmla="*/ 10229629 w 12192000"/>
              <a:gd name="connsiteY45" fmla="*/ 1470454 h 3482342"/>
              <a:gd name="connsiteX46" fmla="*/ 10201385 w 12192000"/>
              <a:gd name="connsiteY46" fmla="*/ 1477515 h 3482342"/>
              <a:gd name="connsiteX47" fmla="*/ 10151958 w 12192000"/>
              <a:gd name="connsiteY47" fmla="*/ 1477515 h 3482342"/>
              <a:gd name="connsiteX48" fmla="*/ 10120184 w 12192000"/>
              <a:gd name="connsiteY48" fmla="*/ 1466924 h 3482342"/>
              <a:gd name="connsiteX49" fmla="*/ 10058690 w 12192000"/>
              <a:gd name="connsiteY49" fmla="*/ 1474888 h 3482342"/>
              <a:gd name="connsiteX50" fmla="*/ 10004424 w 12192000"/>
              <a:gd name="connsiteY50" fmla="*/ 1489801 h 3482342"/>
              <a:gd name="connsiteX51" fmla="*/ 9999951 w 12192000"/>
              <a:gd name="connsiteY51" fmla="*/ 1499127 h 3482342"/>
              <a:gd name="connsiteX52" fmla="*/ 9845462 w 12192000"/>
              <a:gd name="connsiteY52" fmla="*/ 1548192 h 3482342"/>
              <a:gd name="connsiteX53" fmla="*/ 9736156 w 12192000"/>
              <a:gd name="connsiteY53" fmla="*/ 1581928 h 3482342"/>
              <a:gd name="connsiteX54" fmla="*/ 9693355 w 12192000"/>
              <a:gd name="connsiteY54" fmla="*/ 1602632 h 3482342"/>
              <a:gd name="connsiteX55" fmla="*/ 9664242 w 12192000"/>
              <a:gd name="connsiteY55" fmla="*/ 1622075 h 3482342"/>
              <a:gd name="connsiteX56" fmla="*/ 9579195 w 12192000"/>
              <a:gd name="connsiteY56" fmla="*/ 1648017 h 3482342"/>
              <a:gd name="connsiteX57" fmla="*/ 9433652 w 12192000"/>
              <a:gd name="connsiteY57" fmla="*/ 1681174 h 3482342"/>
              <a:gd name="connsiteX58" fmla="*/ 9403775 w 12192000"/>
              <a:gd name="connsiteY58" fmla="*/ 1690403 h 3482342"/>
              <a:gd name="connsiteX59" fmla="*/ 9382503 w 12192000"/>
              <a:gd name="connsiteY59" fmla="*/ 1706957 h 3482342"/>
              <a:gd name="connsiteX60" fmla="*/ 9381410 w 12192000"/>
              <a:gd name="connsiteY60" fmla="*/ 1718312 h 3482342"/>
              <a:gd name="connsiteX61" fmla="*/ 9365685 w 12192000"/>
              <a:gd name="connsiteY61" fmla="*/ 1724772 h 3482342"/>
              <a:gd name="connsiteX62" fmla="*/ 9278020 w 12192000"/>
              <a:gd name="connsiteY62" fmla="*/ 1741161 h 3482342"/>
              <a:gd name="connsiteX63" fmla="*/ 9217145 w 12192000"/>
              <a:gd name="connsiteY63" fmla="*/ 1771195 h 3482342"/>
              <a:gd name="connsiteX64" fmla="*/ 8955875 w 12192000"/>
              <a:gd name="connsiteY64" fmla="*/ 1796806 h 3482342"/>
              <a:gd name="connsiteX65" fmla="*/ 8648415 w 12192000"/>
              <a:gd name="connsiteY65" fmla="*/ 1878623 h 3482342"/>
              <a:gd name="connsiteX66" fmla="*/ 8495949 w 12192000"/>
              <a:gd name="connsiteY66" fmla="*/ 1902425 h 3482342"/>
              <a:gd name="connsiteX67" fmla="*/ 8236214 w 12192000"/>
              <a:gd name="connsiteY67" fmla="*/ 1909725 h 3482342"/>
              <a:gd name="connsiteX68" fmla="*/ 8132104 w 12192000"/>
              <a:gd name="connsiteY68" fmla="*/ 1895727 h 3482342"/>
              <a:gd name="connsiteX69" fmla="*/ 7918078 w 12192000"/>
              <a:gd name="connsiteY69" fmla="*/ 1862668 h 3482342"/>
              <a:gd name="connsiteX70" fmla="*/ 7817899 w 12192000"/>
              <a:gd name="connsiteY70" fmla="*/ 1862176 h 3482342"/>
              <a:gd name="connsiteX71" fmla="*/ 7768994 w 12192000"/>
              <a:gd name="connsiteY71" fmla="*/ 1855721 h 3482342"/>
              <a:gd name="connsiteX72" fmla="*/ 7618027 w 12192000"/>
              <a:gd name="connsiteY72" fmla="*/ 1830959 h 3482342"/>
              <a:gd name="connsiteX73" fmla="*/ 7449425 w 12192000"/>
              <a:gd name="connsiteY73" fmla="*/ 1810910 h 3482342"/>
              <a:gd name="connsiteX74" fmla="*/ 7342915 w 12192000"/>
              <a:gd name="connsiteY74" fmla="*/ 1819827 h 3482342"/>
              <a:gd name="connsiteX75" fmla="*/ 7255191 w 12192000"/>
              <a:gd name="connsiteY75" fmla="*/ 1834354 h 3482342"/>
              <a:gd name="connsiteX76" fmla="*/ 7131205 w 12192000"/>
              <a:gd name="connsiteY76" fmla="*/ 1845557 h 3482342"/>
              <a:gd name="connsiteX77" fmla="*/ 6941837 w 12192000"/>
              <a:gd name="connsiteY77" fmla="*/ 1840640 h 3482342"/>
              <a:gd name="connsiteX78" fmla="*/ 6837145 w 12192000"/>
              <a:gd name="connsiteY78" fmla="*/ 1870724 h 3482342"/>
              <a:gd name="connsiteX79" fmla="*/ 6753991 w 12192000"/>
              <a:gd name="connsiteY79" fmla="*/ 1860969 h 3482342"/>
              <a:gd name="connsiteX80" fmla="*/ 6727754 w 12192000"/>
              <a:gd name="connsiteY80" fmla="*/ 1882372 h 3482342"/>
              <a:gd name="connsiteX81" fmla="*/ 6723371 w 12192000"/>
              <a:gd name="connsiteY81" fmla="*/ 1886494 h 3482342"/>
              <a:gd name="connsiteX82" fmla="*/ 6702779 w 12192000"/>
              <a:gd name="connsiteY82" fmla="*/ 1893601 h 3482342"/>
              <a:gd name="connsiteX83" fmla="*/ 6686657 w 12192000"/>
              <a:gd name="connsiteY83" fmla="*/ 1907344 h 3482342"/>
              <a:gd name="connsiteX84" fmla="*/ 6651330 w 12192000"/>
              <a:gd name="connsiteY84" fmla="*/ 1922921 h 3482342"/>
              <a:gd name="connsiteX85" fmla="*/ 6622958 w 12192000"/>
              <a:gd name="connsiteY85" fmla="*/ 1936255 h 3482342"/>
              <a:gd name="connsiteX86" fmla="*/ 6522602 w 12192000"/>
              <a:gd name="connsiteY86" fmla="*/ 1954133 h 3482342"/>
              <a:gd name="connsiteX87" fmla="*/ 6444344 w 12192000"/>
              <a:gd name="connsiteY87" fmla="*/ 1969663 h 3482342"/>
              <a:gd name="connsiteX88" fmla="*/ 6409626 w 12192000"/>
              <a:gd name="connsiteY88" fmla="*/ 1978846 h 3482342"/>
              <a:gd name="connsiteX89" fmla="*/ 6333446 w 12192000"/>
              <a:gd name="connsiteY89" fmla="*/ 1997163 h 3482342"/>
              <a:gd name="connsiteX90" fmla="*/ 6294933 w 12192000"/>
              <a:gd name="connsiteY90" fmla="*/ 2019412 h 3482342"/>
              <a:gd name="connsiteX91" fmla="*/ 6238719 w 12192000"/>
              <a:gd name="connsiteY91" fmla="*/ 2042547 h 3482342"/>
              <a:gd name="connsiteX92" fmla="*/ 6187205 w 12192000"/>
              <a:gd name="connsiteY92" fmla="*/ 2060048 h 3482342"/>
              <a:gd name="connsiteX93" fmla="*/ 6138780 w 12192000"/>
              <a:gd name="connsiteY93" fmla="*/ 2081918 h 3482342"/>
              <a:gd name="connsiteX94" fmla="*/ 6120125 w 12192000"/>
              <a:gd name="connsiteY94" fmla="*/ 2109475 h 3482342"/>
              <a:gd name="connsiteX95" fmla="*/ 6056576 w 12192000"/>
              <a:gd name="connsiteY95" fmla="*/ 2120066 h 3482342"/>
              <a:gd name="connsiteX96" fmla="*/ 5993794 w 12192000"/>
              <a:gd name="connsiteY96" fmla="*/ 2122569 h 3482342"/>
              <a:gd name="connsiteX97" fmla="*/ 5943601 w 12192000"/>
              <a:gd name="connsiteY97" fmla="*/ 2137719 h 3482342"/>
              <a:gd name="connsiteX98" fmla="*/ 5898141 w 12192000"/>
              <a:gd name="connsiteY98" fmla="*/ 2144806 h 3482342"/>
              <a:gd name="connsiteX99" fmla="*/ 5855337 w 12192000"/>
              <a:gd name="connsiteY99" fmla="*/ 2137719 h 3482342"/>
              <a:gd name="connsiteX100" fmla="*/ 5817682 w 12192000"/>
              <a:gd name="connsiteY100" fmla="*/ 2157358 h 3482342"/>
              <a:gd name="connsiteX101" fmla="*/ 5735300 w 12192000"/>
              <a:gd name="connsiteY101" fmla="*/ 2158902 h 3482342"/>
              <a:gd name="connsiteX102" fmla="*/ 5591469 w 12192000"/>
              <a:gd name="connsiteY102" fmla="*/ 2178389 h 3482342"/>
              <a:gd name="connsiteX103" fmla="*/ 5505818 w 12192000"/>
              <a:gd name="connsiteY103" fmla="*/ 2194207 h 3482342"/>
              <a:gd name="connsiteX104" fmla="*/ 5452860 w 12192000"/>
              <a:gd name="connsiteY104" fmla="*/ 2180085 h 3482342"/>
              <a:gd name="connsiteX105" fmla="*/ 5414282 w 12192000"/>
              <a:gd name="connsiteY105" fmla="*/ 2183070 h 3482342"/>
              <a:gd name="connsiteX106" fmla="*/ 5368369 w 12192000"/>
              <a:gd name="connsiteY106" fmla="*/ 2204272 h 3482342"/>
              <a:gd name="connsiteX107" fmla="*/ 5336354 w 12192000"/>
              <a:gd name="connsiteY107" fmla="*/ 2218920 h 3482342"/>
              <a:gd name="connsiteX108" fmla="*/ 5291263 w 12192000"/>
              <a:gd name="connsiteY108" fmla="*/ 2239182 h 3482342"/>
              <a:gd name="connsiteX109" fmla="*/ 5255152 w 12192000"/>
              <a:gd name="connsiteY109" fmla="*/ 2247164 h 3482342"/>
              <a:gd name="connsiteX110" fmla="*/ 5233796 w 12192000"/>
              <a:gd name="connsiteY110" fmla="*/ 2268260 h 3482342"/>
              <a:gd name="connsiteX111" fmla="*/ 5212786 w 12192000"/>
              <a:gd name="connsiteY111" fmla="*/ 2296592 h 3482342"/>
              <a:gd name="connsiteX112" fmla="*/ 5173523 w 12192000"/>
              <a:gd name="connsiteY112" fmla="*/ 2309057 h 3482342"/>
              <a:gd name="connsiteX113" fmla="*/ 5123830 w 12192000"/>
              <a:gd name="connsiteY113" fmla="*/ 2307070 h 3482342"/>
              <a:gd name="connsiteX114" fmla="*/ 5065426 w 12192000"/>
              <a:gd name="connsiteY114" fmla="*/ 2324076 h 3482342"/>
              <a:gd name="connsiteX115" fmla="*/ 4975908 w 12192000"/>
              <a:gd name="connsiteY115" fmla="*/ 2364128 h 3482342"/>
              <a:gd name="connsiteX116" fmla="*/ 4913723 w 12192000"/>
              <a:gd name="connsiteY116" fmla="*/ 2385265 h 3482342"/>
              <a:gd name="connsiteX117" fmla="*/ 4746485 w 12192000"/>
              <a:gd name="connsiteY117" fmla="*/ 2451769 h 3482342"/>
              <a:gd name="connsiteX118" fmla="*/ 4681588 w 12192000"/>
              <a:gd name="connsiteY118" fmla="*/ 2467494 h 3482342"/>
              <a:gd name="connsiteX119" fmla="*/ 1783655 w 12192000"/>
              <a:gd name="connsiteY119" fmla="*/ 3163860 h 3482342"/>
              <a:gd name="connsiteX120" fmla="*/ 1325955 w 12192000"/>
              <a:gd name="connsiteY120" fmla="*/ 3176692 h 3482342"/>
              <a:gd name="connsiteX121" fmla="*/ 1190384 w 12192000"/>
              <a:gd name="connsiteY121" fmla="*/ 3203504 h 3482342"/>
              <a:gd name="connsiteX122" fmla="*/ 1094537 w 12192000"/>
              <a:gd name="connsiteY122" fmla="*/ 3229469 h 3482342"/>
              <a:gd name="connsiteX123" fmla="*/ 779276 w 12192000"/>
              <a:gd name="connsiteY123" fmla="*/ 3327290 h 3482342"/>
              <a:gd name="connsiteX124" fmla="*/ 600378 w 12192000"/>
              <a:gd name="connsiteY124" fmla="*/ 3335250 h 3482342"/>
              <a:gd name="connsiteX125" fmla="*/ 493457 w 12192000"/>
              <a:gd name="connsiteY125" fmla="*/ 3365044 h 3482342"/>
              <a:gd name="connsiteX126" fmla="*/ 349402 w 12192000"/>
              <a:gd name="connsiteY126" fmla="*/ 3380897 h 3482342"/>
              <a:gd name="connsiteX127" fmla="*/ 192183 w 12192000"/>
              <a:gd name="connsiteY127" fmla="*/ 3460075 h 3482342"/>
              <a:gd name="connsiteX128" fmla="*/ 46713 w 12192000"/>
              <a:gd name="connsiteY128" fmla="*/ 3462986 h 3482342"/>
              <a:gd name="connsiteX129" fmla="*/ 2765 w 12192000"/>
              <a:gd name="connsiteY129" fmla="*/ 3480770 h 3482342"/>
              <a:gd name="connsiteX130" fmla="*/ 0 w 12192000"/>
              <a:gd name="connsiteY130" fmla="*/ 3482342 h 3482342"/>
              <a:gd name="connsiteX131" fmla="*/ 0 w 12192000"/>
              <a:gd name="connsiteY13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99186 w 12192000"/>
              <a:gd name="connsiteY32" fmla="*/ 1322173 h 3482342"/>
              <a:gd name="connsiteX33" fmla="*/ 10679906 w 12192000"/>
              <a:gd name="connsiteY33" fmla="*/ 1332049 h 3482342"/>
              <a:gd name="connsiteX34" fmla="*/ 10639834 w 12192000"/>
              <a:gd name="connsiteY34" fmla="*/ 1324989 h 3482342"/>
              <a:gd name="connsiteX35" fmla="*/ 10603863 w 12192000"/>
              <a:gd name="connsiteY35" fmla="*/ 1346886 h 3482342"/>
              <a:gd name="connsiteX36" fmla="*/ 10573203 w 12192000"/>
              <a:gd name="connsiteY36" fmla="*/ 1351996 h 3482342"/>
              <a:gd name="connsiteX37" fmla="*/ 10547375 w 12192000"/>
              <a:gd name="connsiteY37" fmla="*/ 1375130 h 3482342"/>
              <a:gd name="connsiteX38" fmla="*/ 10513263 w 12192000"/>
              <a:gd name="connsiteY38" fmla="*/ 1371939 h 3482342"/>
              <a:gd name="connsiteX39" fmla="*/ 10487356 w 12192000"/>
              <a:gd name="connsiteY39" fmla="*/ 1385722 h 3482342"/>
              <a:gd name="connsiteX40" fmla="*/ 10464012 w 12192000"/>
              <a:gd name="connsiteY40" fmla="*/ 1391778 h 3482342"/>
              <a:gd name="connsiteX41" fmla="*/ 10405409 w 12192000"/>
              <a:gd name="connsiteY41" fmla="*/ 1422789 h 3482342"/>
              <a:gd name="connsiteX42" fmla="*/ 10370530 w 12192000"/>
              <a:gd name="connsiteY42" fmla="*/ 1441596 h 3482342"/>
              <a:gd name="connsiteX43" fmla="*/ 10300239 w 12192000"/>
              <a:gd name="connsiteY43" fmla="*/ 1456332 h 3482342"/>
              <a:gd name="connsiteX44" fmla="*/ 10264922 w 12192000"/>
              <a:gd name="connsiteY44" fmla="*/ 1472107 h 3482342"/>
              <a:gd name="connsiteX45" fmla="*/ 10229629 w 12192000"/>
              <a:gd name="connsiteY45" fmla="*/ 1470454 h 3482342"/>
              <a:gd name="connsiteX46" fmla="*/ 10201385 w 12192000"/>
              <a:gd name="connsiteY46" fmla="*/ 1477515 h 3482342"/>
              <a:gd name="connsiteX47" fmla="*/ 10151958 w 12192000"/>
              <a:gd name="connsiteY47" fmla="*/ 1477515 h 3482342"/>
              <a:gd name="connsiteX48" fmla="*/ 10120184 w 12192000"/>
              <a:gd name="connsiteY48" fmla="*/ 1466924 h 3482342"/>
              <a:gd name="connsiteX49" fmla="*/ 10081348 w 12192000"/>
              <a:gd name="connsiteY49" fmla="*/ 1481046 h 3482342"/>
              <a:gd name="connsiteX50" fmla="*/ 10058690 w 12192000"/>
              <a:gd name="connsiteY50" fmla="*/ 1474888 h 3482342"/>
              <a:gd name="connsiteX51" fmla="*/ 10004424 w 12192000"/>
              <a:gd name="connsiteY51" fmla="*/ 1489801 h 3482342"/>
              <a:gd name="connsiteX52" fmla="*/ 9999951 w 12192000"/>
              <a:gd name="connsiteY52" fmla="*/ 1499127 h 3482342"/>
              <a:gd name="connsiteX53" fmla="*/ 9845462 w 12192000"/>
              <a:gd name="connsiteY53" fmla="*/ 1548192 h 3482342"/>
              <a:gd name="connsiteX54" fmla="*/ 9736156 w 12192000"/>
              <a:gd name="connsiteY54" fmla="*/ 1581928 h 3482342"/>
              <a:gd name="connsiteX55" fmla="*/ 9693355 w 12192000"/>
              <a:gd name="connsiteY55" fmla="*/ 1602632 h 3482342"/>
              <a:gd name="connsiteX56" fmla="*/ 9664242 w 12192000"/>
              <a:gd name="connsiteY56" fmla="*/ 1622075 h 3482342"/>
              <a:gd name="connsiteX57" fmla="*/ 9579195 w 12192000"/>
              <a:gd name="connsiteY57" fmla="*/ 1648017 h 3482342"/>
              <a:gd name="connsiteX58" fmla="*/ 9433652 w 12192000"/>
              <a:gd name="connsiteY58" fmla="*/ 1681174 h 3482342"/>
              <a:gd name="connsiteX59" fmla="*/ 9403775 w 12192000"/>
              <a:gd name="connsiteY59" fmla="*/ 1690403 h 3482342"/>
              <a:gd name="connsiteX60" fmla="*/ 9382503 w 12192000"/>
              <a:gd name="connsiteY60" fmla="*/ 1706957 h 3482342"/>
              <a:gd name="connsiteX61" fmla="*/ 9381410 w 12192000"/>
              <a:gd name="connsiteY61" fmla="*/ 1718312 h 3482342"/>
              <a:gd name="connsiteX62" fmla="*/ 9365685 w 12192000"/>
              <a:gd name="connsiteY62" fmla="*/ 1724772 h 3482342"/>
              <a:gd name="connsiteX63" fmla="*/ 9278020 w 12192000"/>
              <a:gd name="connsiteY63" fmla="*/ 1741161 h 3482342"/>
              <a:gd name="connsiteX64" fmla="*/ 9217145 w 12192000"/>
              <a:gd name="connsiteY64" fmla="*/ 1771195 h 3482342"/>
              <a:gd name="connsiteX65" fmla="*/ 8955875 w 12192000"/>
              <a:gd name="connsiteY65" fmla="*/ 1796806 h 3482342"/>
              <a:gd name="connsiteX66" fmla="*/ 8648415 w 12192000"/>
              <a:gd name="connsiteY66" fmla="*/ 1878623 h 3482342"/>
              <a:gd name="connsiteX67" fmla="*/ 8495949 w 12192000"/>
              <a:gd name="connsiteY67" fmla="*/ 1902425 h 3482342"/>
              <a:gd name="connsiteX68" fmla="*/ 8236214 w 12192000"/>
              <a:gd name="connsiteY68" fmla="*/ 1909725 h 3482342"/>
              <a:gd name="connsiteX69" fmla="*/ 8132104 w 12192000"/>
              <a:gd name="connsiteY69" fmla="*/ 1895727 h 3482342"/>
              <a:gd name="connsiteX70" fmla="*/ 7918078 w 12192000"/>
              <a:gd name="connsiteY70" fmla="*/ 1862668 h 3482342"/>
              <a:gd name="connsiteX71" fmla="*/ 7817899 w 12192000"/>
              <a:gd name="connsiteY71" fmla="*/ 1862176 h 3482342"/>
              <a:gd name="connsiteX72" fmla="*/ 7768994 w 12192000"/>
              <a:gd name="connsiteY72" fmla="*/ 1855721 h 3482342"/>
              <a:gd name="connsiteX73" fmla="*/ 7618027 w 12192000"/>
              <a:gd name="connsiteY73" fmla="*/ 1830959 h 3482342"/>
              <a:gd name="connsiteX74" fmla="*/ 7449425 w 12192000"/>
              <a:gd name="connsiteY74" fmla="*/ 1810910 h 3482342"/>
              <a:gd name="connsiteX75" fmla="*/ 7342915 w 12192000"/>
              <a:gd name="connsiteY75" fmla="*/ 1819827 h 3482342"/>
              <a:gd name="connsiteX76" fmla="*/ 7255191 w 12192000"/>
              <a:gd name="connsiteY76" fmla="*/ 1834354 h 3482342"/>
              <a:gd name="connsiteX77" fmla="*/ 7131205 w 12192000"/>
              <a:gd name="connsiteY77" fmla="*/ 1845557 h 3482342"/>
              <a:gd name="connsiteX78" fmla="*/ 6941837 w 12192000"/>
              <a:gd name="connsiteY78" fmla="*/ 1840640 h 3482342"/>
              <a:gd name="connsiteX79" fmla="*/ 6837145 w 12192000"/>
              <a:gd name="connsiteY79" fmla="*/ 1870724 h 3482342"/>
              <a:gd name="connsiteX80" fmla="*/ 6753991 w 12192000"/>
              <a:gd name="connsiteY80" fmla="*/ 1860969 h 3482342"/>
              <a:gd name="connsiteX81" fmla="*/ 6727754 w 12192000"/>
              <a:gd name="connsiteY81" fmla="*/ 1882372 h 3482342"/>
              <a:gd name="connsiteX82" fmla="*/ 6723371 w 12192000"/>
              <a:gd name="connsiteY82" fmla="*/ 1886494 h 3482342"/>
              <a:gd name="connsiteX83" fmla="*/ 6702779 w 12192000"/>
              <a:gd name="connsiteY83" fmla="*/ 1893601 h 3482342"/>
              <a:gd name="connsiteX84" fmla="*/ 6686657 w 12192000"/>
              <a:gd name="connsiteY84" fmla="*/ 1907344 h 3482342"/>
              <a:gd name="connsiteX85" fmla="*/ 6651330 w 12192000"/>
              <a:gd name="connsiteY85" fmla="*/ 1922921 h 3482342"/>
              <a:gd name="connsiteX86" fmla="*/ 6622958 w 12192000"/>
              <a:gd name="connsiteY86" fmla="*/ 1936255 h 3482342"/>
              <a:gd name="connsiteX87" fmla="*/ 6522602 w 12192000"/>
              <a:gd name="connsiteY87" fmla="*/ 1954133 h 3482342"/>
              <a:gd name="connsiteX88" fmla="*/ 6444344 w 12192000"/>
              <a:gd name="connsiteY88" fmla="*/ 1969663 h 3482342"/>
              <a:gd name="connsiteX89" fmla="*/ 6409626 w 12192000"/>
              <a:gd name="connsiteY89" fmla="*/ 1978846 h 3482342"/>
              <a:gd name="connsiteX90" fmla="*/ 6333446 w 12192000"/>
              <a:gd name="connsiteY90" fmla="*/ 1997163 h 3482342"/>
              <a:gd name="connsiteX91" fmla="*/ 6294933 w 12192000"/>
              <a:gd name="connsiteY91" fmla="*/ 2019412 h 3482342"/>
              <a:gd name="connsiteX92" fmla="*/ 6238719 w 12192000"/>
              <a:gd name="connsiteY92" fmla="*/ 2042547 h 3482342"/>
              <a:gd name="connsiteX93" fmla="*/ 6187205 w 12192000"/>
              <a:gd name="connsiteY93" fmla="*/ 2060048 h 3482342"/>
              <a:gd name="connsiteX94" fmla="*/ 6138780 w 12192000"/>
              <a:gd name="connsiteY94" fmla="*/ 2081918 h 3482342"/>
              <a:gd name="connsiteX95" fmla="*/ 6120125 w 12192000"/>
              <a:gd name="connsiteY95" fmla="*/ 2109475 h 3482342"/>
              <a:gd name="connsiteX96" fmla="*/ 6056576 w 12192000"/>
              <a:gd name="connsiteY96" fmla="*/ 2120066 h 3482342"/>
              <a:gd name="connsiteX97" fmla="*/ 5993794 w 12192000"/>
              <a:gd name="connsiteY97" fmla="*/ 2122569 h 3482342"/>
              <a:gd name="connsiteX98" fmla="*/ 5943601 w 12192000"/>
              <a:gd name="connsiteY98" fmla="*/ 2137719 h 3482342"/>
              <a:gd name="connsiteX99" fmla="*/ 5898141 w 12192000"/>
              <a:gd name="connsiteY99" fmla="*/ 2144806 h 3482342"/>
              <a:gd name="connsiteX100" fmla="*/ 5855337 w 12192000"/>
              <a:gd name="connsiteY100" fmla="*/ 2137719 h 3482342"/>
              <a:gd name="connsiteX101" fmla="*/ 5817682 w 12192000"/>
              <a:gd name="connsiteY101" fmla="*/ 2157358 h 3482342"/>
              <a:gd name="connsiteX102" fmla="*/ 5735300 w 12192000"/>
              <a:gd name="connsiteY102" fmla="*/ 2158902 h 3482342"/>
              <a:gd name="connsiteX103" fmla="*/ 5591469 w 12192000"/>
              <a:gd name="connsiteY103" fmla="*/ 2178389 h 3482342"/>
              <a:gd name="connsiteX104" fmla="*/ 5505818 w 12192000"/>
              <a:gd name="connsiteY104" fmla="*/ 2194207 h 3482342"/>
              <a:gd name="connsiteX105" fmla="*/ 5452860 w 12192000"/>
              <a:gd name="connsiteY105" fmla="*/ 2180085 h 3482342"/>
              <a:gd name="connsiteX106" fmla="*/ 5414282 w 12192000"/>
              <a:gd name="connsiteY106" fmla="*/ 2183070 h 3482342"/>
              <a:gd name="connsiteX107" fmla="*/ 5368369 w 12192000"/>
              <a:gd name="connsiteY107" fmla="*/ 2204272 h 3482342"/>
              <a:gd name="connsiteX108" fmla="*/ 5336354 w 12192000"/>
              <a:gd name="connsiteY108" fmla="*/ 2218920 h 3482342"/>
              <a:gd name="connsiteX109" fmla="*/ 5291263 w 12192000"/>
              <a:gd name="connsiteY109" fmla="*/ 2239182 h 3482342"/>
              <a:gd name="connsiteX110" fmla="*/ 5255152 w 12192000"/>
              <a:gd name="connsiteY110" fmla="*/ 2247164 h 3482342"/>
              <a:gd name="connsiteX111" fmla="*/ 5233796 w 12192000"/>
              <a:gd name="connsiteY111" fmla="*/ 2268260 h 3482342"/>
              <a:gd name="connsiteX112" fmla="*/ 5212786 w 12192000"/>
              <a:gd name="connsiteY112" fmla="*/ 2296592 h 3482342"/>
              <a:gd name="connsiteX113" fmla="*/ 5173523 w 12192000"/>
              <a:gd name="connsiteY113" fmla="*/ 2309057 h 3482342"/>
              <a:gd name="connsiteX114" fmla="*/ 5123830 w 12192000"/>
              <a:gd name="connsiteY114" fmla="*/ 2307070 h 3482342"/>
              <a:gd name="connsiteX115" fmla="*/ 5065426 w 12192000"/>
              <a:gd name="connsiteY115" fmla="*/ 2324076 h 3482342"/>
              <a:gd name="connsiteX116" fmla="*/ 4975908 w 12192000"/>
              <a:gd name="connsiteY116" fmla="*/ 2364128 h 3482342"/>
              <a:gd name="connsiteX117" fmla="*/ 4913723 w 12192000"/>
              <a:gd name="connsiteY117" fmla="*/ 2385265 h 3482342"/>
              <a:gd name="connsiteX118" fmla="*/ 4746485 w 12192000"/>
              <a:gd name="connsiteY118" fmla="*/ 2451769 h 3482342"/>
              <a:gd name="connsiteX119" fmla="*/ 4681588 w 12192000"/>
              <a:gd name="connsiteY119" fmla="*/ 2467494 h 3482342"/>
              <a:gd name="connsiteX120" fmla="*/ 1783655 w 12192000"/>
              <a:gd name="connsiteY120" fmla="*/ 3163860 h 3482342"/>
              <a:gd name="connsiteX121" fmla="*/ 1325955 w 12192000"/>
              <a:gd name="connsiteY121" fmla="*/ 3176692 h 3482342"/>
              <a:gd name="connsiteX122" fmla="*/ 1190384 w 12192000"/>
              <a:gd name="connsiteY122" fmla="*/ 3203504 h 3482342"/>
              <a:gd name="connsiteX123" fmla="*/ 1094537 w 12192000"/>
              <a:gd name="connsiteY123" fmla="*/ 3229469 h 3482342"/>
              <a:gd name="connsiteX124" fmla="*/ 779276 w 12192000"/>
              <a:gd name="connsiteY124" fmla="*/ 3327290 h 3482342"/>
              <a:gd name="connsiteX125" fmla="*/ 600378 w 12192000"/>
              <a:gd name="connsiteY125" fmla="*/ 3335250 h 3482342"/>
              <a:gd name="connsiteX126" fmla="*/ 493457 w 12192000"/>
              <a:gd name="connsiteY126" fmla="*/ 3365044 h 3482342"/>
              <a:gd name="connsiteX127" fmla="*/ 349402 w 12192000"/>
              <a:gd name="connsiteY127" fmla="*/ 3380897 h 3482342"/>
              <a:gd name="connsiteX128" fmla="*/ 192183 w 12192000"/>
              <a:gd name="connsiteY128" fmla="*/ 3460075 h 3482342"/>
              <a:gd name="connsiteX129" fmla="*/ 46713 w 12192000"/>
              <a:gd name="connsiteY129" fmla="*/ 3462986 h 3482342"/>
              <a:gd name="connsiteX130" fmla="*/ 2765 w 12192000"/>
              <a:gd name="connsiteY130" fmla="*/ 3480770 h 3482342"/>
              <a:gd name="connsiteX131" fmla="*/ 0 w 12192000"/>
              <a:gd name="connsiteY131" fmla="*/ 3482342 h 3482342"/>
              <a:gd name="connsiteX132" fmla="*/ 0 w 12192000"/>
              <a:gd name="connsiteY13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99186 w 12192000"/>
              <a:gd name="connsiteY32" fmla="*/ 1322173 h 3482342"/>
              <a:gd name="connsiteX33" fmla="*/ 10679906 w 12192000"/>
              <a:gd name="connsiteY33" fmla="*/ 1332049 h 3482342"/>
              <a:gd name="connsiteX34" fmla="*/ 10639834 w 12192000"/>
              <a:gd name="connsiteY34" fmla="*/ 1324989 h 3482342"/>
              <a:gd name="connsiteX35" fmla="*/ 10603863 w 12192000"/>
              <a:gd name="connsiteY35" fmla="*/ 1346886 h 3482342"/>
              <a:gd name="connsiteX36" fmla="*/ 10573203 w 12192000"/>
              <a:gd name="connsiteY36" fmla="*/ 1351996 h 3482342"/>
              <a:gd name="connsiteX37" fmla="*/ 10547375 w 12192000"/>
              <a:gd name="connsiteY37" fmla="*/ 1375130 h 3482342"/>
              <a:gd name="connsiteX38" fmla="*/ 10513263 w 12192000"/>
              <a:gd name="connsiteY38" fmla="*/ 1371939 h 3482342"/>
              <a:gd name="connsiteX39" fmla="*/ 10487356 w 12192000"/>
              <a:gd name="connsiteY39" fmla="*/ 1385722 h 3482342"/>
              <a:gd name="connsiteX40" fmla="*/ 10464012 w 12192000"/>
              <a:gd name="connsiteY40" fmla="*/ 1391778 h 3482342"/>
              <a:gd name="connsiteX41" fmla="*/ 10405409 w 12192000"/>
              <a:gd name="connsiteY41" fmla="*/ 1422789 h 3482342"/>
              <a:gd name="connsiteX42" fmla="*/ 10370530 w 12192000"/>
              <a:gd name="connsiteY42" fmla="*/ 1441596 h 3482342"/>
              <a:gd name="connsiteX43" fmla="*/ 10300239 w 12192000"/>
              <a:gd name="connsiteY43" fmla="*/ 1456332 h 3482342"/>
              <a:gd name="connsiteX44" fmla="*/ 10264922 w 12192000"/>
              <a:gd name="connsiteY44" fmla="*/ 1472107 h 3482342"/>
              <a:gd name="connsiteX45" fmla="*/ 10229629 w 12192000"/>
              <a:gd name="connsiteY45" fmla="*/ 1470454 h 3482342"/>
              <a:gd name="connsiteX46" fmla="*/ 10201385 w 12192000"/>
              <a:gd name="connsiteY46" fmla="*/ 1477515 h 3482342"/>
              <a:gd name="connsiteX47" fmla="*/ 10151958 w 12192000"/>
              <a:gd name="connsiteY47" fmla="*/ 1477515 h 3482342"/>
              <a:gd name="connsiteX48" fmla="*/ 10120184 w 12192000"/>
              <a:gd name="connsiteY48" fmla="*/ 1466924 h 3482342"/>
              <a:gd name="connsiteX49" fmla="*/ 10081348 w 12192000"/>
              <a:gd name="connsiteY49" fmla="*/ 1481046 h 3482342"/>
              <a:gd name="connsiteX50" fmla="*/ 10058690 w 12192000"/>
              <a:gd name="connsiteY50" fmla="*/ 1474888 h 3482342"/>
              <a:gd name="connsiteX51" fmla="*/ 10004424 w 12192000"/>
              <a:gd name="connsiteY51" fmla="*/ 1489801 h 3482342"/>
              <a:gd name="connsiteX52" fmla="*/ 9999951 w 12192000"/>
              <a:gd name="connsiteY52" fmla="*/ 1499127 h 3482342"/>
              <a:gd name="connsiteX53" fmla="*/ 9845462 w 12192000"/>
              <a:gd name="connsiteY53" fmla="*/ 1548192 h 3482342"/>
              <a:gd name="connsiteX54" fmla="*/ 9736156 w 12192000"/>
              <a:gd name="connsiteY54" fmla="*/ 1581928 h 3482342"/>
              <a:gd name="connsiteX55" fmla="*/ 9693355 w 12192000"/>
              <a:gd name="connsiteY55" fmla="*/ 1602632 h 3482342"/>
              <a:gd name="connsiteX56" fmla="*/ 9664242 w 12192000"/>
              <a:gd name="connsiteY56" fmla="*/ 1622075 h 3482342"/>
              <a:gd name="connsiteX57" fmla="*/ 9579195 w 12192000"/>
              <a:gd name="connsiteY57" fmla="*/ 1648017 h 3482342"/>
              <a:gd name="connsiteX58" fmla="*/ 9433652 w 12192000"/>
              <a:gd name="connsiteY58" fmla="*/ 1681174 h 3482342"/>
              <a:gd name="connsiteX59" fmla="*/ 9403775 w 12192000"/>
              <a:gd name="connsiteY59" fmla="*/ 1690403 h 3482342"/>
              <a:gd name="connsiteX60" fmla="*/ 9382503 w 12192000"/>
              <a:gd name="connsiteY60" fmla="*/ 1706957 h 3482342"/>
              <a:gd name="connsiteX61" fmla="*/ 9381410 w 12192000"/>
              <a:gd name="connsiteY61" fmla="*/ 1718312 h 3482342"/>
              <a:gd name="connsiteX62" fmla="*/ 9365685 w 12192000"/>
              <a:gd name="connsiteY62" fmla="*/ 1724772 h 3482342"/>
              <a:gd name="connsiteX63" fmla="*/ 9278020 w 12192000"/>
              <a:gd name="connsiteY63" fmla="*/ 1741161 h 3482342"/>
              <a:gd name="connsiteX64" fmla="*/ 9217145 w 12192000"/>
              <a:gd name="connsiteY64" fmla="*/ 1771195 h 3482342"/>
              <a:gd name="connsiteX65" fmla="*/ 8955875 w 12192000"/>
              <a:gd name="connsiteY65" fmla="*/ 1796806 h 3482342"/>
              <a:gd name="connsiteX66" fmla="*/ 8648415 w 12192000"/>
              <a:gd name="connsiteY66" fmla="*/ 1878623 h 3482342"/>
              <a:gd name="connsiteX67" fmla="*/ 8538519 w 12192000"/>
              <a:gd name="connsiteY67" fmla="*/ 1894114 h 3482342"/>
              <a:gd name="connsiteX68" fmla="*/ 8495949 w 12192000"/>
              <a:gd name="connsiteY68" fmla="*/ 1902425 h 3482342"/>
              <a:gd name="connsiteX69" fmla="*/ 8236214 w 12192000"/>
              <a:gd name="connsiteY69" fmla="*/ 1909725 h 3482342"/>
              <a:gd name="connsiteX70" fmla="*/ 8132104 w 12192000"/>
              <a:gd name="connsiteY70" fmla="*/ 1895727 h 3482342"/>
              <a:gd name="connsiteX71" fmla="*/ 7918078 w 12192000"/>
              <a:gd name="connsiteY71" fmla="*/ 1862668 h 3482342"/>
              <a:gd name="connsiteX72" fmla="*/ 7817899 w 12192000"/>
              <a:gd name="connsiteY72" fmla="*/ 1862176 h 3482342"/>
              <a:gd name="connsiteX73" fmla="*/ 7768994 w 12192000"/>
              <a:gd name="connsiteY73" fmla="*/ 1855721 h 3482342"/>
              <a:gd name="connsiteX74" fmla="*/ 7618027 w 12192000"/>
              <a:gd name="connsiteY74" fmla="*/ 1830959 h 3482342"/>
              <a:gd name="connsiteX75" fmla="*/ 7449425 w 12192000"/>
              <a:gd name="connsiteY75" fmla="*/ 1810910 h 3482342"/>
              <a:gd name="connsiteX76" fmla="*/ 7342915 w 12192000"/>
              <a:gd name="connsiteY76" fmla="*/ 1819827 h 3482342"/>
              <a:gd name="connsiteX77" fmla="*/ 7255191 w 12192000"/>
              <a:gd name="connsiteY77" fmla="*/ 1834354 h 3482342"/>
              <a:gd name="connsiteX78" fmla="*/ 7131205 w 12192000"/>
              <a:gd name="connsiteY78" fmla="*/ 1845557 h 3482342"/>
              <a:gd name="connsiteX79" fmla="*/ 6941837 w 12192000"/>
              <a:gd name="connsiteY79" fmla="*/ 1840640 h 3482342"/>
              <a:gd name="connsiteX80" fmla="*/ 6837145 w 12192000"/>
              <a:gd name="connsiteY80" fmla="*/ 1870724 h 3482342"/>
              <a:gd name="connsiteX81" fmla="*/ 6753991 w 12192000"/>
              <a:gd name="connsiteY81" fmla="*/ 1860969 h 3482342"/>
              <a:gd name="connsiteX82" fmla="*/ 6727754 w 12192000"/>
              <a:gd name="connsiteY82" fmla="*/ 1882372 h 3482342"/>
              <a:gd name="connsiteX83" fmla="*/ 6723371 w 12192000"/>
              <a:gd name="connsiteY83" fmla="*/ 1886494 h 3482342"/>
              <a:gd name="connsiteX84" fmla="*/ 6702779 w 12192000"/>
              <a:gd name="connsiteY84" fmla="*/ 1893601 h 3482342"/>
              <a:gd name="connsiteX85" fmla="*/ 6686657 w 12192000"/>
              <a:gd name="connsiteY85" fmla="*/ 1907344 h 3482342"/>
              <a:gd name="connsiteX86" fmla="*/ 6651330 w 12192000"/>
              <a:gd name="connsiteY86" fmla="*/ 1922921 h 3482342"/>
              <a:gd name="connsiteX87" fmla="*/ 6622958 w 12192000"/>
              <a:gd name="connsiteY87" fmla="*/ 1936255 h 3482342"/>
              <a:gd name="connsiteX88" fmla="*/ 6522602 w 12192000"/>
              <a:gd name="connsiteY88" fmla="*/ 1954133 h 3482342"/>
              <a:gd name="connsiteX89" fmla="*/ 6444344 w 12192000"/>
              <a:gd name="connsiteY89" fmla="*/ 1969663 h 3482342"/>
              <a:gd name="connsiteX90" fmla="*/ 6409626 w 12192000"/>
              <a:gd name="connsiteY90" fmla="*/ 1978846 h 3482342"/>
              <a:gd name="connsiteX91" fmla="*/ 6333446 w 12192000"/>
              <a:gd name="connsiteY91" fmla="*/ 1997163 h 3482342"/>
              <a:gd name="connsiteX92" fmla="*/ 6294933 w 12192000"/>
              <a:gd name="connsiteY92" fmla="*/ 2019412 h 3482342"/>
              <a:gd name="connsiteX93" fmla="*/ 6238719 w 12192000"/>
              <a:gd name="connsiteY93" fmla="*/ 2042547 h 3482342"/>
              <a:gd name="connsiteX94" fmla="*/ 6187205 w 12192000"/>
              <a:gd name="connsiteY94" fmla="*/ 2060048 h 3482342"/>
              <a:gd name="connsiteX95" fmla="*/ 6138780 w 12192000"/>
              <a:gd name="connsiteY95" fmla="*/ 2081918 h 3482342"/>
              <a:gd name="connsiteX96" fmla="*/ 6120125 w 12192000"/>
              <a:gd name="connsiteY96" fmla="*/ 2109475 h 3482342"/>
              <a:gd name="connsiteX97" fmla="*/ 6056576 w 12192000"/>
              <a:gd name="connsiteY97" fmla="*/ 2120066 h 3482342"/>
              <a:gd name="connsiteX98" fmla="*/ 5993794 w 12192000"/>
              <a:gd name="connsiteY98" fmla="*/ 2122569 h 3482342"/>
              <a:gd name="connsiteX99" fmla="*/ 5943601 w 12192000"/>
              <a:gd name="connsiteY99" fmla="*/ 2137719 h 3482342"/>
              <a:gd name="connsiteX100" fmla="*/ 5898141 w 12192000"/>
              <a:gd name="connsiteY100" fmla="*/ 2144806 h 3482342"/>
              <a:gd name="connsiteX101" fmla="*/ 5855337 w 12192000"/>
              <a:gd name="connsiteY101" fmla="*/ 2137719 h 3482342"/>
              <a:gd name="connsiteX102" fmla="*/ 5817682 w 12192000"/>
              <a:gd name="connsiteY102" fmla="*/ 2157358 h 3482342"/>
              <a:gd name="connsiteX103" fmla="*/ 5735300 w 12192000"/>
              <a:gd name="connsiteY103" fmla="*/ 2158902 h 3482342"/>
              <a:gd name="connsiteX104" fmla="*/ 5591469 w 12192000"/>
              <a:gd name="connsiteY104" fmla="*/ 2178389 h 3482342"/>
              <a:gd name="connsiteX105" fmla="*/ 5505818 w 12192000"/>
              <a:gd name="connsiteY105" fmla="*/ 2194207 h 3482342"/>
              <a:gd name="connsiteX106" fmla="*/ 5452860 w 12192000"/>
              <a:gd name="connsiteY106" fmla="*/ 2180085 h 3482342"/>
              <a:gd name="connsiteX107" fmla="*/ 5414282 w 12192000"/>
              <a:gd name="connsiteY107" fmla="*/ 2183070 h 3482342"/>
              <a:gd name="connsiteX108" fmla="*/ 5368369 w 12192000"/>
              <a:gd name="connsiteY108" fmla="*/ 2204272 h 3482342"/>
              <a:gd name="connsiteX109" fmla="*/ 5336354 w 12192000"/>
              <a:gd name="connsiteY109" fmla="*/ 2218920 h 3482342"/>
              <a:gd name="connsiteX110" fmla="*/ 5291263 w 12192000"/>
              <a:gd name="connsiteY110" fmla="*/ 2239182 h 3482342"/>
              <a:gd name="connsiteX111" fmla="*/ 5255152 w 12192000"/>
              <a:gd name="connsiteY111" fmla="*/ 2247164 h 3482342"/>
              <a:gd name="connsiteX112" fmla="*/ 5233796 w 12192000"/>
              <a:gd name="connsiteY112" fmla="*/ 2268260 h 3482342"/>
              <a:gd name="connsiteX113" fmla="*/ 5212786 w 12192000"/>
              <a:gd name="connsiteY113" fmla="*/ 2296592 h 3482342"/>
              <a:gd name="connsiteX114" fmla="*/ 5173523 w 12192000"/>
              <a:gd name="connsiteY114" fmla="*/ 2309057 h 3482342"/>
              <a:gd name="connsiteX115" fmla="*/ 5123830 w 12192000"/>
              <a:gd name="connsiteY115" fmla="*/ 2307070 h 3482342"/>
              <a:gd name="connsiteX116" fmla="*/ 5065426 w 12192000"/>
              <a:gd name="connsiteY116" fmla="*/ 2324076 h 3482342"/>
              <a:gd name="connsiteX117" fmla="*/ 4975908 w 12192000"/>
              <a:gd name="connsiteY117" fmla="*/ 2364128 h 3482342"/>
              <a:gd name="connsiteX118" fmla="*/ 4913723 w 12192000"/>
              <a:gd name="connsiteY118" fmla="*/ 2385265 h 3482342"/>
              <a:gd name="connsiteX119" fmla="*/ 4746485 w 12192000"/>
              <a:gd name="connsiteY119" fmla="*/ 2451769 h 3482342"/>
              <a:gd name="connsiteX120" fmla="*/ 4681588 w 12192000"/>
              <a:gd name="connsiteY120" fmla="*/ 2467494 h 3482342"/>
              <a:gd name="connsiteX121" fmla="*/ 1783655 w 12192000"/>
              <a:gd name="connsiteY121" fmla="*/ 3163860 h 3482342"/>
              <a:gd name="connsiteX122" fmla="*/ 1325955 w 12192000"/>
              <a:gd name="connsiteY122" fmla="*/ 3176692 h 3482342"/>
              <a:gd name="connsiteX123" fmla="*/ 1190384 w 12192000"/>
              <a:gd name="connsiteY123" fmla="*/ 3203504 h 3482342"/>
              <a:gd name="connsiteX124" fmla="*/ 1094537 w 12192000"/>
              <a:gd name="connsiteY124" fmla="*/ 3229469 h 3482342"/>
              <a:gd name="connsiteX125" fmla="*/ 779276 w 12192000"/>
              <a:gd name="connsiteY125" fmla="*/ 3327290 h 3482342"/>
              <a:gd name="connsiteX126" fmla="*/ 600378 w 12192000"/>
              <a:gd name="connsiteY126" fmla="*/ 3335250 h 3482342"/>
              <a:gd name="connsiteX127" fmla="*/ 493457 w 12192000"/>
              <a:gd name="connsiteY127" fmla="*/ 3365044 h 3482342"/>
              <a:gd name="connsiteX128" fmla="*/ 349402 w 12192000"/>
              <a:gd name="connsiteY128" fmla="*/ 3380897 h 3482342"/>
              <a:gd name="connsiteX129" fmla="*/ 192183 w 12192000"/>
              <a:gd name="connsiteY129" fmla="*/ 3460075 h 3482342"/>
              <a:gd name="connsiteX130" fmla="*/ 46713 w 12192000"/>
              <a:gd name="connsiteY130" fmla="*/ 3462986 h 3482342"/>
              <a:gd name="connsiteX131" fmla="*/ 2765 w 12192000"/>
              <a:gd name="connsiteY131" fmla="*/ 3480770 h 3482342"/>
              <a:gd name="connsiteX132" fmla="*/ 0 w 12192000"/>
              <a:gd name="connsiteY132" fmla="*/ 3482342 h 3482342"/>
              <a:gd name="connsiteX133" fmla="*/ 0 w 12192000"/>
              <a:gd name="connsiteY13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99186 w 12192000"/>
              <a:gd name="connsiteY32" fmla="*/ 1322173 h 3482342"/>
              <a:gd name="connsiteX33" fmla="*/ 10679906 w 12192000"/>
              <a:gd name="connsiteY33" fmla="*/ 1332049 h 3482342"/>
              <a:gd name="connsiteX34" fmla="*/ 10639834 w 12192000"/>
              <a:gd name="connsiteY34" fmla="*/ 1324989 h 3482342"/>
              <a:gd name="connsiteX35" fmla="*/ 10603863 w 12192000"/>
              <a:gd name="connsiteY35" fmla="*/ 1346886 h 3482342"/>
              <a:gd name="connsiteX36" fmla="*/ 10573203 w 12192000"/>
              <a:gd name="connsiteY36" fmla="*/ 1351996 h 3482342"/>
              <a:gd name="connsiteX37" fmla="*/ 10547375 w 12192000"/>
              <a:gd name="connsiteY37" fmla="*/ 1375130 h 3482342"/>
              <a:gd name="connsiteX38" fmla="*/ 10513263 w 12192000"/>
              <a:gd name="connsiteY38" fmla="*/ 1371939 h 3482342"/>
              <a:gd name="connsiteX39" fmla="*/ 10487356 w 12192000"/>
              <a:gd name="connsiteY39" fmla="*/ 1385722 h 3482342"/>
              <a:gd name="connsiteX40" fmla="*/ 10464012 w 12192000"/>
              <a:gd name="connsiteY40" fmla="*/ 1391778 h 3482342"/>
              <a:gd name="connsiteX41" fmla="*/ 10405409 w 12192000"/>
              <a:gd name="connsiteY41" fmla="*/ 1422789 h 3482342"/>
              <a:gd name="connsiteX42" fmla="*/ 10370530 w 12192000"/>
              <a:gd name="connsiteY42" fmla="*/ 1441596 h 3482342"/>
              <a:gd name="connsiteX43" fmla="*/ 10300239 w 12192000"/>
              <a:gd name="connsiteY43" fmla="*/ 1456332 h 3482342"/>
              <a:gd name="connsiteX44" fmla="*/ 10264922 w 12192000"/>
              <a:gd name="connsiteY44" fmla="*/ 1472107 h 3482342"/>
              <a:gd name="connsiteX45" fmla="*/ 10229629 w 12192000"/>
              <a:gd name="connsiteY45" fmla="*/ 1470454 h 3482342"/>
              <a:gd name="connsiteX46" fmla="*/ 10201385 w 12192000"/>
              <a:gd name="connsiteY46" fmla="*/ 1477515 h 3482342"/>
              <a:gd name="connsiteX47" fmla="*/ 10151958 w 12192000"/>
              <a:gd name="connsiteY47" fmla="*/ 1477515 h 3482342"/>
              <a:gd name="connsiteX48" fmla="*/ 10120184 w 12192000"/>
              <a:gd name="connsiteY48" fmla="*/ 1466924 h 3482342"/>
              <a:gd name="connsiteX49" fmla="*/ 10081348 w 12192000"/>
              <a:gd name="connsiteY49" fmla="*/ 1481046 h 3482342"/>
              <a:gd name="connsiteX50" fmla="*/ 10058690 w 12192000"/>
              <a:gd name="connsiteY50" fmla="*/ 1474888 h 3482342"/>
              <a:gd name="connsiteX51" fmla="*/ 10004424 w 12192000"/>
              <a:gd name="connsiteY51" fmla="*/ 1489801 h 3482342"/>
              <a:gd name="connsiteX52" fmla="*/ 9999951 w 12192000"/>
              <a:gd name="connsiteY52" fmla="*/ 1499127 h 3482342"/>
              <a:gd name="connsiteX53" fmla="*/ 9845462 w 12192000"/>
              <a:gd name="connsiteY53" fmla="*/ 1548192 h 3482342"/>
              <a:gd name="connsiteX54" fmla="*/ 9736156 w 12192000"/>
              <a:gd name="connsiteY54" fmla="*/ 1581928 h 3482342"/>
              <a:gd name="connsiteX55" fmla="*/ 9693355 w 12192000"/>
              <a:gd name="connsiteY55" fmla="*/ 1602632 h 3482342"/>
              <a:gd name="connsiteX56" fmla="*/ 9664242 w 12192000"/>
              <a:gd name="connsiteY56" fmla="*/ 1622075 h 3482342"/>
              <a:gd name="connsiteX57" fmla="*/ 9579195 w 12192000"/>
              <a:gd name="connsiteY57" fmla="*/ 1648017 h 3482342"/>
              <a:gd name="connsiteX58" fmla="*/ 9433652 w 12192000"/>
              <a:gd name="connsiteY58" fmla="*/ 1681174 h 3482342"/>
              <a:gd name="connsiteX59" fmla="*/ 9403775 w 12192000"/>
              <a:gd name="connsiteY59" fmla="*/ 1690403 h 3482342"/>
              <a:gd name="connsiteX60" fmla="*/ 9382503 w 12192000"/>
              <a:gd name="connsiteY60" fmla="*/ 1706957 h 3482342"/>
              <a:gd name="connsiteX61" fmla="*/ 9381410 w 12192000"/>
              <a:gd name="connsiteY61" fmla="*/ 1718312 h 3482342"/>
              <a:gd name="connsiteX62" fmla="*/ 9365685 w 12192000"/>
              <a:gd name="connsiteY62" fmla="*/ 1724772 h 3482342"/>
              <a:gd name="connsiteX63" fmla="*/ 9278020 w 12192000"/>
              <a:gd name="connsiteY63" fmla="*/ 1741161 h 3482342"/>
              <a:gd name="connsiteX64" fmla="*/ 9217145 w 12192000"/>
              <a:gd name="connsiteY64" fmla="*/ 1771195 h 3482342"/>
              <a:gd name="connsiteX65" fmla="*/ 8955875 w 12192000"/>
              <a:gd name="connsiteY65" fmla="*/ 1796806 h 3482342"/>
              <a:gd name="connsiteX66" fmla="*/ 8648415 w 12192000"/>
              <a:gd name="connsiteY66" fmla="*/ 1878623 h 3482342"/>
              <a:gd name="connsiteX67" fmla="*/ 8538519 w 12192000"/>
              <a:gd name="connsiteY67" fmla="*/ 1894114 h 3482342"/>
              <a:gd name="connsiteX68" fmla="*/ 8495949 w 12192000"/>
              <a:gd name="connsiteY68" fmla="*/ 1902425 h 3482342"/>
              <a:gd name="connsiteX69" fmla="*/ 8236214 w 12192000"/>
              <a:gd name="connsiteY69" fmla="*/ 1909725 h 3482342"/>
              <a:gd name="connsiteX70" fmla="*/ 8132104 w 12192000"/>
              <a:gd name="connsiteY70" fmla="*/ 1895727 h 3482342"/>
              <a:gd name="connsiteX71" fmla="*/ 7918078 w 12192000"/>
              <a:gd name="connsiteY71" fmla="*/ 1862668 h 3482342"/>
              <a:gd name="connsiteX72" fmla="*/ 7817899 w 12192000"/>
              <a:gd name="connsiteY72" fmla="*/ 1862176 h 3482342"/>
              <a:gd name="connsiteX73" fmla="*/ 7768994 w 12192000"/>
              <a:gd name="connsiteY73" fmla="*/ 1855721 h 3482342"/>
              <a:gd name="connsiteX74" fmla="*/ 7618027 w 12192000"/>
              <a:gd name="connsiteY74" fmla="*/ 1830959 h 3482342"/>
              <a:gd name="connsiteX75" fmla="*/ 7449425 w 12192000"/>
              <a:gd name="connsiteY75" fmla="*/ 1810910 h 3482342"/>
              <a:gd name="connsiteX76" fmla="*/ 7342915 w 12192000"/>
              <a:gd name="connsiteY76" fmla="*/ 1819827 h 3482342"/>
              <a:gd name="connsiteX77" fmla="*/ 7255191 w 12192000"/>
              <a:gd name="connsiteY77" fmla="*/ 1834354 h 3482342"/>
              <a:gd name="connsiteX78" fmla="*/ 7131205 w 12192000"/>
              <a:gd name="connsiteY78" fmla="*/ 1845557 h 3482342"/>
              <a:gd name="connsiteX79" fmla="*/ 6941837 w 12192000"/>
              <a:gd name="connsiteY79" fmla="*/ 1840640 h 3482342"/>
              <a:gd name="connsiteX80" fmla="*/ 6837145 w 12192000"/>
              <a:gd name="connsiteY80" fmla="*/ 1870724 h 3482342"/>
              <a:gd name="connsiteX81" fmla="*/ 6753991 w 12192000"/>
              <a:gd name="connsiteY81" fmla="*/ 1860969 h 3482342"/>
              <a:gd name="connsiteX82" fmla="*/ 6727754 w 12192000"/>
              <a:gd name="connsiteY82" fmla="*/ 1882372 h 3482342"/>
              <a:gd name="connsiteX83" fmla="*/ 6723371 w 12192000"/>
              <a:gd name="connsiteY83" fmla="*/ 1886494 h 3482342"/>
              <a:gd name="connsiteX84" fmla="*/ 6702779 w 12192000"/>
              <a:gd name="connsiteY84" fmla="*/ 1893601 h 3482342"/>
              <a:gd name="connsiteX85" fmla="*/ 6686657 w 12192000"/>
              <a:gd name="connsiteY85" fmla="*/ 1907344 h 3482342"/>
              <a:gd name="connsiteX86" fmla="*/ 6651330 w 12192000"/>
              <a:gd name="connsiteY86" fmla="*/ 1922921 h 3482342"/>
              <a:gd name="connsiteX87" fmla="*/ 6622958 w 12192000"/>
              <a:gd name="connsiteY87" fmla="*/ 1936255 h 3482342"/>
              <a:gd name="connsiteX88" fmla="*/ 6522602 w 12192000"/>
              <a:gd name="connsiteY88" fmla="*/ 1954133 h 3482342"/>
              <a:gd name="connsiteX89" fmla="*/ 6444344 w 12192000"/>
              <a:gd name="connsiteY89" fmla="*/ 1969663 h 3482342"/>
              <a:gd name="connsiteX90" fmla="*/ 6409626 w 12192000"/>
              <a:gd name="connsiteY90" fmla="*/ 1978846 h 3482342"/>
              <a:gd name="connsiteX91" fmla="*/ 6333446 w 12192000"/>
              <a:gd name="connsiteY91" fmla="*/ 1997163 h 3482342"/>
              <a:gd name="connsiteX92" fmla="*/ 6294933 w 12192000"/>
              <a:gd name="connsiteY92" fmla="*/ 2019412 h 3482342"/>
              <a:gd name="connsiteX93" fmla="*/ 6238719 w 12192000"/>
              <a:gd name="connsiteY93" fmla="*/ 2042547 h 3482342"/>
              <a:gd name="connsiteX94" fmla="*/ 6187205 w 12192000"/>
              <a:gd name="connsiteY94" fmla="*/ 2060048 h 3482342"/>
              <a:gd name="connsiteX95" fmla="*/ 6138780 w 12192000"/>
              <a:gd name="connsiteY95" fmla="*/ 2081918 h 3482342"/>
              <a:gd name="connsiteX96" fmla="*/ 6120125 w 12192000"/>
              <a:gd name="connsiteY96" fmla="*/ 2109475 h 3482342"/>
              <a:gd name="connsiteX97" fmla="*/ 6056576 w 12192000"/>
              <a:gd name="connsiteY97" fmla="*/ 2120066 h 3482342"/>
              <a:gd name="connsiteX98" fmla="*/ 5993794 w 12192000"/>
              <a:gd name="connsiteY98" fmla="*/ 2122569 h 3482342"/>
              <a:gd name="connsiteX99" fmla="*/ 5943601 w 12192000"/>
              <a:gd name="connsiteY99" fmla="*/ 2137719 h 3482342"/>
              <a:gd name="connsiteX100" fmla="*/ 5898141 w 12192000"/>
              <a:gd name="connsiteY100" fmla="*/ 2144806 h 3482342"/>
              <a:gd name="connsiteX101" fmla="*/ 5855337 w 12192000"/>
              <a:gd name="connsiteY101" fmla="*/ 2137719 h 3482342"/>
              <a:gd name="connsiteX102" fmla="*/ 5817682 w 12192000"/>
              <a:gd name="connsiteY102" fmla="*/ 2157358 h 3482342"/>
              <a:gd name="connsiteX103" fmla="*/ 5735300 w 12192000"/>
              <a:gd name="connsiteY103" fmla="*/ 2158902 h 3482342"/>
              <a:gd name="connsiteX104" fmla="*/ 5591469 w 12192000"/>
              <a:gd name="connsiteY104" fmla="*/ 2178389 h 3482342"/>
              <a:gd name="connsiteX105" fmla="*/ 5505818 w 12192000"/>
              <a:gd name="connsiteY105" fmla="*/ 2194207 h 3482342"/>
              <a:gd name="connsiteX106" fmla="*/ 5452860 w 12192000"/>
              <a:gd name="connsiteY106" fmla="*/ 2180085 h 3482342"/>
              <a:gd name="connsiteX107" fmla="*/ 5414282 w 12192000"/>
              <a:gd name="connsiteY107" fmla="*/ 2183070 h 3482342"/>
              <a:gd name="connsiteX108" fmla="*/ 5368369 w 12192000"/>
              <a:gd name="connsiteY108" fmla="*/ 2204272 h 3482342"/>
              <a:gd name="connsiteX109" fmla="*/ 5336354 w 12192000"/>
              <a:gd name="connsiteY109" fmla="*/ 2218920 h 3482342"/>
              <a:gd name="connsiteX110" fmla="*/ 5291263 w 12192000"/>
              <a:gd name="connsiteY110" fmla="*/ 2239182 h 3482342"/>
              <a:gd name="connsiteX111" fmla="*/ 5255152 w 12192000"/>
              <a:gd name="connsiteY111" fmla="*/ 2247164 h 3482342"/>
              <a:gd name="connsiteX112" fmla="*/ 5233796 w 12192000"/>
              <a:gd name="connsiteY112" fmla="*/ 2268260 h 3482342"/>
              <a:gd name="connsiteX113" fmla="*/ 5212786 w 12192000"/>
              <a:gd name="connsiteY113" fmla="*/ 2296592 h 3482342"/>
              <a:gd name="connsiteX114" fmla="*/ 5173523 w 12192000"/>
              <a:gd name="connsiteY114" fmla="*/ 2309057 h 3482342"/>
              <a:gd name="connsiteX115" fmla="*/ 5123830 w 12192000"/>
              <a:gd name="connsiteY115" fmla="*/ 2307070 h 3482342"/>
              <a:gd name="connsiteX116" fmla="*/ 5065426 w 12192000"/>
              <a:gd name="connsiteY116" fmla="*/ 2324076 h 3482342"/>
              <a:gd name="connsiteX117" fmla="*/ 4975908 w 12192000"/>
              <a:gd name="connsiteY117" fmla="*/ 2364128 h 3482342"/>
              <a:gd name="connsiteX118" fmla="*/ 4913723 w 12192000"/>
              <a:gd name="connsiteY118" fmla="*/ 2385265 h 3482342"/>
              <a:gd name="connsiteX119" fmla="*/ 4746485 w 12192000"/>
              <a:gd name="connsiteY119" fmla="*/ 2451769 h 3482342"/>
              <a:gd name="connsiteX120" fmla="*/ 4681588 w 12192000"/>
              <a:gd name="connsiteY120" fmla="*/ 2467494 h 3482342"/>
              <a:gd name="connsiteX121" fmla="*/ 1783655 w 12192000"/>
              <a:gd name="connsiteY121" fmla="*/ 3163860 h 3482342"/>
              <a:gd name="connsiteX122" fmla="*/ 1325955 w 12192000"/>
              <a:gd name="connsiteY122" fmla="*/ 3176692 h 3482342"/>
              <a:gd name="connsiteX123" fmla="*/ 1190384 w 12192000"/>
              <a:gd name="connsiteY123" fmla="*/ 3203504 h 3482342"/>
              <a:gd name="connsiteX124" fmla="*/ 1094537 w 12192000"/>
              <a:gd name="connsiteY124" fmla="*/ 3229469 h 3482342"/>
              <a:gd name="connsiteX125" fmla="*/ 779276 w 12192000"/>
              <a:gd name="connsiteY125" fmla="*/ 3327290 h 3482342"/>
              <a:gd name="connsiteX126" fmla="*/ 600378 w 12192000"/>
              <a:gd name="connsiteY126" fmla="*/ 3335250 h 3482342"/>
              <a:gd name="connsiteX127" fmla="*/ 493457 w 12192000"/>
              <a:gd name="connsiteY127" fmla="*/ 3365044 h 3482342"/>
              <a:gd name="connsiteX128" fmla="*/ 349402 w 12192000"/>
              <a:gd name="connsiteY128" fmla="*/ 3380897 h 3482342"/>
              <a:gd name="connsiteX129" fmla="*/ 192183 w 12192000"/>
              <a:gd name="connsiteY129" fmla="*/ 3460075 h 3482342"/>
              <a:gd name="connsiteX130" fmla="*/ 46713 w 12192000"/>
              <a:gd name="connsiteY130" fmla="*/ 3462986 h 3482342"/>
              <a:gd name="connsiteX131" fmla="*/ 2765 w 12192000"/>
              <a:gd name="connsiteY131" fmla="*/ 3480770 h 3482342"/>
              <a:gd name="connsiteX132" fmla="*/ 0 w 12192000"/>
              <a:gd name="connsiteY132" fmla="*/ 3482342 h 3482342"/>
              <a:gd name="connsiteX133" fmla="*/ 0 w 12192000"/>
              <a:gd name="connsiteY13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99186 w 12192000"/>
              <a:gd name="connsiteY32" fmla="*/ 1322173 h 3482342"/>
              <a:gd name="connsiteX33" fmla="*/ 10679906 w 12192000"/>
              <a:gd name="connsiteY33" fmla="*/ 1332049 h 3482342"/>
              <a:gd name="connsiteX34" fmla="*/ 10639834 w 12192000"/>
              <a:gd name="connsiteY34" fmla="*/ 1324989 h 3482342"/>
              <a:gd name="connsiteX35" fmla="*/ 10603863 w 12192000"/>
              <a:gd name="connsiteY35" fmla="*/ 1346886 h 3482342"/>
              <a:gd name="connsiteX36" fmla="*/ 10573203 w 12192000"/>
              <a:gd name="connsiteY36" fmla="*/ 1351996 h 3482342"/>
              <a:gd name="connsiteX37" fmla="*/ 10547375 w 12192000"/>
              <a:gd name="connsiteY37" fmla="*/ 1375130 h 3482342"/>
              <a:gd name="connsiteX38" fmla="*/ 10513263 w 12192000"/>
              <a:gd name="connsiteY38" fmla="*/ 1371939 h 3482342"/>
              <a:gd name="connsiteX39" fmla="*/ 10487356 w 12192000"/>
              <a:gd name="connsiteY39" fmla="*/ 1385722 h 3482342"/>
              <a:gd name="connsiteX40" fmla="*/ 10464012 w 12192000"/>
              <a:gd name="connsiteY40" fmla="*/ 1391778 h 3482342"/>
              <a:gd name="connsiteX41" fmla="*/ 10405409 w 12192000"/>
              <a:gd name="connsiteY41" fmla="*/ 1422789 h 3482342"/>
              <a:gd name="connsiteX42" fmla="*/ 10370530 w 12192000"/>
              <a:gd name="connsiteY42" fmla="*/ 1441596 h 3482342"/>
              <a:gd name="connsiteX43" fmla="*/ 10300239 w 12192000"/>
              <a:gd name="connsiteY43" fmla="*/ 1456332 h 3482342"/>
              <a:gd name="connsiteX44" fmla="*/ 10264922 w 12192000"/>
              <a:gd name="connsiteY44" fmla="*/ 1472107 h 3482342"/>
              <a:gd name="connsiteX45" fmla="*/ 10229629 w 12192000"/>
              <a:gd name="connsiteY45" fmla="*/ 1470454 h 3482342"/>
              <a:gd name="connsiteX46" fmla="*/ 10201385 w 12192000"/>
              <a:gd name="connsiteY46" fmla="*/ 1477515 h 3482342"/>
              <a:gd name="connsiteX47" fmla="*/ 10151958 w 12192000"/>
              <a:gd name="connsiteY47" fmla="*/ 1477515 h 3482342"/>
              <a:gd name="connsiteX48" fmla="*/ 10120184 w 12192000"/>
              <a:gd name="connsiteY48" fmla="*/ 1466924 h 3482342"/>
              <a:gd name="connsiteX49" fmla="*/ 10081348 w 12192000"/>
              <a:gd name="connsiteY49" fmla="*/ 1481046 h 3482342"/>
              <a:gd name="connsiteX50" fmla="*/ 10058690 w 12192000"/>
              <a:gd name="connsiteY50" fmla="*/ 1474888 h 3482342"/>
              <a:gd name="connsiteX51" fmla="*/ 10004424 w 12192000"/>
              <a:gd name="connsiteY51" fmla="*/ 1489801 h 3482342"/>
              <a:gd name="connsiteX52" fmla="*/ 9999951 w 12192000"/>
              <a:gd name="connsiteY52" fmla="*/ 1499127 h 3482342"/>
              <a:gd name="connsiteX53" fmla="*/ 9845462 w 12192000"/>
              <a:gd name="connsiteY53" fmla="*/ 1548192 h 3482342"/>
              <a:gd name="connsiteX54" fmla="*/ 9736156 w 12192000"/>
              <a:gd name="connsiteY54" fmla="*/ 1581928 h 3482342"/>
              <a:gd name="connsiteX55" fmla="*/ 9693355 w 12192000"/>
              <a:gd name="connsiteY55" fmla="*/ 1602632 h 3482342"/>
              <a:gd name="connsiteX56" fmla="*/ 9664242 w 12192000"/>
              <a:gd name="connsiteY56" fmla="*/ 1622075 h 3482342"/>
              <a:gd name="connsiteX57" fmla="*/ 9579195 w 12192000"/>
              <a:gd name="connsiteY57" fmla="*/ 1648017 h 3482342"/>
              <a:gd name="connsiteX58" fmla="*/ 9433652 w 12192000"/>
              <a:gd name="connsiteY58" fmla="*/ 1681174 h 3482342"/>
              <a:gd name="connsiteX59" fmla="*/ 9403775 w 12192000"/>
              <a:gd name="connsiteY59" fmla="*/ 1690403 h 3482342"/>
              <a:gd name="connsiteX60" fmla="*/ 9382503 w 12192000"/>
              <a:gd name="connsiteY60" fmla="*/ 1706957 h 3482342"/>
              <a:gd name="connsiteX61" fmla="*/ 9381410 w 12192000"/>
              <a:gd name="connsiteY61" fmla="*/ 1718312 h 3482342"/>
              <a:gd name="connsiteX62" fmla="*/ 9365685 w 12192000"/>
              <a:gd name="connsiteY62" fmla="*/ 1724772 h 3482342"/>
              <a:gd name="connsiteX63" fmla="*/ 9278020 w 12192000"/>
              <a:gd name="connsiteY63" fmla="*/ 1741161 h 3482342"/>
              <a:gd name="connsiteX64" fmla="*/ 9217145 w 12192000"/>
              <a:gd name="connsiteY64" fmla="*/ 1771195 h 3482342"/>
              <a:gd name="connsiteX65" fmla="*/ 8955875 w 12192000"/>
              <a:gd name="connsiteY65" fmla="*/ 1796806 h 3482342"/>
              <a:gd name="connsiteX66" fmla="*/ 8648415 w 12192000"/>
              <a:gd name="connsiteY66" fmla="*/ 1878623 h 3482342"/>
              <a:gd name="connsiteX67" fmla="*/ 8538519 w 12192000"/>
              <a:gd name="connsiteY67" fmla="*/ 1894114 h 3482342"/>
              <a:gd name="connsiteX68" fmla="*/ 8393565 w 12192000"/>
              <a:gd name="connsiteY68" fmla="*/ 1965974 h 3482342"/>
              <a:gd name="connsiteX69" fmla="*/ 8236214 w 12192000"/>
              <a:gd name="connsiteY69" fmla="*/ 1909725 h 3482342"/>
              <a:gd name="connsiteX70" fmla="*/ 8132104 w 12192000"/>
              <a:gd name="connsiteY70" fmla="*/ 1895727 h 3482342"/>
              <a:gd name="connsiteX71" fmla="*/ 7918078 w 12192000"/>
              <a:gd name="connsiteY71" fmla="*/ 1862668 h 3482342"/>
              <a:gd name="connsiteX72" fmla="*/ 7817899 w 12192000"/>
              <a:gd name="connsiteY72" fmla="*/ 1862176 h 3482342"/>
              <a:gd name="connsiteX73" fmla="*/ 7768994 w 12192000"/>
              <a:gd name="connsiteY73" fmla="*/ 1855721 h 3482342"/>
              <a:gd name="connsiteX74" fmla="*/ 7618027 w 12192000"/>
              <a:gd name="connsiteY74" fmla="*/ 1830959 h 3482342"/>
              <a:gd name="connsiteX75" fmla="*/ 7449425 w 12192000"/>
              <a:gd name="connsiteY75" fmla="*/ 1810910 h 3482342"/>
              <a:gd name="connsiteX76" fmla="*/ 7342915 w 12192000"/>
              <a:gd name="connsiteY76" fmla="*/ 1819827 h 3482342"/>
              <a:gd name="connsiteX77" fmla="*/ 7255191 w 12192000"/>
              <a:gd name="connsiteY77" fmla="*/ 1834354 h 3482342"/>
              <a:gd name="connsiteX78" fmla="*/ 7131205 w 12192000"/>
              <a:gd name="connsiteY78" fmla="*/ 1845557 h 3482342"/>
              <a:gd name="connsiteX79" fmla="*/ 6941837 w 12192000"/>
              <a:gd name="connsiteY79" fmla="*/ 1840640 h 3482342"/>
              <a:gd name="connsiteX80" fmla="*/ 6837145 w 12192000"/>
              <a:gd name="connsiteY80" fmla="*/ 1870724 h 3482342"/>
              <a:gd name="connsiteX81" fmla="*/ 6753991 w 12192000"/>
              <a:gd name="connsiteY81" fmla="*/ 1860969 h 3482342"/>
              <a:gd name="connsiteX82" fmla="*/ 6727754 w 12192000"/>
              <a:gd name="connsiteY82" fmla="*/ 1882372 h 3482342"/>
              <a:gd name="connsiteX83" fmla="*/ 6723371 w 12192000"/>
              <a:gd name="connsiteY83" fmla="*/ 1886494 h 3482342"/>
              <a:gd name="connsiteX84" fmla="*/ 6702779 w 12192000"/>
              <a:gd name="connsiteY84" fmla="*/ 1893601 h 3482342"/>
              <a:gd name="connsiteX85" fmla="*/ 6686657 w 12192000"/>
              <a:gd name="connsiteY85" fmla="*/ 1907344 h 3482342"/>
              <a:gd name="connsiteX86" fmla="*/ 6651330 w 12192000"/>
              <a:gd name="connsiteY86" fmla="*/ 1922921 h 3482342"/>
              <a:gd name="connsiteX87" fmla="*/ 6622958 w 12192000"/>
              <a:gd name="connsiteY87" fmla="*/ 1936255 h 3482342"/>
              <a:gd name="connsiteX88" fmla="*/ 6522602 w 12192000"/>
              <a:gd name="connsiteY88" fmla="*/ 1954133 h 3482342"/>
              <a:gd name="connsiteX89" fmla="*/ 6444344 w 12192000"/>
              <a:gd name="connsiteY89" fmla="*/ 1969663 h 3482342"/>
              <a:gd name="connsiteX90" fmla="*/ 6409626 w 12192000"/>
              <a:gd name="connsiteY90" fmla="*/ 1978846 h 3482342"/>
              <a:gd name="connsiteX91" fmla="*/ 6333446 w 12192000"/>
              <a:gd name="connsiteY91" fmla="*/ 1997163 h 3482342"/>
              <a:gd name="connsiteX92" fmla="*/ 6294933 w 12192000"/>
              <a:gd name="connsiteY92" fmla="*/ 2019412 h 3482342"/>
              <a:gd name="connsiteX93" fmla="*/ 6238719 w 12192000"/>
              <a:gd name="connsiteY93" fmla="*/ 2042547 h 3482342"/>
              <a:gd name="connsiteX94" fmla="*/ 6187205 w 12192000"/>
              <a:gd name="connsiteY94" fmla="*/ 2060048 h 3482342"/>
              <a:gd name="connsiteX95" fmla="*/ 6138780 w 12192000"/>
              <a:gd name="connsiteY95" fmla="*/ 2081918 h 3482342"/>
              <a:gd name="connsiteX96" fmla="*/ 6120125 w 12192000"/>
              <a:gd name="connsiteY96" fmla="*/ 2109475 h 3482342"/>
              <a:gd name="connsiteX97" fmla="*/ 6056576 w 12192000"/>
              <a:gd name="connsiteY97" fmla="*/ 2120066 h 3482342"/>
              <a:gd name="connsiteX98" fmla="*/ 5993794 w 12192000"/>
              <a:gd name="connsiteY98" fmla="*/ 2122569 h 3482342"/>
              <a:gd name="connsiteX99" fmla="*/ 5943601 w 12192000"/>
              <a:gd name="connsiteY99" fmla="*/ 2137719 h 3482342"/>
              <a:gd name="connsiteX100" fmla="*/ 5898141 w 12192000"/>
              <a:gd name="connsiteY100" fmla="*/ 2144806 h 3482342"/>
              <a:gd name="connsiteX101" fmla="*/ 5855337 w 12192000"/>
              <a:gd name="connsiteY101" fmla="*/ 2137719 h 3482342"/>
              <a:gd name="connsiteX102" fmla="*/ 5817682 w 12192000"/>
              <a:gd name="connsiteY102" fmla="*/ 2157358 h 3482342"/>
              <a:gd name="connsiteX103" fmla="*/ 5735300 w 12192000"/>
              <a:gd name="connsiteY103" fmla="*/ 2158902 h 3482342"/>
              <a:gd name="connsiteX104" fmla="*/ 5591469 w 12192000"/>
              <a:gd name="connsiteY104" fmla="*/ 2178389 h 3482342"/>
              <a:gd name="connsiteX105" fmla="*/ 5505818 w 12192000"/>
              <a:gd name="connsiteY105" fmla="*/ 2194207 h 3482342"/>
              <a:gd name="connsiteX106" fmla="*/ 5452860 w 12192000"/>
              <a:gd name="connsiteY106" fmla="*/ 2180085 h 3482342"/>
              <a:gd name="connsiteX107" fmla="*/ 5414282 w 12192000"/>
              <a:gd name="connsiteY107" fmla="*/ 2183070 h 3482342"/>
              <a:gd name="connsiteX108" fmla="*/ 5368369 w 12192000"/>
              <a:gd name="connsiteY108" fmla="*/ 2204272 h 3482342"/>
              <a:gd name="connsiteX109" fmla="*/ 5336354 w 12192000"/>
              <a:gd name="connsiteY109" fmla="*/ 2218920 h 3482342"/>
              <a:gd name="connsiteX110" fmla="*/ 5291263 w 12192000"/>
              <a:gd name="connsiteY110" fmla="*/ 2239182 h 3482342"/>
              <a:gd name="connsiteX111" fmla="*/ 5255152 w 12192000"/>
              <a:gd name="connsiteY111" fmla="*/ 2247164 h 3482342"/>
              <a:gd name="connsiteX112" fmla="*/ 5233796 w 12192000"/>
              <a:gd name="connsiteY112" fmla="*/ 2268260 h 3482342"/>
              <a:gd name="connsiteX113" fmla="*/ 5212786 w 12192000"/>
              <a:gd name="connsiteY113" fmla="*/ 2296592 h 3482342"/>
              <a:gd name="connsiteX114" fmla="*/ 5173523 w 12192000"/>
              <a:gd name="connsiteY114" fmla="*/ 2309057 h 3482342"/>
              <a:gd name="connsiteX115" fmla="*/ 5123830 w 12192000"/>
              <a:gd name="connsiteY115" fmla="*/ 2307070 h 3482342"/>
              <a:gd name="connsiteX116" fmla="*/ 5065426 w 12192000"/>
              <a:gd name="connsiteY116" fmla="*/ 2324076 h 3482342"/>
              <a:gd name="connsiteX117" fmla="*/ 4975908 w 12192000"/>
              <a:gd name="connsiteY117" fmla="*/ 2364128 h 3482342"/>
              <a:gd name="connsiteX118" fmla="*/ 4913723 w 12192000"/>
              <a:gd name="connsiteY118" fmla="*/ 2385265 h 3482342"/>
              <a:gd name="connsiteX119" fmla="*/ 4746485 w 12192000"/>
              <a:gd name="connsiteY119" fmla="*/ 2451769 h 3482342"/>
              <a:gd name="connsiteX120" fmla="*/ 4681588 w 12192000"/>
              <a:gd name="connsiteY120" fmla="*/ 2467494 h 3482342"/>
              <a:gd name="connsiteX121" fmla="*/ 1783655 w 12192000"/>
              <a:gd name="connsiteY121" fmla="*/ 3163860 h 3482342"/>
              <a:gd name="connsiteX122" fmla="*/ 1325955 w 12192000"/>
              <a:gd name="connsiteY122" fmla="*/ 3176692 h 3482342"/>
              <a:gd name="connsiteX123" fmla="*/ 1190384 w 12192000"/>
              <a:gd name="connsiteY123" fmla="*/ 3203504 h 3482342"/>
              <a:gd name="connsiteX124" fmla="*/ 1094537 w 12192000"/>
              <a:gd name="connsiteY124" fmla="*/ 3229469 h 3482342"/>
              <a:gd name="connsiteX125" fmla="*/ 779276 w 12192000"/>
              <a:gd name="connsiteY125" fmla="*/ 3327290 h 3482342"/>
              <a:gd name="connsiteX126" fmla="*/ 600378 w 12192000"/>
              <a:gd name="connsiteY126" fmla="*/ 3335250 h 3482342"/>
              <a:gd name="connsiteX127" fmla="*/ 493457 w 12192000"/>
              <a:gd name="connsiteY127" fmla="*/ 3365044 h 3482342"/>
              <a:gd name="connsiteX128" fmla="*/ 349402 w 12192000"/>
              <a:gd name="connsiteY128" fmla="*/ 3380897 h 3482342"/>
              <a:gd name="connsiteX129" fmla="*/ 192183 w 12192000"/>
              <a:gd name="connsiteY129" fmla="*/ 3460075 h 3482342"/>
              <a:gd name="connsiteX130" fmla="*/ 46713 w 12192000"/>
              <a:gd name="connsiteY130" fmla="*/ 3462986 h 3482342"/>
              <a:gd name="connsiteX131" fmla="*/ 2765 w 12192000"/>
              <a:gd name="connsiteY131" fmla="*/ 3480770 h 3482342"/>
              <a:gd name="connsiteX132" fmla="*/ 0 w 12192000"/>
              <a:gd name="connsiteY132" fmla="*/ 3482342 h 3482342"/>
              <a:gd name="connsiteX133" fmla="*/ 0 w 12192000"/>
              <a:gd name="connsiteY13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99186 w 12192000"/>
              <a:gd name="connsiteY32" fmla="*/ 1322173 h 3482342"/>
              <a:gd name="connsiteX33" fmla="*/ 10679906 w 12192000"/>
              <a:gd name="connsiteY33" fmla="*/ 1332049 h 3482342"/>
              <a:gd name="connsiteX34" fmla="*/ 10639834 w 12192000"/>
              <a:gd name="connsiteY34" fmla="*/ 1324989 h 3482342"/>
              <a:gd name="connsiteX35" fmla="*/ 10603863 w 12192000"/>
              <a:gd name="connsiteY35" fmla="*/ 1346886 h 3482342"/>
              <a:gd name="connsiteX36" fmla="*/ 10573203 w 12192000"/>
              <a:gd name="connsiteY36" fmla="*/ 1351996 h 3482342"/>
              <a:gd name="connsiteX37" fmla="*/ 10547375 w 12192000"/>
              <a:gd name="connsiteY37" fmla="*/ 1375130 h 3482342"/>
              <a:gd name="connsiteX38" fmla="*/ 10513263 w 12192000"/>
              <a:gd name="connsiteY38" fmla="*/ 1371939 h 3482342"/>
              <a:gd name="connsiteX39" fmla="*/ 10487356 w 12192000"/>
              <a:gd name="connsiteY39" fmla="*/ 1385722 h 3482342"/>
              <a:gd name="connsiteX40" fmla="*/ 10464012 w 12192000"/>
              <a:gd name="connsiteY40" fmla="*/ 1391778 h 3482342"/>
              <a:gd name="connsiteX41" fmla="*/ 10405409 w 12192000"/>
              <a:gd name="connsiteY41" fmla="*/ 1422789 h 3482342"/>
              <a:gd name="connsiteX42" fmla="*/ 10370530 w 12192000"/>
              <a:gd name="connsiteY42" fmla="*/ 1441596 h 3482342"/>
              <a:gd name="connsiteX43" fmla="*/ 10300239 w 12192000"/>
              <a:gd name="connsiteY43" fmla="*/ 1456332 h 3482342"/>
              <a:gd name="connsiteX44" fmla="*/ 10264922 w 12192000"/>
              <a:gd name="connsiteY44" fmla="*/ 1472107 h 3482342"/>
              <a:gd name="connsiteX45" fmla="*/ 10229629 w 12192000"/>
              <a:gd name="connsiteY45" fmla="*/ 1470454 h 3482342"/>
              <a:gd name="connsiteX46" fmla="*/ 10201385 w 12192000"/>
              <a:gd name="connsiteY46" fmla="*/ 1477515 h 3482342"/>
              <a:gd name="connsiteX47" fmla="*/ 10151958 w 12192000"/>
              <a:gd name="connsiteY47" fmla="*/ 1477515 h 3482342"/>
              <a:gd name="connsiteX48" fmla="*/ 10120184 w 12192000"/>
              <a:gd name="connsiteY48" fmla="*/ 1466924 h 3482342"/>
              <a:gd name="connsiteX49" fmla="*/ 10081348 w 12192000"/>
              <a:gd name="connsiteY49" fmla="*/ 1481046 h 3482342"/>
              <a:gd name="connsiteX50" fmla="*/ 10058690 w 12192000"/>
              <a:gd name="connsiteY50" fmla="*/ 1474888 h 3482342"/>
              <a:gd name="connsiteX51" fmla="*/ 10004424 w 12192000"/>
              <a:gd name="connsiteY51" fmla="*/ 1489801 h 3482342"/>
              <a:gd name="connsiteX52" fmla="*/ 9999951 w 12192000"/>
              <a:gd name="connsiteY52" fmla="*/ 1499127 h 3482342"/>
              <a:gd name="connsiteX53" fmla="*/ 9845462 w 12192000"/>
              <a:gd name="connsiteY53" fmla="*/ 1548192 h 3482342"/>
              <a:gd name="connsiteX54" fmla="*/ 9736156 w 12192000"/>
              <a:gd name="connsiteY54" fmla="*/ 1581928 h 3482342"/>
              <a:gd name="connsiteX55" fmla="*/ 9693355 w 12192000"/>
              <a:gd name="connsiteY55" fmla="*/ 1602632 h 3482342"/>
              <a:gd name="connsiteX56" fmla="*/ 9664242 w 12192000"/>
              <a:gd name="connsiteY56" fmla="*/ 1622075 h 3482342"/>
              <a:gd name="connsiteX57" fmla="*/ 9579195 w 12192000"/>
              <a:gd name="connsiteY57" fmla="*/ 1648017 h 3482342"/>
              <a:gd name="connsiteX58" fmla="*/ 9433652 w 12192000"/>
              <a:gd name="connsiteY58" fmla="*/ 1681174 h 3482342"/>
              <a:gd name="connsiteX59" fmla="*/ 9403775 w 12192000"/>
              <a:gd name="connsiteY59" fmla="*/ 1690403 h 3482342"/>
              <a:gd name="connsiteX60" fmla="*/ 9382503 w 12192000"/>
              <a:gd name="connsiteY60" fmla="*/ 1706957 h 3482342"/>
              <a:gd name="connsiteX61" fmla="*/ 9381410 w 12192000"/>
              <a:gd name="connsiteY61" fmla="*/ 1718312 h 3482342"/>
              <a:gd name="connsiteX62" fmla="*/ 9365685 w 12192000"/>
              <a:gd name="connsiteY62" fmla="*/ 1724772 h 3482342"/>
              <a:gd name="connsiteX63" fmla="*/ 9278020 w 12192000"/>
              <a:gd name="connsiteY63" fmla="*/ 1741161 h 3482342"/>
              <a:gd name="connsiteX64" fmla="*/ 9217145 w 12192000"/>
              <a:gd name="connsiteY64" fmla="*/ 1771195 h 3482342"/>
              <a:gd name="connsiteX65" fmla="*/ 8955875 w 12192000"/>
              <a:gd name="connsiteY65" fmla="*/ 1796806 h 3482342"/>
              <a:gd name="connsiteX66" fmla="*/ 8648415 w 12192000"/>
              <a:gd name="connsiteY66" fmla="*/ 1878623 h 3482342"/>
              <a:gd name="connsiteX67" fmla="*/ 8538519 w 12192000"/>
              <a:gd name="connsiteY67" fmla="*/ 1894114 h 3482342"/>
              <a:gd name="connsiteX68" fmla="*/ 8393565 w 12192000"/>
              <a:gd name="connsiteY68" fmla="*/ 1965974 h 3482342"/>
              <a:gd name="connsiteX69" fmla="*/ 8236214 w 12192000"/>
              <a:gd name="connsiteY69" fmla="*/ 1909725 h 3482342"/>
              <a:gd name="connsiteX70" fmla="*/ 8132104 w 12192000"/>
              <a:gd name="connsiteY70" fmla="*/ 1895727 h 3482342"/>
              <a:gd name="connsiteX71" fmla="*/ 7918078 w 12192000"/>
              <a:gd name="connsiteY71" fmla="*/ 1862668 h 3482342"/>
              <a:gd name="connsiteX72" fmla="*/ 7817899 w 12192000"/>
              <a:gd name="connsiteY72" fmla="*/ 1862176 h 3482342"/>
              <a:gd name="connsiteX73" fmla="*/ 7768994 w 12192000"/>
              <a:gd name="connsiteY73" fmla="*/ 1855721 h 3482342"/>
              <a:gd name="connsiteX74" fmla="*/ 7618027 w 12192000"/>
              <a:gd name="connsiteY74" fmla="*/ 1830959 h 3482342"/>
              <a:gd name="connsiteX75" fmla="*/ 7449425 w 12192000"/>
              <a:gd name="connsiteY75" fmla="*/ 1810910 h 3482342"/>
              <a:gd name="connsiteX76" fmla="*/ 7342915 w 12192000"/>
              <a:gd name="connsiteY76" fmla="*/ 1819827 h 3482342"/>
              <a:gd name="connsiteX77" fmla="*/ 7255191 w 12192000"/>
              <a:gd name="connsiteY77" fmla="*/ 1834354 h 3482342"/>
              <a:gd name="connsiteX78" fmla="*/ 7131205 w 12192000"/>
              <a:gd name="connsiteY78" fmla="*/ 1845557 h 3482342"/>
              <a:gd name="connsiteX79" fmla="*/ 6941837 w 12192000"/>
              <a:gd name="connsiteY79" fmla="*/ 1840640 h 3482342"/>
              <a:gd name="connsiteX80" fmla="*/ 6837145 w 12192000"/>
              <a:gd name="connsiteY80" fmla="*/ 1870724 h 3482342"/>
              <a:gd name="connsiteX81" fmla="*/ 6753991 w 12192000"/>
              <a:gd name="connsiteY81" fmla="*/ 1860969 h 3482342"/>
              <a:gd name="connsiteX82" fmla="*/ 6727754 w 12192000"/>
              <a:gd name="connsiteY82" fmla="*/ 1882372 h 3482342"/>
              <a:gd name="connsiteX83" fmla="*/ 6723371 w 12192000"/>
              <a:gd name="connsiteY83" fmla="*/ 1886494 h 3482342"/>
              <a:gd name="connsiteX84" fmla="*/ 6702779 w 12192000"/>
              <a:gd name="connsiteY84" fmla="*/ 1893601 h 3482342"/>
              <a:gd name="connsiteX85" fmla="*/ 6686657 w 12192000"/>
              <a:gd name="connsiteY85" fmla="*/ 1907344 h 3482342"/>
              <a:gd name="connsiteX86" fmla="*/ 6651330 w 12192000"/>
              <a:gd name="connsiteY86" fmla="*/ 1922921 h 3482342"/>
              <a:gd name="connsiteX87" fmla="*/ 6622958 w 12192000"/>
              <a:gd name="connsiteY87" fmla="*/ 1936255 h 3482342"/>
              <a:gd name="connsiteX88" fmla="*/ 6522602 w 12192000"/>
              <a:gd name="connsiteY88" fmla="*/ 1954133 h 3482342"/>
              <a:gd name="connsiteX89" fmla="*/ 6444344 w 12192000"/>
              <a:gd name="connsiteY89" fmla="*/ 1969663 h 3482342"/>
              <a:gd name="connsiteX90" fmla="*/ 6409626 w 12192000"/>
              <a:gd name="connsiteY90" fmla="*/ 1978846 h 3482342"/>
              <a:gd name="connsiteX91" fmla="*/ 6333446 w 12192000"/>
              <a:gd name="connsiteY91" fmla="*/ 1997163 h 3482342"/>
              <a:gd name="connsiteX92" fmla="*/ 6294933 w 12192000"/>
              <a:gd name="connsiteY92" fmla="*/ 2019412 h 3482342"/>
              <a:gd name="connsiteX93" fmla="*/ 6238719 w 12192000"/>
              <a:gd name="connsiteY93" fmla="*/ 2042547 h 3482342"/>
              <a:gd name="connsiteX94" fmla="*/ 6187205 w 12192000"/>
              <a:gd name="connsiteY94" fmla="*/ 2060048 h 3482342"/>
              <a:gd name="connsiteX95" fmla="*/ 6138780 w 12192000"/>
              <a:gd name="connsiteY95" fmla="*/ 2081918 h 3482342"/>
              <a:gd name="connsiteX96" fmla="*/ 6120125 w 12192000"/>
              <a:gd name="connsiteY96" fmla="*/ 2109475 h 3482342"/>
              <a:gd name="connsiteX97" fmla="*/ 6056576 w 12192000"/>
              <a:gd name="connsiteY97" fmla="*/ 2120066 h 3482342"/>
              <a:gd name="connsiteX98" fmla="*/ 5993794 w 12192000"/>
              <a:gd name="connsiteY98" fmla="*/ 2122569 h 3482342"/>
              <a:gd name="connsiteX99" fmla="*/ 5943601 w 12192000"/>
              <a:gd name="connsiteY99" fmla="*/ 2137719 h 3482342"/>
              <a:gd name="connsiteX100" fmla="*/ 5898141 w 12192000"/>
              <a:gd name="connsiteY100" fmla="*/ 2144806 h 3482342"/>
              <a:gd name="connsiteX101" fmla="*/ 5855337 w 12192000"/>
              <a:gd name="connsiteY101" fmla="*/ 2137719 h 3482342"/>
              <a:gd name="connsiteX102" fmla="*/ 5817682 w 12192000"/>
              <a:gd name="connsiteY102" fmla="*/ 2157358 h 3482342"/>
              <a:gd name="connsiteX103" fmla="*/ 5735300 w 12192000"/>
              <a:gd name="connsiteY103" fmla="*/ 2158902 h 3482342"/>
              <a:gd name="connsiteX104" fmla="*/ 5591469 w 12192000"/>
              <a:gd name="connsiteY104" fmla="*/ 2178389 h 3482342"/>
              <a:gd name="connsiteX105" fmla="*/ 5505818 w 12192000"/>
              <a:gd name="connsiteY105" fmla="*/ 2194207 h 3482342"/>
              <a:gd name="connsiteX106" fmla="*/ 5452860 w 12192000"/>
              <a:gd name="connsiteY106" fmla="*/ 2180085 h 3482342"/>
              <a:gd name="connsiteX107" fmla="*/ 5414282 w 12192000"/>
              <a:gd name="connsiteY107" fmla="*/ 2183070 h 3482342"/>
              <a:gd name="connsiteX108" fmla="*/ 5368369 w 12192000"/>
              <a:gd name="connsiteY108" fmla="*/ 2204272 h 3482342"/>
              <a:gd name="connsiteX109" fmla="*/ 5336354 w 12192000"/>
              <a:gd name="connsiteY109" fmla="*/ 2218920 h 3482342"/>
              <a:gd name="connsiteX110" fmla="*/ 5291263 w 12192000"/>
              <a:gd name="connsiteY110" fmla="*/ 2239182 h 3482342"/>
              <a:gd name="connsiteX111" fmla="*/ 5255152 w 12192000"/>
              <a:gd name="connsiteY111" fmla="*/ 2247164 h 3482342"/>
              <a:gd name="connsiteX112" fmla="*/ 5233796 w 12192000"/>
              <a:gd name="connsiteY112" fmla="*/ 2268260 h 3482342"/>
              <a:gd name="connsiteX113" fmla="*/ 5212786 w 12192000"/>
              <a:gd name="connsiteY113" fmla="*/ 2296592 h 3482342"/>
              <a:gd name="connsiteX114" fmla="*/ 5173523 w 12192000"/>
              <a:gd name="connsiteY114" fmla="*/ 2309057 h 3482342"/>
              <a:gd name="connsiteX115" fmla="*/ 5123830 w 12192000"/>
              <a:gd name="connsiteY115" fmla="*/ 2307070 h 3482342"/>
              <a:gd name="connsiteX116" fmla="*/ 5065426 w 12192000"/>
              <a:gd name="connsiteY116" fmla="*/ 2324076 h 3482342"/>
              <a:gd name="connsiteX117" fmla="*/ 4975908 w 12192000"/>
              <a:gd name="connsiteY117" fmla="*/ 2364128 h 3482342"/>
              <a:gd name="connsiteX118" fmla="*/ 4913723 w 12192000"/>
              <a:gd name="connsiteY118" fmla="*/ 2385265 h 3482342"/>
              <a:gd name="connsiteX119" fmla="*/ 4746485 w 12192000"/>
              <a:gd name="connsiteY119" fmla="*/ 2451769 h 3482342"/>
              <a:gd name="connsiteX120" fmla="*/ 4681588 w 12192000"/>
              <a:gd name="connsiteY120" fmla="*/ 2467494 h 3482342"/>
              <a:gd name="connsiteX121" fmla="*/ 1783655 w 12192000"/>
              <a:gd name="connsiteY121" fmla="*/ 3163860 h 3482342"/>
              <a:gd name="connsiteX122" fmla="*/ 1325955 w 12192000"/>
              <a:gd name="connsiteY122" fmla="*/ 3176692 h 3482342"/>
              <a:gd name="connsiteX123" fmla="*/ 1190384 w 12192000"/>
              <a:gd name="connsiteY123" fmla="*/ 3203504 h 3482342"/>
              <a:gd name="connsiteX124" fmla="*/ 1094537 w 12192000"/>
              <a:gd name="connsiteY124" fmla="*/ 3229469 h 3482342"/>
              <a:gd name="connsiteX125" fmla="*/ 779276 w 12192000"/>
              <a:gd name="connsiteY125" fmla="*/ 3327290 h 3482342"/>
              <a:gd name="connsiteX126" fmla="*/ 600378 w 12192000"/>
              <a:gd name="connsiteY126" fmla="*/ 3335250 h 3482342"/>
              <a:gd name="connsiteX127" fmla="*/ 493457 w 12192000"/>
              <a:gd name="connsiteY127" fmla="*/ 3365044 h 3482342"/>
              <a:gd name="connsiteX128" fmla="*/ 349402 w 12192000"/>
              <a:gd name="connsiteY128" fmla="*/ 3380897 h 3482342"/>
              <a:gd name="connsiteX129" fmla="*/ 192183 w 12192000"/>
              <a:gd name="connsiteY129" fmla="*/ 3460075 h 3482342"/>
              <a:gd name="connsiteX130" fmla="*/ 46713 w 12192000"/>
              <a:gd name="connsiteY130" fmla="*/ 3462986 h 3482342"/>
              <a:gd name="connsiteX131" fmla="*/ 2765 w 12192000"/>
              <a:gd name="connsiteY131" fmla="*/ 3480770 h 3482342"/>
              <a:gd name="connsiteX132" fmla="*/ 0 w 12192000"/>
              <a:gd name="connsiteY132" fmla="*/ 3482342 h 3482342"/>
              <a:gd name="connsiteX133" fmla="*/ 0 w 12192000"/>
              <a:gd name="connsiteY13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99186 w 12192000"/>
              <a:gd name="connsiteY32" fmla="*/ 1322173 h 3482342"/>
              <a:gd name="connsiteX33" fmla="*/ 10679906 w 12192000"/>
              <a:gd name="connsiteY33" fmla="*/ 1332049 h 3482342"/>
              <a:gd name="connsiteX34" fmla="*/ 10639834 w 12192000"/>
              <a:gd name="connsiteY34" fmla="*/ 1324989 h 3482342"/>
              <a:gd name="connsiteX35" fmla="*/ 10603863 w 12192000"/>
              <a:gd name="connsiteY35" fmla="*/ 1346886 h 3482342"/>
              <a:gd name="connsiteX36" fmla="*/ 10573203 w 12192000"/>
              <a:gd name="connsiteY36" fmla="*/ 1351996 h 3482342"/>
              <a:gd name="connsiteX37" fmla="*/ 10547375 w 12192000"/>
              <a:gd name="connsiteY37" fmla="*/ 1375130 h 3482342"/>
              <a:gd name="connsiteX38" fmla="*/ 10513263 w 12192000"/>
              <a:gd name="connsiteY38" fmla="*/ 1371939 h 3482342"/>
              <a:gd name="connsiteX39" fmla="*/ 10487356 w 12192000"/>
              <a:gd name="connsiteY39" fmla="*/ 1385722 h 3482342"/>
              <a:gd name="connsiteX40" fmla="*/ 10464012 w 12192000"/>
              <a:gd name="connsiteY40" fmla="*/ 1391778 h 3482342"/>
              <a:gd name="connsiteX41" fmla="*/ 10405409 w 12192000"/>
              <a:gd name="connsiteY41" fmla="*/ 1422789 h 3482342"/>
              <a:gd name="connsiteX42" fmla="*/ 10370530 w 12192000"/>
              <a:gd name="connsiteY42" fmla="*/ 1441596 h 3482342"/>
              <a:gd name="connsiteX43" fmla="*/ 10300239 w 12192000"/>
              <a:gd name="connsiteY43" fmla="*/ 1456332 h 3482342"/>
              <a:gd name="connsiteX44" fmla="*/ 10264922 w 12192000"/>
              <a:gd name="connsiteY44" fmla="*/ 1472107 h 3482342"/>
              <a:gd name="connsiteX45" fmla="*/ 10229629 w 12192000"/>
              <a:gd name="connsiteY45" fmla="*/ 1470454 h 3482342"/>
              <a:gd name="connsiteX46" fmla="*/ 10201385 w 12192000"/>
              <a:gd name="connsiteY46" fmla="*/ 1477515 h 3482342"/>
              <a:gd name="connsiteX47" fmla="*/ 10151958 w 12192000"/>
              <a:gd name="connsiteY47" fmla="*/ 1477515 h 3482342"/>
              <a:gd name="connsiteX48" fmla="*/ 10120184 w 12192000"/>
              <a:gd name="connsiteY48" fmla="*/ 1466924 h 3482342"/>
              <a:gd name="connsiteX49" fmla="*/ 10081348 w 12192000"/>
              <a:gd name="connsiteY49" fmla="*/ 1481046 h 3482342"/>
              <a:gd name="connsiteX50" fmla="*/ 10058690 w 12192000"/>
              <a:gd name="connsiteY50" fmla="*/ 1474888 h 3482342"/>
              <a:gd name="connsiteX51" fmla="*/ 10004424 w 12192000"/>
              <a:gd name="connsiteY51" fmla="*/ 1489801 h 3482342"/>
              <a:gd name="connsiteX52" fmla="*/ 9999951 w 12192000"/>
              <a:gd name="connsiteY52" fmla="*/ 1499127 h 3482342"/>
              <a:gd name="connsiteX53" fmla="*/ 9845462 w 12192000"/>
              <a:gd name="connsiteY53" fmla="*/ 1548192 h 3482342"/>
              <a:gd name="connsiteX54" fmla="*/ 9736156 w 12192000"/>
              <a:gd name="connsiteY54" fmla="*/ 1581928 h 3482342"/>
              <a:gd name="connsiteX55" fmla="*/ 9693355 w 12192000"/>
              <a:gd name="connsiteY55" fmla="*/ 1602632 h 3482342"/>
              <a:gd name="connsiteX56" fmla="*/ 9664242 w 12192000"/>
              <a:gd name="connsiteY56" fmla="*/ 1622075 h 3482342"/>
              <a:gd name="connsiteX57" fmla="*/ 9579195 w 12192000"/>
              <a:gd name="connsiteY57" fmla="*/ 1648017 h 3482342"/>
              <a:gd name="connsiteX58" fmla="*/ 9433652 w 12192000"/>
              <a:gd name="connsiteY58" fmla="*/ 1681174 h 3482342"/>
              <a:gd name="connsiteX59" fmla="*/ 9403775 w 12192000"/>
              <a:gd name="connsiteY59" fmla="*/ 1690403 h 3482342"/>
              <a:gd name="connsiteX60" fmla="*/ 9382503 w 12192000"/>
              <a:gd name="connsiteY60" fmla="*/ 1706957 h 3482342"/>
              <a:gd name="connsiteX61" fmla="*/ 9381410 w 12192000"/>
              <a:gd name="connsiteY61" fmla="*/ 1718312 h 3482342"/>
              <a:gd name="connsiteX62" fmla="*/ 9365685 w 12192000"/>
              <a:gd name="connsiteY62" fmla="*/ 1724772 h 3482342"/>
              <a:gd name="connsiteX63" fmla="*/ 9278020 w 12192000"/>
              <a:gd name="connsiteY63" fmla="*/ 1741161 h 3482342"/>
              <a:gd name="connsiteX64" fmla="*/ 9217145 w 12192000"/>
              <a:gd name="connsiteY64" fmla="*/ 1771195 h 3482342"/>
              <a:gd name="connsiteX65" fmla="*/ 8955875 w 12192000"/>
              <a:gd name="connsiteY65" fmla="*/ 1796806 h 3482342"/>
              <a:gd name="connsiteX66" fmla="*/ 8648415 w 12192000"/>
              <a:gd name="connsiteY66" fmla="*/ 1878623 h 3482342"/>
              <a:gd name="connsiteX67" fmla="*/ 8538519 w 12192000"/>
              <a:gd name="connsiteY67" fmla="*/ 1894114 h 3482342"/>
              <a:gd name="connsiteX68" fmla="*/ 8506541 w 12192000"/>
              <a:gd name="connsiteY68" fmla="*/ 1905955 h 3482342"/>
              <a:gd name="connsiteX69" fmla="*/ 8236214 w 12192000"/>
              <a:gd name="connsiteY69" fmla="*/ 1909725 h 3482342"/>
              <a:gd name="connsiteX70" fmla="*/ 8132104 w 12192000"/>
              <a:gd name="connsiteY70" fmla="*/ 1895727 h 3482342"/>
              <a:gd name="connsiteX71" fmla="*/ 7918078 w 12192000"/>
              <a:gd name="connsiteY71" fmla="*/ 1862668 h 3482342"/>
              <a:gd name="connsiteX72" fmla="*/ 7817899 w 12192000"/>
              <a:gd name="connsiteY72" fmla="*/ 1862176 h 3482342"/>
              <a:gd name="connsiteX73" fmla="*/ 7768994 w 12192000"/>
              <a:gd name="connsiteY73" fmla="*/ 1855721 h 3482342"/>
              <a:gd name="connsiteX74" fmla="*/ 7618027 w 12192000"/>
              <a:gd name="connsiteY74" fmla="*/ 1830959 h 3482342"/>
              <a:gd name="connsiteX75" fmla="*/ 7449425 w 12192000"/>
              <a:gd name="connsiteY75" fmla="*/ 1810910 h 3482342"/>
              <a:gd name="connsiteX76" fmla="*/ 7342915 w 12192000"/>
              <a:gd name="connsiteY76" fmla="*/ 1819827 h 3482342"/>
              <a:gd name="connsiteX77" fmla="*/ 7255191 w 12192000"/>
              <a:gd name="connsiteY77" fmla="*/ 1834354 h 3482342"/>
              <a:gd name="connsiteX78" fmla="*/ 7131205 w 12192000"/>
              <a:gd name="connsiteY78" fmla="*/ 1845557 h 3482342"/>
              <a:gd name="connsiteX79" fmla="*/ 6941837 w 12192000"/>
              <a:gd name="connsiteY79" fmla="*/ 1840640 h 3482342"/>
              <a:gd name="connsiteX80" fmla="*/ 6837145 w 12192000"/>
              <a:gd name="connsiteY80" fmla="*/ 1870724 h 3482342"/>
              <a:gd name="connsiteX81" fmla="*/ 6753991 w 12192000"/>
              <a:gd name="connsiteY81" fmla="*/ 1860969 h 3482342"/>
              <a:gd name="connsiteX82" fmla="*/ 6727754 w 12192000"/>
              <a:gd name="connsiteY82" fmla="*/ 1882372 h 3482342"/>
              <a:gd name="connsiteX83" fmla="*/ 6723371 w 12192000"/>
              <a:gd name="connsiteY83" fmla="*/ 1886494 h 3482342"/>
              <a:gd name="connsiteX84" fmla="*/ 6702779 w 12192000"/>
              <a:gd name="connsiteY84" fmla="*/ 1893601 h 3482342"/>
              <a:gd name="connsiteX85" fmla="*/ 6686657 w 12192000"/>
              <a:gd name="connsiteY85" fmla="*/ 1907344 h 3482342"/>
              <a:gd name="connsiteX86" fmla="*/ 6651330 w 12192000"/>
              <a:gd name="connsiteY86" fmla="*/ 1922921 h 3482342"/>
              <a:gd name="connsiteX87" fmla="*/ 6622958 w 12192000"/>
              <a:gd name="connsiteY87" fmla="*/ 1936255 h 3482342"/>
              <a:gd name="connsiteX88" fmla="*/ 6522602 w 12192000"/>
              <a:gd name="connsiteY88" fmla="*/ 1954133 h 3482342"/>
              <a:gd name="connsiteX89" fmla="*/ 6444344 w 12192000"/>
              <a:gd name="connsiteY89" fmla="*/ 1969663 h 3482342"/>
              <a:gd name="connsiteX90" fmla="*/ 6409626 w 12192000"/>
              <a:gd name="connsiteY90" fmla="*/ 1978846 h 3482342"/>
              <a:gd name="connsiteX91" fmla="*/ 6333446 w 12192000"/>
              <a:gd name="connsiteY91" fmla="*/ 1997163 h 3482342"/>
              <a:gd name="connsiteX92" fmla="*/ 6294933 w 12192000"/>
              <a:gd name="connsiteY92" fmla="*/ 2019412 h 3482342"/>
              <a:gd name="connsiteX93" fmla="*/ 6238719 w 12192000"/>
              <a:gd name="connsiteY93" fmla="*/ 2042547 h 3482342"/>
              <a:gd name="connsiteX94" fmla="*/ 6187205 w 12192000"/>
              <a:gd name="connsiteY94" fmla="*/ 2060048 h 3482342"/>
              <a:gd name="connsiteX95" fmla="*/ 6138780 w 12192000"/>
              <a:gd name="connsiteY95" fmla="*/ 2081918 h 3482342"/>
              <a:gd name="connsiteX96" fmla="*/ 6120125 w 12192000"/>
              <a:gd name="connsiteY96" fmla="*/ 2109475 h 3482342"/>
              <a:gd name="connsiteX97" fmla="*/ 6056576 w 12192000"/>
              <a:gd name="connsiteY97" fmla="*/ 2120066 h 3482342"/>
              <a:gd name="connsiteX98" fmla="*/ 5993794 w 12192000"/>
              <a:gd name="connsiteY98" fmla="*/ 2122569 h 3482342"/>
              <a:gd name="connsiteX99" fmla="*/ 5943601 w 12192000"/>
              <a:gd name="connsiteY99" fmla="*/ 2137719 h 3482342"/>
              <a:gd name="connsiteX100" fmla="*/ 5898141 w 12192000"/>
              <a:gd name="connsiteY100" fmla="*/ 2144806 h 3482342"/>
              <a:gd name="connsiteX101" fmla="*/ 5855337 w 12192000"/>
              <a:gd name="connsiteY101" fmla="*/ 2137719 h 3482342"/>
              <a:gd name="connsiteX102" fmla="*/ 5817682 w 12192000"/>
              <a:gd name="connsiteY102" fmla="*/ 2157358 h 3482342"/>
              <a:gd name="connsiteX103" fmla="*/ 5735300 w 12192000"/>
              <a:gd name="connsiteY103" fmla="*/ 2158902 h 3482342"/>
              <a:gd name="connsiteX104" fmla="*/ 5591469 w 12192000"/>
              <a:gd name="connsiteY104" fmla="*/ 2178389 h 3482342"/>
              <a:gd name="connsiteX105" fmla="*/ 5505818 w 12192000"/>
              <a:gd name="connsiteY105" fmla="*/ 2194207 h 3482342"/>
              <a:gd name="connsiteX106" fmla="*/ 5452860 w 12192000"/>
              <a:gd name="connsiteY106" fmla="*/ 2180085 h 3482342"/>
              <a:gd name="connsiteX107" fmla="*/ 5414282 w 12192000"/>
              <a:gd name="connsiteY107" fmla="*/ 2183070 h 3482342"/>
              <a:gd name="connsiteX108" fmla="*/ 5368369 w 12192000"/>
              <a:gd name="connsiteY108" fmla="*/ 2204272 h 3482342"/>
              <a:gd name="connsiteX109" fmla="*/ 5336354 w 12192000"/>
              <a:gd name="connsiteY109" fmla="*/ 2218920 h 3482342"/>
              <a:gd name="connsiteX110" fmla="*/ 5291263 w 12192000"/>
              <a:gd name="connsiteY110" fmla="*/ 2239182 h 3482342"/>
              <a:gd name="connsiteX111" fmla="*/ 5255152 w 12192000"/>
              <a:gd name="connsiteY111" fmla="*/ 2247164 h 3482342"/>
              <a:gd name="connsiteX112" fmla="*/ 5233796 w 12192000"/>
              <a:gd name="connsiteY112" fmla="*/ 2268260 h 3482342"/>
              <a:gd name="connsiteX113" fmla="*/ 5212786 w 12192000"/>
              <a:gd name="connsiteY113" fmla="*/ 2296592 h 3482342"/>
              <a:gd name="connsiteX114" fmla="*/ 5173523 w 12192000"/>
              <a:gd name="connsiteY114" fmla="*/ 2309057 h 3482342"/>
              <a:gd name="connsiteX115" fmla="*/ 5123830 w 12192000"/>
              <a:gd name="connsiteY115" fmla="*/ 2307070 h 3482342"/>
              <a:gd name="connsiteX116" fmla="*/ 5065426 w 12192000"/>
              <a:gd name="connsiteY116" fmla="*/ 2324076 h 3482342"/>
              <a:gd name="connsiteX117" fmla="*/ 4975908 w 12192000"/>
              <a:gd name="connsiteY117" fmla="*/ 2364128 h 3482342"/>
              <a:gd name="connsiteX118" fmla="*/ 4913723 w 12192000"/>
              <a:gd name="connsiteY118" fmla="*/ 2385265 h 3482342"/>
              <a:gd name="connsiteX119" fmla="*/ 4746485 w 12192000"/>
              <a:gd name="connsiteY119" fmla="*/ 2451769 h 3482342"/>
              <a:gd name="connsiteX120" fmla="*/ 4681588 w 12192000"/>
              <a:gd name="connsiteY120" fmla="*/ 2467494 h 3482342"/>
              <a:gd name="connsiteX121" fmla="*/ 1783655 w 12192000"/>
              <a:gd name="connsiteY121" fmla="*/ 3163860 h 3482342"/>
              <a:gd name="connsiteX122" fmla="*/ 1325955 w 12192000"/>
              <a:gd name="connsiteY122" fmla="*/ 3176692 h 3482342"/>
              <a:gd name="connsiteX123" fmla="*/ 1190384 w 12192000"/>
              <a:gd name="connsiteY123" fmla="*/ 3203504 h 3482342"/>
              <a:gd name="connsiteX124" fmla="*/ 1094537 w 12192000"/>
              <a:gd name="connsiteY124" fmla="*/ 3229469 h 3482342"/>
              <a:gd name="connsiteX125" fmla="*/ 779276 w 12192000"/>
              <a:gd name="connsiteY125" fmla="*/ 3327290 h 3482342"/>
              <a:gd name="connsiteX126" fmla="*/ 600378 w 12192000"/>
              <a:gd name="connsiteY126" fmla="*/ 3335250 h 3482342"/>
              <a:gd name="connsiteX127" fmla="*/ 493457 w 12192000"/>
              <a:gd name="connsiteY127" fmla="*/ 3365044 h 3482342"/>
              <a:gd name="connsiteX128" fmla="*/ 349402 w 12192000"/>
              <a:gd name="connsiteY128" fmla="*/ 3380897 h 3482342"/>
              <a:gd name="connsiteX129" fmla="*/ 192183 w 12192000"/>
              <a:gd name="connsiteY129" fmla="*/ 3460075 h 3482342"/>
              <a:gd name="connsiteX130" fmla="*/ 46713 w 12192000"/>
              <a:gd name="connsiteY130" fmla="*/ 3462986 h 3482342"/>
              <a:gd name="connsiteX131" fmla="*/ 2765 w 12192000"/>
              <a:gd name="connsiteY131" fmla="*/ 3480770 h 3482342"/>
              <a:gd name="connsiteX132" fmla="*/ 0 w 12192000"/>
              <a:gd name="connsiteY132" fmla="*/ 3482342 h 3482342"/>
              <a:gd name="connsiteX133" fmla="*/ 0 w 12192000"/>
              <a:gd name="connsiteY13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99186 w 12192000"/>
              <a:gd name="connsiteY32" fmla="*/ 1322173 h 3482342"/>
              <a:gd name="connsiteX33" fmla="*/ 10679906 w 12192000"/>
              <a:gd name="connsiteY33" fmla="*/ 1332049 h 3482342"/>
              <a:gd name="connsiteX34" fmla="*/ 10639834 w 12192000"/>
              <a:gd name="connsiteY34" fmla="*/ 1324989 h 3482342"/>
              <a:gd name="connsiteX35" fmla="*/ 10603863 w 12192000"/>
              <a:gd name="connsiteY35" fmla="*/ 1346886 h 3482342"/>
              <a:gd name="connsiteX36" fmla="*/ 10573203 w 12192000"/>
              <a:gd name="connsiteY36" fmla="*/ 1351996 h 3482342"/>
              <a:gd name="connsiteX37" fmla="*/ 10547375 w 12192000"/>
              <a:gd name="connsiteY37" fmla="*/ 1375130 h 3482342"/>
              <a:gd name="connsiteX38" fmla="*/ 10513263 w 12192000"/>
              <a:gd name="connsiteY38" fmla="*/ 1371939 h 3482342"/>
              <a:gd name="connsiteX39" fmla="*/ 10487356 w 12192000"/>
              <a:gd name="connsiteY39" fmla="*/ 1385722 h 3482342"/>
              <a:gd name="connsiteX40" fmla="*/ 10464012 w 12192000"/>
              <a:gd name="connsiteY40" fmla="*/ 1391778 h 3482342"/>
              <a:gd name="connsiteX41" fmla="*/ 10439694 w 12192000"/>
              <a:gd name="connsiteY41" fmla="*/ 1406905 h 3482342"/>
              <a:gd name="connsiteX42" fmla="*/ 10405409 w 12192000"/>
              <a:gd name="connsiteY42" fmla="*/ 1422789 h 3482342"/>
              <a:gd name="connsiteX43" fmla="*/ 10370530 w 12192000"/>
              <a:gd name="connsiteY43" fmla="*/ 1441596 h 3482342"/>
              <a:gd name="connsiteX44" fmla="*/ 10300239 w 12192000"/>
              <a:gd name="connsiteY44" fmla="*/ 1456332 h 3482342"/>
              <a:gd name="connsiteX45" fmla="*/ 10264922 w 12192000"/>
              <a:gd name="connsiteY45" fmla="*/ 1472107 h 3482342"/>
              <a:gd name="connsiteX46" fmla="*/ 10229629 w 12192000"/>
              <a:gd name="connsiteY46" fmla="*/ 1470454 h 3482342"/>
              <a:gd name="connsiteX47" fmla="*/ 10201385 w 12192000"/>
              <a:gd name="connsiteY47" fmla="*/ 1477515 h 3482342"/>
              <a:gd name="connsiteX48" fmla="*/ 10151958 w 12192000"/>
              <a:gd name="connsiteY48" fmla="*/ 1477515 h 3482342"/>
              <a:gd name="connsiteX49" fmla="*/ 10120184 w 12192000"/>
              <a:gd name="connsiteY49" fmla="*/ 1466924 h 3482342"/>
              <a:gd name="connsiteX50" fmla="*/ 10081348 w 12192000"/>
              <a:gd name="connsiteY50" fmla="*/ 1481046 h 3482342"/>
              <a:gd name="connsiteX51" fmla="*/ 10058690 w 12192000"/>
              <a:gd name="connsiteY51" fmla="*/ 1474888 h 3482342"/>
              <a:gd name="connsiteX52" fmla="*/ 10004424 w 12192000"/>
              <a:gd name="connsiteY52" fmla="*/ 1489801 h 3482342"/>
              <a:gd name="connsiteX53" fmla="*/ 9999951 w 12192000"/>
              <a:gd name="connsiteY53" fmla="*/ 1499127 h 3482342"/>
              <a:gd name="connsiteX54" fmla="*/ 9845462 w 12192000"/>
              <a:gd name="connsiteY54" fmla="*/ 1548192 h 3482342"/>
              <a:gd name="connsiteX55" fmla="*/ 9736156 w 12192000"/>
              <a:gd name="connsiteY55" fmla="*/ 1581928 h 3482342"/>
              <a:gd name="connsiteX56" fmla="*/ 9693355 w 12192000"/>
              <a:gd name="connsiteY56" fmla="*/ 1602632 h 3482342"/>
              <a:gd name="connsiteX57" fmla="*/ 9664242 w 12192000"/>
              <a:gd name="connsiteY57" fmla="*/ 1622075 h 3482342"/>
              <a:gd name="connsiteX58" fmla="*/ 9579195 w 12192000"/>
              <a:gd name="connsiteY58" fmla="*/ 1648017 h 3482342"/>
              <a:gd name="connsiteX59" fmla="*/ 9433652 w 12192000"/>
              <a:gd name="connsiteY59" fmla="*/ 1681174 h 3482342"/>
              <a:gd name="connsiteX60" fmla="*/ 9403775 w 12192000"/>
              <a:gd name="connsiteY60" fmla="*/ 1690403 h 3482342"/>
              <a:gd name="connsiteX61" fmla="*/ 9382503 w 12192000"/>
              <a:gd name="connsiteY61" fmla="*/ 1706957 h 3482342"/>
              <a:gd name="connsiteX62" fmla="*/ 9381410 w 12192000"/>
              <a:gd name="connsiteY62" fmla="*/ 1718312 h 3482342"/>
              <a:gd name="connsiteX63" fmla="*/ 9365685 w 12192000"/>
              <a:gd name="connsiteY63" fmla="*/ 1724772 h 3482342"/>
              <a:gd name="connsiteX64" fmla="*/ 9278020 w 12192000"/>
              <a:gd name="connsiteY64" fmla="*/ 1741161 h 3482342"/>
              <a:gd name="connsiteX65" fmla="*/ 9217145 w 12192000"/>
              <a:gd name="connsiteY65" fmla="*/ 1771195 h 3482342"/>
              <a:gd name="connsiteX66" fmla="*/ 8955875 w 12192000"/>
              <a:gd name="connsiteY66" fmla="*/ 1796806 h 3482342"/>
              <a:gd name="connsiteX67" fmla="*/ 8648415 w 12192000"/>
              <a:gd name="connsiteY67" fmla="*/ 1878623 h 3482342"/>
              <a:gd name="connsiteX68" fmla="*/ 8538519 w 12192000"/>
              <a:gd name="connsiteY68" fmla="*/ 1894114 h 3482342"/>
              <a:gd name="connsiteX69" fmla="*/ 8506541 w 12192000"/>
              <a:gd name="connsiteY69" fmla="*/ 1905955 h 3482342"/>
              <a:gd name="connsiteX70" fmla="*/ 8236214 w 12192000"/>
              <a:gd name="connsiteY70" fmla="*/ 1909725 h 3482342"/>
              <a:gd name="connsiteX71" fmla="*/ 8132104 w 12192000"/>
              <a:gd name="connsiteY71" fmla="*/ 1895727 h 3482342"/>
              <a:gd name="connsiteX72" fmla="*/ 7918078 w 12192000"/>
              <a:gd name="connsiteY72" fmla="*/ 1862668 h 3482342"/>
              <a:gd name="connsiteX73" fmla="*/ 7817899 w 12192000"/>
              <a:gd name="connsiteY73" fmla="*/ 1862176 h 3482342"/>
              <a:gd name="connsiteX74" fmla="*/ 7768994 w 12192000"/>
              <a:gd name="connsiteY74" fmla="*/ 1855721 h 3482342"/>
              <a:gd name="connsiteX75" fmla="*/ 7618027 w 12192000"/>
              <a:gd name="connsiteY75" fmla="*/ 1830959 h 3482342"/>
              <a:gd name="connsiteX76" fmla="*/ 7449425 w 12192000"/>
              <a:gd name="connsiteY76" fmla="*/ 1810910 h 3482342"/>
              <a:gd name="connsiteX77" fmla="*/ 7342915 w 12192000"/>
              <a:gd name="connsiteY77" fmla="*/ 1819827 h 3482342"/>
              <a:gd name="connsiteX78" fmla="*/ 7255191 w 12192000"/>
              <a:gd name="connsiteY78" fmla="*/ 1834354 h 3482342"/>
              <a:gd name="connsiteX79" fmla="*/ 7131205 w 12192000"/>
              <a:gd name="connsiteY79" fmla="*/ 1845557 h 3482342"/>
              <a:gd name="connsiteX80" fmla="*/ 6941837 w 12192000"/>
              <a:gd name="connsiteY80" fmla="*/ 1840640 h 3482342"/>
              <a:gd name="connsiteX81" fmla="*/ 6837145 w 12192000"/>
              <a:gd name="connsiteY81" fmla="*/ 1870724 h 3482342"/>
              <a:gd name="connsiteX82" fmla="*/ 6753991 w 12192000"/>
              <a:gd name="connsiteY82" fmla="*/ 1860969 h 3482342"/>
              <a:gd name="connsiteX83" fmla="*/ 6727754 w 12192000"/>
              <a:gd name="connsiteY83" fmla="*/ 1882372 h 3482342"/>
              <a:gd name="connsiteX84" fmla="*/ 6723371 w 12192000"/>
              <a:gd name="connsiteY84" fmla="*/ 1886494 h 3482342"/>
              <a:gd name="connsiteX85" fmla="*/ 6702779 w 12192000"/>
              <a:gd name="connsiteY85" fmla="*/ 1893601 h 3482342"/>
              <a:gd name="connsiteX86" fmla="*/ 6686657 w 12192000"/>
              <a:gd name="connsiteY86" fmla="*/ 1907344 h 3482342"/>
              <a:gd name="connsiteX87" fmla="*/ 6651330 w 12192000"/>
              <a:gd name="connsiteY87" fmla="*/ 1922921 h 3482342"/>
              <a:gd name="connsiteX88" fmla="*/ 6622958 w 12192000"/>
              <a:gd name="connsiteY88" fmla="*/ 1936255 h 3482342"/>
              <a:gd name="connsiteX89" fmla="*/ 6522602 w 12192000"/>
              <a:gd name="connsiteY89" fmla="*/ 1954133 h 3482342"/>
              <a:gd name="connsiteX90" fmla="*/ 6444344 w 12192000"/>
              <a:gd name="connsiteY90" fmla="*/ 1969663 h 3482342"/>
              <a:gd name="connsiteX91" fmla="*/ 6409626 w 12192000"/>
              <a:gd name="connsiteY91" fmla="*/ 1978846 h 3482342"/>
              <a:gd name="connsiteX92" fmla="*/ 6333446 w 12192000"/>
              <a:gd name="connsiteY92" fmla="*/ 1997163 h 3482342"/>
              <a:gd name="connsiteX93" fmla="*/ 6294933 w 12192000"/>
              <a:gd name="connsiteY93" fmla="*/ 2019412 h 3482342"/>
              <a:gd name="connsiteX94" fmla="*/ 6238719 w 12192000"/>
              <a:gd name="connsiteY94" fmla="*/ 2042547 h 3482342"/>
              <a:gd name="connsiteX95" fmla="*/ 6187205 w 12192000"/>
              <a:gd name="connsiteY95" fmla="*/ 2060048 h 3482342"/>
              <a:gd name="connsiteX96" fmla="*/ 6138780 w 12192000"/>
              <a:gd name="connsiteY96" fmla="*/ 2081918 h 3482342"/>
              <a:gd name="connsiteX97" fmla="*/ 6120125 w 12192000"/>
              <a:gd name="connsiteY97" fmla="*/ 2109475 h 3482342"/>
              <a:gd name="connsiteX98" fmla="*/ 6056576 w 12192000"/>
              <a:gd name="connsiteY98" fmla="*/ 2120066 h 3482342"/>
              <a:gd name="connsiteX99" fmla="*/ 5993794 w 12192000"/>
              <a:gd name="connsiteY99" fmla="*/ 2122569 h 3482342"/>
              <a:gd name="connsiteX100" fmla="*/ 5943601 w 12192000"/>
              <a:gd name="connsiteY100" fmla="*/ 2137719 h 3482342"/>
              <a:gd name="connsiteX101" fmla="*/ 5898141 w 12192000"/>
              <a:gd name="connsiteY101" fmla="*/ 2144806 h 3482342"/>
              <a:gd name="connsiteX102" fmla="*/ 5855337 w 12192000"/>
              <a:gd name="connsiteY102" fmla="*/ 2137719 h 3482342"/>
              <a:gd name="connsiteX103" fmla="*/ 5817682 w 12192000"/>
              <a:gd name="connsiteY103" fmla="*/ 2157358 h 3482342"/>
              <a:gd name="connsiteX104" fmla="*/ 5735300 w 12192000"/>
              <a:gd name="connsiteY104" fmla="*/ 2158902 h 3482342"/>
              <a:gd name="connsiteX105" fmla="*/ 5591469 w 12192000"/>
              <a:gd name="connsiteY105" fmla="*/ 2178389 h 3482342"/>
              <a:gd name="connsiteX106" fmla="*/ 5505818 w 12192000"/>
              <a:gd name="connsiteY106" fmla="*/ 2194207 h 3482342"/>
              <a:gd name="connsiteX107" fmla="*/ 5452860 w 12192000"/>
              <a:gd name="connsiteY107" fmla="*/ 2180085 h 3482342"/>
              <a:gd name="connsiteX108" fmla="*/ 5414282 w 12192000"/>
              <a:gd name="connsiteY108" fmla="*/ 2183070 h 3482342"/>
              <a:gd name="connsiteX109" fmla="*/ 5368369 w 12192000"/>
              <a:gd name="connsiteY109" fmla="*/ 2204272 h 3482342"/>
              <a:gd name="connsiteX110" fmla="*/ 5336354 w 12192000"/>
              <a:gd name="connsiteY110" fmla="*/ 2218920 h 3482342"/>
              <a:gd name="connsiteX111" fmla="*/ 5291263 w 12192000"/>
              <a:gd name="connsiteY111" fmla="*/ 2239182 h 3482342"/>
              <a:gd name="connsiteX112" fmla="*/ 5255152 w 12192000"/>
              <a:gd name="connsiteY112" fmla="*/ 2247164 h 3482342"/>
              <a:gd name="connsiteX113" fmla="*/ 5233796 w 12192000"/>
              <a:gd name="connsiteY113" fmla="*/ 2268260 h 3482342"/>
              <a:gd name="connsiteX114" fmla="*/ 5212786 w 12192000"/>
              <a:gd name="connsiteY114" fmla="*/ 2296592 h 3482342"/>
              <a:gd name="connsiteX115" fmla="*/ 5173523 w 12192000"/>
              <a:gd name="connsiteY115" fmla="*/ 2309057 h 3482342"/>
              <a:gd name="connsiteX116" fmla="*/ 5123830 w 12192000"/>
              <a:gd name="connsiteY116" fmla="*/ 2307070 h 3482342"/>
              <a:gd name="connsiteX117" fmla="*/ 5065426 w 12192000"/>
              <a:gd name="connsiteY117" fmla="*/ 2324076 h 3482342"/>
              <a:gd name="connsiteX118" fmla="*/ 4975908 w 12192000"/>
              <a:gd name="connsiteY118" fmla="*/ 2364128 h 3482342"/>
              <a:gd name="connsiteX119" fmla="*/ 4913723 w 12192000"/>
              <a:gd name="connsiteY119" fmla="*/ 2385265 h 3482342"/>
              <a:gd name="connsiteX120" fmla="*/ 4746485 w 12192000"/>
              <a:gd name="connsiteY120" fmla="*/ 2451769 h 3482342"/>
              <a:gd name="connsiteX121" fmla="*/ 4681588 w 12192000"/>
              <a:gd name="connsiteY121" fmla="*/ 2467494 h 3482342"/>
              <a:gd name="connsiteX122" fmla="*/ 1783655 w 12192000"/>
              <a:gd name="connsiteY122" fmla="*/ 3163860 h 3482342"/>
              <a:gd name="connsiteX123" fmla="*/ 1325955 w 12192000"/>
              <a:gd name="connsiteY123" fmla="*/ 3176692 h 3482342"/>
              <a:gd name="connsiteX124" fmla="*/ 1190384 w 12192000"/>
              <a:gd name="connsiteY124" fmla="*/ 3203504 h 3482342"/>
              <a:gd name="connsiteX125" fmla="*/ 1094537 w 12192000"/>
              <a:gd name="connsiteY125" fmla="*/ 3229469 h 3482342"/>
              <a:gd name="connsiteX126" fmla="*/ 779276 w 12192000"/>
              <a:gd name="connsiteY126" fmla="*/ 3327290 h 3482342"/>
              <a:gd name="connsiteX127" fmla="*/ 600378 w 12192000"/>
              <a:gd name="connsiteY127" fmla="*/ 3335250 h 3482342"/>
              <a:gd name="connsiteX128" fmla="*/ 493457 w 12192000"/>
              <a:gd name="connsiteY128" fmla="*/ 3365044 h 3482342"/>
              <a:gd name="connsiteX129" fmla="*/ 349402 w 12192000"/>
              <a:gd name="connsiteY129" fmla="*/ 3380897 h 3482342"/>
              <a:gd name="connsiteX130" fmla="*/ 192183 w 12192000"/>
              <a:gd name="connsiteY130" fmla="*/ 3460075 h 3482342"/>
              <a:gd name="connsiteX131" fmla="*/ 46713 w 12192000"/>
              <a:gd name="connsiteY131" fmla="*/ 3462986 h 3482342"/>
              <a:gd name="connsiteX132" fmla="*/ 2765 w 12192000"/>
              <a:gd name="connsiteY132" fmla="*/ 3480770 h 3482342"/>
              <a:gd name="connsiteX133" fmla="*/ 0 w 12192000"/>
              <a:gd name="connsiteY133" fmla="*/ 3482342 h 3482342"/>
              <a:gd name="connsiteX134" fmla="*/ 0 w 12192000"/>
              <a:gd name="connsiteY134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99186 w 12192000"/>
              <a:gd name="connsiteY32" fmla="*/ 1322173 h 3482342"/>
              <a:gd name="connsiteX33" fmla="*/ 10676375 w 12192000"/>
              <a:gd name="connsiteY33" fmla="*/ 1342640 h 3482342"/>
              <a:gd name="connsiteX34" fmla="*/ 10639834 w 12192000"/>
              <a:gd name="connsiteY34" fmla="*/ 1324989 h 3482342"/>
              <a:gd name="connsiteX35" fmla="*/ 10603863 w 12192000"/>
              <a:gd name="connsiteY35" fmla="*/ 1346886 h 3482342"/>
              <a:gd name="connsiteX36" fmla="*/ 10573203 w 12192000"/>
              <a:gd name="connsiteY36" fmla="*/ 1351996 h 3482342"/>
              <a:gd name="connsiteX37" fmla="*/ 10547375 w 12192000"/>
              <a:gd name="connsiteY37" fmla="*/ 1375130 h 3482342"/>
              <a:gd name="connsiteX38" fmla="*/ 10513263 w 12192000"/>
              <a:gd name="connsiteY38" fmla="*/ 1371939 h 3482342"/>
              <a:gd name="connsiteX39" fmla="*/ 10487356 w 12192000"/>
              <a:gd name="connsiteY39" fmla="*/ 1385722 h 3482342"/>
              <a:gd name="connsiteX40" fmla="*/ 10464012 w 12192000"/>
              <a:gd name="connsiteY40" fmla="*/ 1391778 h 3482342"/>
              <a:gd name="connsiteX41" fmla="*/ 10439694 w 12192000"/>
              <a:gd name="connsiteY41" fmla="*/ 1406905 h 3482342"/>
              <a:gd name="connsiteX42" fmla="*/ 10405409 w 12192000"/>
              <a:gd name="connsiteY42" fmla="*/ 1422789 h 3482342"/>
              <a:gd name="connsiteX43" fmla="*/ 10370530 w 12192000"/>
              <a:gd name="connsiteY43" fmla="*/ 1441596 h 3482342"/>
              <a:gd name="connsiteX44" fmla="*/ 10300239 w 12192000"/>
              <a:gd name="connsiteY44" fmla="*/ 1456332 h 3482342"/>
              <a:gd name="connsiteX45" fmla="*/ 10264922 w 12192000"/>
              <a:gd name="connsiteY45" fmla="*/ 1472107 h 3482342"/>
              <a:gd name="connsiteX46" fmla="*/ 10229629 w 12192000"/>
              <a:gd name="connsiteY46" fmla="*/ 1470454 h 3482342"/>
              <a:gd name="connsiteX47" fmla="*/ 10201385 w 12192000"/>
              <a:gd name="connsiteY47" fmla="*/ 1477515 h 3482342"/>
              <a:gd name="connsiteX48" fmla="*/ 10151958 w 12192000"/>
              <a:gd name="connsiteY48" fmla="*/ 1477515 h 3482342"/>
              <a:gd name="connsiteX49" fmla="*/ 10120184 w 12192000"/>
              <a:gd name="connsiteY49" fmla="*/ 1466924 h 3482342"/>
              <a:gd name="connsiteX50" fmla="*/ 10081348 w 12192000"/>
              <a:gd name="connsiteY50" fmla="*/ 1481046 h 3482342"/>
              <a:gd name="connsiteX51" fmla="*/ 10058690 w 12192000"/>
              <a:gd name="connsiteY51" fmla="*/ 1474888 h 3482342"/>
              <a:gd name="connsiteX52" fmla="*/ 10004424 w 12192000"/>
              <a:gd name="connsiteY52" fmla="*/ 1489801 h 3482342"/>
              <a:gd name="connsiteX53" fmla="*/ 9999951 w 12192000"/>
              <a:gd name="connsiteY53" fmla="*/ 1499127 h 3482342"/>
              <a:gd name="connsiteX54" fmla="*/ 9845462 w 12192000"/>
              <a:gd name="connsiteY54" fmla="*/ 1548192 h 3482342"/>
              <a:gd name="connsiteX55" fmla="*/ 9736156 w 12192000"/>
              <a:gd name="connsiteY55" fmla="*/ 1581928 h 3482342"/>
              <a:gd name="connsiteX56" fmla="*/ 9693355 w 12192000"/>
              <a:gd name="connsiteY56" fmla="*/ 1602632 h 3482342"/>
              <a:gd name="connsiteX57" fmla="*/ 9664242 w 12192000"/>
              <a:gd name="connsiteY57" fmla="*/ 1622075 h 3482342"/>
              <a:gd name="connsiteX58" fmla="*/ 9579195 w 12192000"/>
              <a:gd name="connsiteY58" fmla="*/ 1648017 h 3482342"/>
              <a:gd name="connsiteX59" fmla="*/ 9433652 w 12192000"/>
              <a:gd name="connsiteY59" fmla="*/ 1681174 h 3482342"/>
              <a:gd name="connsiteX60" fmla="*/ 9403775 w 12192000"/>
              <a:gd name="connsiteY60" fmla="*/ 1690403 h 3482342"/>
              <a:gd name="connsiteX61" fmla="*/ 9382503 w 12192000"/>
              <a:gd name="connsiteY61" fmla="*/ 1706957 h 3482342"/>
              <a:gd name="connsiteX62" fmla="*/ 9381410 w 12192000"/>
              <a:gd name="connsiteY62" fmla="*/ 1718312 h 3482342"/>
              <a:gd name="connsiteX63" fmla="*/ 9365685 w 12192000"/>
              <a:gd name="connsiteY63" fmla="*/ 1724772 h 3482342"/>
              <a:gd name="connsiteX64" fmla="*/ 9278020 w 12192000"/>
              <a:gd name="connsiteY64" fmla="*/ 1741161 h 3482342"/>
              <a:gd name="connsiteX65" fmla="*/ 9217145 w 12192000"/>
              <a:gd name="connsiteY65" fmla="*/ 1771195 h 3482342"/>
              <a:gd name="connsiteX66" fmla="*/ 8955875 w 12192000"/>
              <a:gd name="connsiteY66" fmla="*/ 1796806 h 3482342"/>
              <a:gd name="connsiteX67" fmla="*/ 8648415 w 12192000"/>
              <a:gd name="connsiteY67" fmla="*/ 1878623 h 3482342"/>
              <a:gd name="connsiteX68" fmla="*/ 8538519 w 12192000"/>
              <a:gd name="connsiteY68" fmla="*/ 1894114 h 3482342"/>
              <a:gd name="connsiteX69" fmla="*/ 8506541 w 12192000"/>
              <a:gd name="connsiteY69" fmla="*/ 1905955 h 3482342"/>
              <a:gd name="connsiteX70" fmla="*/ 8236214 w 12192000"/>
              <a:gd name="connsiteY70" fmla="*/ 1909725 h 3482342"/>
              <a:gd name="connsiteX71" fmla="*/ 8132104 w 12192000"/>
              <a:gd name="connsiteY71" fmla="*/ 1895727 h 3482342"/>
              <a:gd name="connsiteX72" fmla="*/ 7918078 w 12192000"/>
              <a:gd name="connsiteY72" fmla="*/ 1862668 h 3482342"/>
              <a:gd name="connsiteX73" fmla="*/ 7817899 w 12192000"/>
              <a:gd name="connsiteY73" fmla="*/ 1862176 h 3482342"/>
              <a:gd name="connsiteX74" fmla="*/ 7768994 w 12192000"/>
              <a:gd name="connsiteY74" fmla="*/ 1855721 h 3482342"/>
              <a:gd name="connsiteX75" fmla="*/ 7618027 w 12192000"/>
              <a:gd name="connsiteY75" fmla="*/ 1830959 h 3482342"/>
              <a:gd name="connsiteX76" fmla="*/ 7449425 w 12192000"/>
              <a:gd name="connsiteY76" fmla="*/ 1810910 h 3482342"/>
              <a:gd name="connsiteX77" fmla="*/ 7342915 w 12192000"/>
              <a:gd name="connsiteY77" fmla="*/ 1819827 h 3482342"/>
              <a:gd name="connsiteX78" fmla="*/ 7255191 w 12192000"/>
              <a:gd name="connsiteY78" fmla="*/ 1834354 h 3482342"/>
              <a:gd name="connsiteX79" fmla="*/ 7131205 w 12192000"/>
              <a:gd name="connsiteY79" fmla="*/ 1845557 h 3482342"/>
              <a:gd name="connsiteX80" fmla="*/ 6941837 w 12192000"/>
              <a:gd name="connsiteY80" fmla="*/ 1840640 h 3482342"/>
              <a:gd name="connsiteX81" fmla="*/ 6837145 w 12192000"/>
              <a:gd name="connsiteY81" fmla="*/ 1870724 h 3482342"/>
              <a:gd name="connsiteX82" fmla="*/ 6753991 w 12192000"/>
              <a:gd name="connsiteY82" fmla="*/ 1860969 h 3482342"/>
              <a:gd name="connsiteX83" fmla="*/ 6727754 w 12192000"/>
              <a:gd name="connsiteY83" fmla="*/ 1882372 h 3482342"/>
              <a:gd name="connsiteX84" fmla="*/ 6723371 w 12192000"/>
              <a:gd name="connsiteY84" fmla="*/ 1886494 h 3482342"/>
              <a:gd name="connsiteX85" fmla="*/ 6702779 w 12192000"/>
              <a:gd name="connsiteY85" fmla="*/ 1893601 h 3482342"/>
              <a:gd name="connsiteX86" fmla="*/ 6686657 w 12192000"/>
              <a:gd name="connsiteY86" fmla="*/ 1907344 h 3482342"/>
              <a:gd name="connsiteX87" fmla="*/ 6651330 w 12192000"/>
              <a:gd name="connsiteY87" fmla="*/ 1922921 h 3482342"/>
              <a:gd name="connsiteX88" fmla="*/ 6622958 w 12192000"/>
              <a:gd name="connsiteY88" fmla="*/ 1936255 h 3482342"/>
              <a:gd name="connsiteX89" fmla="*/ 6522602 w 12192000"/>
              <a:gd name="connsiteY89" fmla="*/ 1954133 h 3482342"/>
              <a:gd name="connsiteX90" fmla="*/ 6444344 w 12192000"/>
              <a:gd name="connsiteY90" fmla="*/ 1969663 h 3482342"/>
              <a:gd name="connsiteX91" fmla="*/ 6409626 w 12192000"/>
              <a:gd name="connsiteY91" fmla="*/ 1978846 h 3482342"/>
              <a:gd name="connsiteX92" fmla="*/ 6333446 w 12192000"/>
              <a:gd name="connsiteY92" fmla="*/ 1997163 h 3482342"/>
              <a:gd name="connsiteX93" fmla="*/ 6294933 w 12192000"/>
              <a:gd name="connsiteY93" fmla="*/ 2019412 h 3482342"/>
              <a:gd name="connsiteX94" fmla="*/ 6238719 w 12192000"/>
              <a:gd name="connsiteY94" fmla="*/ 2042547 h 3482342"/>
              <a:gd name="connsiteX95" fmla="*/ 6187205 w 12192000"/>
              <a:gd name="connsiteY95" fmla="*/ 2060048 h 3482342"/>
              <a:gd name="connsiteX96" fmla="*/ 6138780 w 12192000"/>
              <a:gd name="connsiteY96" fmla="*/ 2081918 h 3482342"/>
              <a:gd name="connsiteX97" fmla="*/ 6120125 w 12192000"/>
              <a:gd name="connsiteY97" fmla="*/ 2109475 h 3482342"/>
              <a:gd name="connsiteX98" fmla="*/ 6056576 w 12192000"/>
              <a:gd name="connsiteY98" fmla="*/ 2120066 h 3482342"/>
              <a:gd name="connsiteX99" fmla="*/ 5993794 w 12192000"/>
              <a:gd name="connsiteY99" fmla="*/ 2122569 h 3482342"/>
              <a:gd name="connsiteX100" fmla="*/ 5943601 w 12192000"/>
              <a:gd name="connsiteY100" fmla="*/ 2137719 h 3482342"/>
              <a:gd name="connsiteX101" fmla="*/ 5898141 w 12192000"/>
              <a:gd name="connsiteY101" fmla="*/ 2144806 h 3482342"/>
              <a:gd name="connsiteX102" fmla="*/ 5855337 w 12192000"/>
              <a:gd name="connsiteY102" fmla="*/ 2137719 h 3482342"/>
              <a:gd name="connsiteX103" fmla="*/ 5817682 w 12192000"/>
              <a:gd name="connsiteY103" fmla="*/ 2157358 h 3482342"/>
              <a:gd name="connsiteX104" fmla="*/ 5735300 w 12192000"/>
              <a:gd name="connsiteY104" fmla="*/ 2158902 h 3482342"/>
              <a:gd name="connsiteX105" fmla="*/ 5591469 w 12192000"/>
              <a:gd name="connsiteY105" fmla="*/ 2178389 h 3482342"/>
              <a:gd name="connsiteX106" fmla="*/ 5505818 w 12192000"/>
              <a:gd name="connsiteY106" fmla="*/ 2194207 h 3482342"/>
              <a:gd name="connsiteX107" fmla="*/ 5452860 w 12192000"/>
              <a:gd name="connsiteY107" fmla="*/ 2180085 h 3482342"/>
              <a:gd name="connsiteX108" fmla="*/ 5414282 w 12192000"/>
              <a:gd name="connsiteY108" fmla="*/ 2183070 h 3482342"/>
              <a:gd name="connsiteX109" fmla="*/ 5368369 w 12192000"/>
              <a:gd name="connsiteY109" fmla="*/ 2204272 h 3482342"/>
              <a:gd name="connsiteX110" fmla="*/ 5336354 w 12192000"/>
              <a:gd name="connsiteY110" fmla="*/ 2218920 h 3482342"/>
              <a:gd name="connsiteX111" fmla="*/ 5291263 w 12192000"/>
              <a:gd name="connsiteY111" fmla="*/ 2239182 h 3482342"/>
              <a:gd name="connsiteX112" fmla="*/ 5255152 w 12192000"/>
              <a:gd name="connsiteY112" fmla="*/ 2247164 h 3482342"/>
              <a:gd name="connsiteX113" fmla="*/ 5233796 w 12192000"/>
              <a:gd name="connsiteY113" fmla="*/ 2268260 h 3482342"/>
              <a:gd name="connsiteX114" fmla="*/ 5212786 w 12192000"/>
              <a:gd name="connsiteY114" fmla="*/ 2296592 h 3482342"/>
              <a:gd name="connsiteX115" fmla="*/ 5173523 w 12192000"/>
              <a:gd name="connsiteY115" fmla="*/ 2309057 h 3482342"/>
              <a:gd name="connsiteX116" fmla="*/ 5123830 w 12192000"/>
              <a:gd name="connsiteY116" fmla="*/ 2307070 h 3482342"/>
              <a:gd name="connsiteX117" fmla="*/ 5065426 w 12192000"/>
              <a:gd name="connsiteY117" fmla="*/ 2324076 h 3482342"/>
              <a:gd name="connsiteX118" fmla="*/ 4975908 w 12192000"/>
              <a:gd name="connsiteY118" fmla="*/ 2364128 h 3482342"/>
              <a:gd name="connsiteX119" fmla="*/ 4913723 w 12192000"/>
              <a:gd name="connsiteY119" fmla="*/ 2385265 h 3482342"/>
              <a:gd name="connsiteX120" fmla="*/ 4746485 w 12192000"/>
              <a:gd name="connsiteY120" fmla="*/ 2451769 h 3482342"/>
              <a:gd name="connsiteX121" fmla="*/ 4681588 w 12192000"/>
              <a:gd name="connsiteY121" fmla="*/ 2467494 h 3482342"/>
              <a:gd name="connsiteX122" fmla="*/ 1783655 w 12192000"/>
              <a:gd name="connsiteY122" fmla="*/ 3163860 h 3482342"/>
              <a:gd name="connsiteX123" fmla="*/ 1325955 w 12192000"/>
              <a:gd name="connsiteY123" fmla="*/ 3176692 h 3482342"/>
              <a:gd name="connsiteX124" fmla="*/ 1190384 w 12192000"/>
              <a:gd name="connsiteY124" fmla="*/ 3203504 h 3482342"/>
              <a:gd name="connsiteX125" fmla="*/ 1094537 w 12192000"/>
              <a:gd name="connsiteY125" fmla="*/ 3229469 h 3482342"/>
              <a:gd name="connsiteX126" fmla="*/ 779276 w 12192000"/>
              <a:gd name="connsiteY126" fmla="*/ 3327290 h 3482342"/>
              <a:gd name="connsiteX127" fmla="*/ 600378 w 12192000"/>
              <a:gd name="connsiteY127" fmla="*/ 3335250 h 3482342"/>
              <a:gd name="connsiteX128" fmla="*/ 493457 w 12192000"/>
              <a:gd name="connsiteY128" fmla="*/ 3365044 h 3482342"/>
              <a:gd name="connsiteX129" fmla="*/ 349402 w 12192000"/>
              <a:gd name="connsiteY129" fmla="*/ 3380897 h 3482342"/>
              <a:gd name="connsiteX130" fmla="*/ 192183 w 12192000"/>
              <a:gd name="connsiteY130" fmla="*/ 3460075 h 3482342"/>
              <a:gd name="connsiteX131" fmla="*/ 46713 w 12192000"/>
              <a:gd name="connsiteY131" fmla="*/ 3462986 h 3482342"/>
              <a:gd name="connsiteX132" fmla="*/ 2765 w 12192000"/>
              <a:gd name="connsiteY132" fmla="*/ 3480770 h 3482342"/>
              <a:gd name="connsiteX133" fmla="*/ 0 w 12192000"/>
              <a:gd name="connsiteY133" fmla="*/ 3482342 h 3482342"/>
              <a:gd name="connsiteX134" fmla="*/ 0 w 12192000"/>
              <a:gd name="connsiteY134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99186 w 12192000"/>
              <a:gd name="connsiteY32" fmla="*/ 1322173 h 3482342"/>
              <a:gd name="connsiteX33" fmla="*/ 10676375 w 12192000"/>
              <a:gd name="connsiteY33" fmla="*/ 1342640 h 3482342"/>
              <a:gd name="connsiteX34" fmla="*/ 10636304 w 12192000"/>
              <a:gd name="connsiteY34" fmla="*/ 1342641 h 3482342"/>
              <a:gd name="connsiteX35" fmla="*/ 10603863 w 12192000"/>
              <a:gd name="connsiteY35" fmla="*/ 1346886 h 3482342"/>
              <a:gd name="connsiteX36" fmla="*/ 10573203 w 12192000"/>
              <a:gd name="connsiteY36" fmla="*/ 1351996 h 3482342"/>
              <a:gd name="connsiteX37" fmla="*/ 10547375 w 12192000"/>
              <a:gd name="connsiteY37" fmla="*/ 1375130 h 3482342"/>
              <a:gd name="connsiteX38" fmla="*/ 10513263 w 12192000"/>
              <a:gd name="connsiteY38" fmla="*/ 1371939 h 3482342"/>
              <a:gd name="connsiteX39" fmla="*/ 10487356 w 12192000"/>
              <a:gd name="connsiteY39" fmla="*/ 1385722 h 3482342"/>
              <a:gd name="connsiteX40" fmla="*/ 10464012 w 12192000"/>
              <a:gd name="connsiteY40" fmla="*/ 1391778 h 3482342"/>
              <a:gd name="connsiteX41" fmla="*/ 10439694 w 12192000"/>
              <a:gd name="connsiteY41" fmla="*/ 1406905 h 3482342"/>
              <a:gd name="connsiteX42" fmla="*/ 10405409 w 12192000"/>
              <a:gd name="connsiteY42" fmla="*/ 1422789 h 3482342"/>
              <a:gd name="connsiteX43" fmla="*/ 10370530 w 12192000"/>
              <a:gd name="connsiteY43" fmla="*/ 1441596 h 3482342"/>
              <a:gd name="connsiteX44" fmla="*/ 10300239 w 12192000"/>
              <a:gd name="connsiteY44" fmla="*/ 1456332 h 3482342"/>
              <a:gd name="connsiteX45" fmla="*/ 10264922 w 12192000"/>
              <a:gd name="connsiteY45" fmla="*/ 1472107 h 3482342"/>
              <a:gd name="connsiteX46" fmla="*/ 10229629 w 12192000"/>
              <a:gd name="connsiteY46" fmla="*/ 1470454 h 3482342"/>
              <a:gd name="connsiteX47" fmla="*/ 10201385 w 12192000"/>
              <a:gd name="connsiteY47" fmla="*/ 1477515 h 3482342"/>
              <a:gd name="connsiteX48" fmla="*/ 10151958 w 12192000"/>
              <a:gd name="connsiteY48" fmla="*/ 1477515 h 3482342"/>
              <a:gd name="connsiteX49" fmla="*/ 10120184 w 12192000"/>
              <a:gd name="connsiteY49" fmla="*/ 1466924 h 3482342"/>
              <a:gd name="connsiteX50" fmla="*/ 10081348 w 12192000"/>
              <a:gd name="connsiteY50" fmla="*/ 1481046 h 3482342"/>
              <a:gd name="connsiteX51" fmla="*/ 10058690 w 12192000"/>
              <a:gd name="connsiteY51" fmla="*/ 1474888 h 3482342"/>
              <a:gd name="connsiteX52" fmla="*/ 10004424 w 12192000"/>
              <a:gd name="connsiteY52" fmla="*/ 1489801 h 3482342"/>
              <a:gd name="connsiteX53" fmla="*/ 9999951 w 12192000"/>
              <a:gd name="connsiteY53" fmla="*/ 1499127 h 3482342"/>
              <a:gd name="connsiteX54" fmla="*/ 9845462 w 12192000"/>
              <a:gd name="connsiteY54" fmla="*/ 1548192 h 3482342"/>
              <a:gd name="connsiteX55" fmla="*/ 9736156 w 12192000"/>
              <a:gd name="connsiteY55" fmla="*/ 1581928 h 3482342"/>
              <a:gd name="connsiteX56" fmla="*/ 9693355 w 12192000"/>
              <a:gd name="connsiteY56" fmla="*/ 1602632 h 3482342"/>
              <a:gd name="connsiteX57" fmla="*/ 9664242 w 12192000"/>
              <a:gd name="connsiteY57" fmla="*/ 1622075 h 3482342"/>
              <a:gd name="connsiteX58" fmla="*/ 9579195 w 12192000"/>
              <a:gd name="connsiteY58" fmla="*/ 1648017 h 3482342"/>
              <a:gd name="connsiteX59" fmla="*/ 9433652 w 12192000"/>
              <a:gd name="connsiteY59" fmla="*/ 1681174 h 3482342"/>
              <a:gd name="connsiteX60" fmla="*/ 9403775 w 12192000"/>
              <a:gd name="connsiteY60" fmla="*/ 1690403 h 3482342"/>
              <a:gd name="connsiteX61" fmla="*/ 9382503 w 12192000"/>
              <a:gd name="connsiteY61" fmla="*/ 1706957 h 3482342"/>
              <a:gd name="connsiteX62" fmla="*/ 9381410 w 12192000"/>
              <a:gd name="connsiteY62" fmla="*/ 1718312 h 3482342"/>
              <a:gd name="connsiteX63" fmla="*/ 9365685 w 12192000"/>
              <a:gd name="connsiteY63" fmla="*/ 1724772 h 3482342"/>
              <a:gd name="connsiteX64" fmla="*/ 9278020 w 12192000"/>
              <a:gd name="connsiteY64" fmla="*/ 1741161 h 3482342"/>
              <a:gd name="connsiteX65" fmla="*/ 9217145 w 12192000"/>
              <a:gd name="connsiteY65" fmla="*/ 1771195 h 3482342"/>
              <a:gd name="connsiteX66" fmla="*/ 8955875 w 12192000"/>
              <a:gd name="connsiteY66" fmla="*/ 1796806 h 3482342"/>
              <a:gd name="connsiteX67" fmla="*/ 8648415 w 12192000"/>
              <a:gd name="connsiteY67" fmla="*/ 1878623 h 3482342"/>
              <a:gd name="connsiteX68" fmla="*/ 8538519 w 12192000"/>
              <a:gd name="connsiteY68" fmla="*/ 1894114 h 3482342"/>
              <a:gd name="connsiteX69" fmla="*/ 8506541 w 12192000"/>
              <a:gd name="connsiteY69" fmla="*/ 1905955 h 3482342"/>
              <a:gd name="connsiteX70" fmla="*/ 8236214 w 12192000"/>
              <a:gd name="connsiteY70" fmla="*/ 1909725 h 3482342"/>
              <a:gd name="connsiteX71" fmla="*/ 8132104 w 12192000"/>
              <a:gd name="connsiteY71" fmla="*/ 1895727 h 3482342"/>
              <a:gd name="connsiteX72" fmla="*/ 7918078 w 12192000"/>
              <a:gd name="connsiteY72" fmla="*/ 1862668 h 3482342"/>
              <a:gd name="connsiteX73" fmla="*/ 7817899 w 12192000"/>
              <a:gd name="connsiteY73" fmla="*/ 1862176 h 3482342"/>
              <a:gd name="connsiteX74" fmla="*/ 7768994 w 12192000"/>
              <a:gd name="connsiteY74" fmla="*/ 1855721 h 3482342"/>
              <a:gd name="connsiteX75" fmla="*/ 7618027 w 12192000"/>
              <a:gd name="connsiteY75" fmla="*/ 1830959 h 3482342"/>
              <a:gd name="connsiteX76" fmla="*/ 7449425 w 12192000"/>
              <a:gd name="connsiteY76" fmla="*/ 1810910 h 3482342"/>
              <a:gd name="connsiteX77" fmla="*/ 7342915 w 12192000"/>
              <a:gd name="connsiteY77" fmla="*/ 1819827 h 3482342"/>
              <a:gd name="connsiteX78" fmla="*/ 7255191 w 12192000"/>
              <a:gd name="connsiteY78" fmla="*/ 1834354 h 3482342"/>
              <a:gd name="connsiteX79" fmla="*/ 7131205 w 12192000"/>
              <a:gd name="connsiteY79" fmla="*/ 1845557 h 3482342"/>
              <a:gd name="connsiteX80" fmla="*/ 6941837 w 12192000"/>
              <a:gd name="connsiteY80" fmla="*/ 1840640 h 3482342"/>
              <a:gd name="connsiteX81" fmla="*/ 6837145 w 12192000"/>
              <a:gd name="connsiteY81" fmla="*/ 1870724 h 3482342"/>
              <a:gd name="connsiteX82" fmla="*/ 6753991 w 12192000"/>
              <a:gd name="connsiteY82" fmla="*/ 1860969 h 3482342"/>
              <a:gd name="connsiteX83" fmla="*/ 6727754 w 12192000"/>
              <a:gd name="connsiteY83" fmla="*/ 1882372 h 3482342"/>
              <a:gd name="connsiteX84" fmla="*/ 6723371 w 12192000"/>
              <a:gd name="connsiteY84" fmla="*/ 1886494 h 3482342"/>
              <a:gd name="connsiteX85" fmla="*/ 6702779 w 12192000"/>
              <a:gd name="connsiteY85" fmla="*/ 1893601 h 3482342"/>
              <a:gd name="connsiteX86" fmla="*/ 6686657 w 12192000"/>
              <a:gd name="connsiteY86" fmla="*/ 1907344 h 3482342"/>
              <a:gd name="connsiteX87" fmla="*/ 6651330 w 12192000"/>
              <a:gd name="connsiteY87" fmla="*/ 1922921 h 3482342"/>
              <a:gd name="connsiteX88" fmla="*/ 6622958 w 12192000"/>
              <a:gd name="connsiteY88" fmla="*/ 1936255 h 3482342"/>
              <a:gd name="connsiteX89" fmla="*/ 6522602 w 12192000"/>
              <a:gd name="connsiteY89" fmla="*/ 1954133 h 3482342"/>
              <a:gd name="connsiteX90" fmla="*/ 6444344 w 12192000"/>
              <a:gd name="connsiteY90" fmla="*/ 1969663 h 3482342"/>
              <a:gd name="connsiteX91" fmla="*/ 6409626 w 12192000"/>
              <a:gd name="connsiteY91" fmla="*/ 1978846 h 3482342"/>
              <a:gd name="connsiteX92" fmla="*/ 6333446 w 12192000"/>
              <a:gd name="connsiteY92" fmla="*/ 1997163 h 3482342"/>
              <a:gd name="connsiteX93" fmla="*/ 6294933 w 12192000"/>
              <a:gd name="connsiteY93" fmla="*/ 2019412 h 3482342"/>
              <a:gd name="connsiteX94" fmla="*/ 6238719 w 12192000"/>
              <a:gd name="connsiteY94" fmla="*/ 2042547 h 3482342"/>
              <a:gd name="connsiteX95" fmla="*/ 6187205 w 12192000"/>
              <a:gd name="connsiteY95" fmla="*/ 2060048 h 3482342"/>
              <a:gd name="connsiteX96" fmla="*/ 6138780 w 12192000"/>
              <a:gd name="connsiteY96" fmla="*/ 2081918 h 3482342"/>
              <a:gd name="connsiteX97" fmla="*/ 6120125 w 12192000"/>
              <a:gd name="connsiteY97" fmla="*/ 2109475 h 3482342"/>
              <a:gd name="connsiteX98" fmla="*/ 6056576 w 12192000"/>
              <a:gd name="connsiteY98" fmla="*/ 2120066 h 3482342"/>
              <a:gd name="connsiteX99" fmla="*/ 5993794 w 12192000"/>
              <a:gd name="connsiteY99" fmla="*/ 2122569 h 3482342"/>
              <a:gd name="connsiteX100" fmla="*/ 5943601 w 12192000"/>
              <a:gd name="connsiteY100" fmla="*/ 2137719 h 3482342"/>
              <a:gd name="connsiteX101" fmla="*/ 5898141 w 12192000"/>
              <a:gd name="connsiteY101" fmla="*/ 2144806 h 3482342"/>
              <a:gd name="connsiteX102" fmla="*/ 5855337 w 12192000"/>
              <a:gd name="connsiteY102" fmla="*/ 2137719 h 3482342"/>
              <a:gd name="connsiteX103" fmla="*/ 5817682 w 12192000"/>
              <a:gd name="connsiteY103" fmla="*/ 2157358 h 3482342"/>
              <a:gd name="connsiteX104" fmla="*/ 5735300 w 12192000"/>
              <a:gd name="connsiteY104" fmla="*/ 2158902 h 3482342"/>
              <a:gd name="connsiteX105" fmla="*/ 5591469 w 12192000"/>
              <a:gd name="connsiteY105" fmla="*/ 2178389 h 3482342"/>
              <a:gd name="connsiteX106" fmla="*/ 5505818 w 12192000"/>
              <a:gd name="connsiteY106" fmla="*/ 2194207 h 3482342"/>
              <a:gd name="connsiteX107" fmla="*/ 5452860 w 12192000"/>
              <a:gd name="connsiteY107" fmla="*/ 2180085 h 3482342"/>
              <a:gd name="connsiteX108" fmla="*/ 5414282 w 12192000"/>
              <a:gd name="connsiteY108" fmla="*/ 2183070 h 3482342"/>
              <a:gd name="connsiteX109" fmla="*/ 5368369 w 12192000"/>
              <a:gd name="connsiteY109" fmla="*/ 2204272 h 3482342"/>
              <a:gd name="connsiteX110" fmla="*/ 5336354 w 12192000"/>
              <a:gd name="connsiteY110" fmla="*/ 2218920 h 3482342"/>
              <a:gd name="connsiteX111" fmla="*/ 5291263 w 12192000"/>
              <a:gd name="connsiteY111" fmla="*/ 2239182 h 3482342"/>
              <a:gd name="connsiteX112" fmla="*/ 5255152 w 12192000"/>
              <a:gd name="connsiteY112" fmla="*/ 2247164 h 3482342"/>
              <a:gd name="connsiteX113" fmla="*/ 5233796 w 12192000"/>
              <a:gd name="connsiteY113" fmla="*/ 2268260 h 3482342"/>
              <a:gd name="connsiteX114" fmla="*/ 5212786 w 12192000"/>
              <a:gd name="connsiteY114" fmla="*/ 2296592 h 3482342"/>
              <a:gd name="connsiteX115" fmla="*/ 5173523 w 12192000"/>
              <a:gd name="connsiteY115" fmla="*/ 2309057 h 3482342"/>
              <a:gd name="connsiteX116" fmla="*/ 5123830 w 12192000"/>
              <a:gd name="connsiteY116" fmla="*/ 2307070 h 3482342"/>
              <a:gd name="connsiteX117" fmla="*/ 5065426 w 12192000"/>
              <a:gd name="connsiteY117" fmla="*/ 2324076 h 3482342"/>
              <a:gd name="connsiteX118" fmla="*/ 4975908 w 12192000"/>
              <a:gd name="connsiteY118" fmla="*/ 2364128 h 3482342"/>
              <a:gd name="connsiteX119" fmla="*/ 4913723 w 12192000"/>
              <a:gd name="connsiteY119" fmla="*/ 2385265 h 3482342"/>
              <a:gd name="connsiteX120" fmla="*/ 4746485 w 12192000"/>
              <a:gd name="connsiteY120" fmla="*/ 2451769 h 3482342"/>
              <a:gd name="connsiteX121" fmla="*/ 4681588 w 12192000"/>
              <a:gd name="connsiteY121" fmla="*/ 2467494 h 3482342"/>
              <a:gd name="connsiteX122" fmla="*/ 1783655 w 12192000"/>
              <a:gd name="connsiteY122" fmla="*/ 3163860 h 3482342"/>
              <a:gd name="connsiteX123" fmla="*/ 1325955 w 12192000"/>
              <a:gd name="connsiteY123" fmla="*/ 3176692 h 3482342"/>
              <a:gd name="connsiteX124" fmla="*/ 1190384 w 12192000"/>
              <a:gd name="connsiteY124" fmla="*/ 3203504 h 3482342"/>
              <a:gd name="connsiteX125" fmla="*/ 1094537 w 12192000"/>
              <a:gd name="connsiteY125" fmla="*/ 3229469 h 3482342"/>
              <a:gd name="connsiteX126" fmla="*/ 779276 w 12192000"/>
              <a:gd name="connsiteY126" fmla="*/ 3327290 h 3482342"/>
              <a:gd name="connsiteX127" fmla="*/ 600378 w 12192000"/>
              <a:gd name="connsiteY127" fmla="*/ 3335250 h 3482342"/>
              <a:gd name="connsiteX128" fmla="*/ 493457 w 12192000"/>
              <a:gd name="connsiteY128" fmla="*/ 3365044 h 3482342"/>
              <a:gd name="connsiteX129" fmla="*/ 349402 w 12192000"/>
              <a:gd name="connsiteY129" fmla="*/ 3380897 h 3482342"/>
              <a:gd name="connsiteX130" fmla="*/ 192183 w 12192000"/>
              <a:gd name="connsiteY130" fmla="*/ 3460075 h 3482342"/>
              <a:gd name="connsiteX131" fmla="*/ 46713 w 12192000"/>
              <a:gd name="connsiteY131" fmla="*/ 3462986 h 3482342"/>
              <a:gd name="connsiteX132" fmla="*/ 2765 w 12192000"/>
              <a:gd name="connsiteY132" fmla="*/ 3480770 h 3482342"/>
              <a:gd name="connsiteX133" fmla="*/ 0 w 12192000"/>
              <a:gd name="connsiteY133" fmla="*/ 3482342 h 3482342"/>
              <a:gd name="connsiteX134" fmla="*/ 0 w 12192000"/>
              <a:gd name="connsiteY134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71654 w 12192000"/>
              <a:gd name="connsiteY25" fmla="*/ 1177422 h 3482342"/>
              <a:gd name="connsiteX26" fmla="*/ 11028687 w 12192000"/>
              <a:gd name="connsiteY26" fmla="*/ 1199018 h 3482342"/>
              <a:gd name="connsiteX27" fmla="*/ 10974565 w 12192000"/>
              <a:gd name="connsiteY27" fmla="*/ 1226849 h 3482342"/>
              <a:gd name="connsiteX28" fmla="*/ 10960443 w 12192000"/>
              <a:gd name="connsiteY28" fmla="*/ 1244502 h 3482342"/>
              <a:gd name="connsiteX29" fmla="*/ 10879242 w 12192000"/>
              <a:gd name="connsiteY29" fmla="*/ 1269215 h 3482342"/>
              <a:gd name="connsiteX30" fmla="*/ 10850998 w 12192000"/>
              <a:gd name="connsiteY30" fmla="*/ 1269215 h 3482342"/>
              <a:gd name="connsiteX31" fmla="*/ 10815658 w 12192000"/>
              <a:gd name="connsiteY31" fmla="*/ 1287849 h 3482342"/>
              <a:gd name="connsiteX32" fmla="*/ 10723900 w 12192000"/>
              <a:gd name="connsiteY32" fmla="*/ 1318642 h 3482342"/>
              <a:gd name="connsiteX33" fmla="*/ 10699186 w 12192000"/>
              <a:gd name="connsiteY33" fmla="*/ 1322173 h 3482342"/>
              <a:gd name="connsiteX34" fmla="*/ 10676375 w 12192000"/>
              <a:gd name="connsiteY34" fmla="*/ 1342640 h 3482342"/>
              <a:gd name="connsiteX35" fmla="*/ 10636304 w 12192000"/>
              <a:gd name="connsiteY35" fmla="*/ 1342641 h 3482342"/>
              <a:gd name="connsiteX36" fmla="*/ 10603863 w 12192000"/>
              <a:gd name="connsiteY36" fmla="*/ 1346886 h 3482342"/>
              <a:gd name="connsiteX37" fmla="*/ 10573203 w 12192000"/>
              <a:gd name="connsiteY37" fmla="*/ 1351996 h 3482342"/>
              <a:gd name="connsiteX38" fmla="*/ 10547375 w 12192000"/>
              <a:gd name="connsiteY38" fmla="*/ 1375130 h 3482342"/>
              <a:gd name="connsiteX39" fmla="*/ 10513263 w 12192000"/>
              <a:gd name="connsiteY39" fmla="*/ 1371939 h 3482342"/>
              <a:gd name="connsiteX40" fmla="*/ 10487356 w 12192000"/>
              <a:gd name="connsiteY40" fmla="*/ 1385722 h 3482342"/>
              <a:gd name="connsiteX41" fmla="*/ 10464012 w 12192000"/>
              <a:gd name="connsiteY41" fmla="*/ 1391778 h 3482342"/>
              <a:gd name="connsiteX42" fmla="*/ 10439694 w 12192000"/>
              <a:gd name="connsiteY42" fmla="*/ 1406905 h 3482342"/>
              <a:gd name="connsiteX43" fmla="*/ 10405409 w 12192000"/>
              <a:gd name="connsiteY43" fmla="*/ 1422789 h 3482342"/>
              <a:gd name="connsiteX44" fmla="*/ 10370530 w 12192000"/>
              <a:gd name="connsiteY44" fmla="*/ 1441596 h 3482342"/>
              <a:gd name="connsiteX45" fmla="*/ 10300239 w 12192000"/>
              <a:gd name="connsiteY45" fmla="*/ 1456332 h 3482342"/>
              <a:gd name="connsiteX46" fmla="*/ 10264922 w 12192000"/>
              <a:gd name="connsiteY46" fmla="*/ 1472107 h 3482342"/>
              <a:gd name="connsiteX47" fmla="*/ 10229629 w 12192000"/>
              <a:gd name="connsiteY47" fmla="*/ 1470454 h 3482342"/>
              <a:gd name="connsiteX48" fmla="*/ 10201385 w 12192000"/>
              <a:gd name="connsiteY48" fmla="*/ 1477515 h 3482342"/>
              <a:gd name="connsiteX49" fmla="*/ 10151958 w 12192000"/>
              <a:gd name="connsiteY49" fmla="*/ 1477515 h 3482342"/>
              <a:gd name="connsiteX50" fmla="*/ 10120184 w 12192000"/>
              <a:gd name="connsiteY50" fmla="*/ 1466924 h 3482342"/>
              <a:gd name="connsiteX51" fmla="*/ 10081348 w 12192000"/>
              <a:gd name="connsiteY51" fmla="*/ 1481046 h 3482342"/>
              <a:gd name="connsiteX52" fmla="*/ 10058690 w 12192000"/>
              <a:gd name="connsiteY52" fmla="*/ 1474888 h 3482342"/>
              <a:gd name="connsiteX53" fmla="*/ 10004424 w 12192000"/>
              <a:gd name="connsiteY53" fmla="*/ 1489801 h 3482342"/>
              <a:gd name="connsiteX54" fmla="*/ 9999951 w 12192000"/>
              <a:gd name="connsiteY54" fmla="*/ 1499127 h 3482342"/>
              <a:gd name="connsiteX55" fmla="*/ 9845462 w 12192000"/>
              <a:gd name="connsiteY55" fmla="*/ 1548192 h 3482342"/>
              <a:gd name="connsiteX56" fmla="*/ 9736156 w 12192000"/>
              <a:gd name="connsiteY56" fmla="*/ 1581928 h 3482342"/>
              <a:gd name="connsiteX57" fmla="*/ 9693355 w 12192000"/>
              <a:gd name="connsiteY57" fmla="*/ 1602632 h 3482342"/>
              <a:gd name="connsiteX58" fmla="*/ 9664242 w 12192000"/>
              <a:gd name="connsiteY58" fmla="*/ 1622075 h 3482342"/>
              <a:gd name="connsiteX59" fmla="*/ 9579195 w 12192000"/>
              <a:gd name="connsiteY59" fmla="*/ 1648017 h 3482342"/>
              <a:gd name="connsiteX60" fmla="*/ 9433652 w 12192000"/>
              <a:gd name="connsiteY60" fmla="*/ 1681174 h 3482342"/>
              <a:gd name="connsiteX61" fmla="*/ 9403775 w 12192000"/>
              <a:gd name="connsiteY61" fmla="*/ 1690403 h 3482342"/>
              <a:gd name="connsiteX62" fmla="*/ 9382503 w 12192000"/>
              <a:gd name="connsiteY62" fmla="*/ 1706957 h 3482342"/>
              <a:gd name="connsiteX63" fmla="*/ 9381410 w 12192000"/>
              <a:gd name="connsiteY63" fmla="*/ 1718312 h 3482342"/>
              <a:gd name="connsiteX64" fmla="*/ 9365685 w 12192000"/>
              <a:gd name="connsiteY64" fmla="*/ 1724772 h 3482342"/>
              <a:gd name="connsiteX65" fmla="*/ 9278020 w 12192000"/>
              <a:gd name="connsiteY65" fmla="*/ 1741161 h 3482342"/>
              <a:gd name="connsiteX66" fmla="*/ 9217145 w 12192000"/>
              <a:gd name="connsiteY66" fmla="*/ 1771195 h 3482342"/>
              <a:gd name="connsiteX67" fmla="*/ 8955875 w 12192000"/>
              <a:gd name="connsiteY67" fmla="*/ 1796806 h 3482342"/>
              <a:gd name="connsiteX68" fmla="*/ 8648415 w 12192000"/>
              <a:gd name="connsiteY68" fmla="*/ 1878623 h 3482342"/>
              <a:gd name="connsiteX69" fmla="*/ 8538519 w 12192000"/>
              <a:gd name="connsiteY69" fmla="*/ 1894114 h 3482342"/>
              <a:gd name="connsiteX70" fmla="*/ 8506541 w 12192000"/>
              <a:gd name="connsiteY70" fmla="*/ 1905955 h 3482342"/>
              <a:gd name="connsiteX71" fmla="*/ 8236214 w 12192000"/>
              <a:gd name="connsiteY71" fmla="*/ 1909725 h 3482342"/>
              <a:gd name="connsiteX72" fmla="*/ 8132104 w 12192000"/>
              <a:gd name="connsiteY72" fmla="*/ 1895727 h 3482342"/>
              <a:gd name="connsiteX73" fmla="*/ 7918078 w 12192000"/>
              <a:gd name="connsiteY73" fmla="*/ 1862668 h 3482342"/>
              <a:gd name="connsiteX74" fmla="*/ 7817899 w 12192000"/>
              <a:gd name="connsiteY74" fmla="*/ 1862176 h 3482342"/>
              <a:gd name="connsiteX75" fmla="*/ 7768994 w 12192000"/>
              <a:gd name="connsiteY75" fmla="*/ 1855721 h 3482342"/>
              <a:gd name="connsiteX76" fmla="*/ 7618027 w 12192000"/>
              <a:gd name="connsiteY76" fmla="*/ 1830959 h 3482342"/>
              <a:gd name="connsiteX77" fmla="*/ 7449425 w 12192000"/>
              <a:gd name="connsiteY77" fmla="*/ 1810910 h 3482342"/>
              <a:gd name="connsiteX78" fmla="*/ 7342915 w 12192000"/>
              <a:gd name="connsiteY78" fmla="*/ 1819827 h 3482342"/>
              <a:gd name="connsiteX79" fmla="*/ 7255191 w 12192000"/>
              <a:gd name="connsiteY79" fmla="*/ 1834354 h 3482342"/>
              <a:gd name="connsiteX80" fmla="*/ 7131205 w 12192000"/>
              <a:gd name="connsiteY80" fmla="*/ 1845557 h 3482342"/>
              <a:gd name="connsiteX81" fmla="*/ 6941837 w 12192000"/>
              <a:gd name="connsiteY81" fmla="*/ 1840640 h 3482342"/>
              <a:gd name="connsiteX82" fmla="*/ 6837145 w 12192000"/>
              <a:gd name="connsiteY82" fmla="*/ 1870724 h 3482342"/>
              <a:gd name="connsiteX83" fmla="*/ 6753991 w 12192000"/>
              <a:gd name="connsiteY83" fmla="*/ 1860969 h 3482342"/>
              <a:gd name="connsiteX84" fmla="*/ 6727754 w 12192000"/>
              <a:gd name="connsiteY84" fmla="*/ 1882372 h 3482342"/>
              <a:gd name="connsiteX85" fmla="*/ 6723371 w 12192000"/>
              <a:gd name="connsiteY85" fmla="*/ 1886494 h 3482342"/>
              <a:gd name="connsiteX86" fmla="*/ 6702779 w 12192000"/>
              <a:gd name="connsiteY86" fmla="*/ 1893601 h 3482342"/>
              <a:gd name="connsiteX87" fmla="*/ 6686657 w 12192000"/>
              <a:gd name="connsiteY87" fmla="*/ 1907344 h 3482342"/>
              <a:gd name="connsiteX88" fmla="*/ 6651330 w 12192000"/>
              <a:gd name="connsiteY88" fmla="*/ 1922921 h 3482342"/>
              <a:gd name="connsiteX89" fmla="*/ 6622958 w 12192000"/>
              <a:gd name="connsiteY89" fmla="*/ 1936255 h 3482342"/>
              <a:gd name="connsiteX90" fmla="*/ 6522602 w 12192000"/>
              <a:gd name="connsiteY90" fmla="*/ 1954133 h 3482342"/>
              <a:gd name="connsiteX91" fmla="*/ 6444344 w 12192000"/>
              <a:gd name="connsiteY91" fmla="*/ 1969663 h 3482342"/>
              <a:gd name="connsiteX92" fmla="*/ 6409626 w 12192000"/>
              <a:gd name="connsiteY92" fmla="*/ 1978846 h 3482342"/>
              <a:gd name="connsiteX93" fmla="*/ 6333446 w 12192000"/>
              <a:gd name="connsiteY93" fmla="*/ 1997163 h 3482342"/>
              <a:gd name="connsiteX94" fmla="*/ 6294933 w 12192000"/>
              <a:gd name="connsiteY94" fmla="*/ 2019412 h 3482342"/>
              <a:gd name="connsiteX95" fmla="*/ 6238719 w 12192000"/>
              <a:gd name="connsiteY95" fmla="*/ 2042547 h 3482342"/>
              <a:gd name="connsiteX96" fmla="*/ 6187205 w 12192000"/>
              <a:gd name="connsiteY96" fmla="*/ 2060048 h 3482342"/>
              <a:gd name="connsiteX97" fmla="*/ 6138780 w 12192000"/>
              <a:gd name="connsiteY97" fmla="*/ 2081918 h 3482342"/>
              <a:gd name="connsiteX98" fmla="*/ 6120125 w 12192000"/>
              <a:gd name="connsiteY98" fmla="*/ 2109475 h 3482342"/>
              <a:gd name="connsiteX99" fmla="*/ 6056576 w 12192000"/>
              <a:gd name="connsiteY99" fmla="*/ 2120066 h 3482342"/>
              <a:gd name="connsiteX100" fmla="*/ 5993794 w 12192000"/>
              <a:gd name="connsiteY100" fmla="*/ 2122569 h 3482342"/>
              <a:gd name="connsiteX101" fmla="*/ 5943601 w 12192000"/>
              <a:gd name="connsiteY101" fmla="*/ 2137719 h 3482342"/>
              <a:gd name="connsiteX102" fmla="*/ 5898141 w 12192000"/>
              <a:gd name="connsiteY102" fmla="*/ 2144806 h 3482342"/>
              <a:gd name="connsiteX103" fmla="*/ 5855337 w 12192000"/>
              <a:gd name="connsiteY103" fmla="*/ 2137719 h 3482342"/>
              <a:gd name="connsiteX104" fmla="*/ 5817682 w 12192000"/>
              <a:gd name="connsiteY104" fmla="*/ 2157358 h 3482342"/>
              <a:gd name="connsiteX105" fmla="*/ 5735300 w 12192000"/>
              <a:gd name="connsiteY105" fmla="*/ 2158902 h 3482342"/>
              <a:gd name="connsiteX106" fmla="*/ 5591469 w 12192000"/>
              <a:gd name="connsiteY106" fmla="*/ 2178389 h 3482342"/>
              <a:gd name="connsiteX107" fmla="*/ 5505818 w 12192000"/>
              <a:gd name="connsiteY107" fmla="*/ 2194207 h 3482342"/>
              <a:gd name="connsiteX108" fmla="*/ 5452860 w 12192000"/>
              <a:gd name="connsiteY108" fmla="*/ 2180085 h 3482342"/>
              <a:gd name="connsiteX109" fmla="*/ 5414282 w 12192000"/>
              <a:gd name="connsiteY109" fmla="*/ 2183070 h 3482342"/>
              <a:gd name="connsiteX110" fmla="*/ 5368369 w 12192000"/>
              <a:gd name="connsiteY110" fmla="*/ 2204272 h 3482342"/>
              <a:gd name="connsiteX111" fmla="*/ 5336354 w 12192000"/>
              <a:gd name="connsiteY111" fmla="*/ 2218920 h 3482342"/>
              <a:gd name="connsiteX112" fmla="*/ 5291263 w 12192000"/>
              <a:gd name="connsiteY112" fmla="*/ 2239182 h 3482342"/>
              <a:gd name="connsiteX113" fmla="*/ 5255152 w 12192000"/>
              <a:gd name="connsiteY113" fmla="*/ 2247164 h 3482342"/>
              <a:gd name="connsiteX114" fmla="*/ 5233796 w 12192000"/>
              <a:gd name="connsiteY114" fmla="*/ 2268260 h 3482342"/>
              <a:gd name="connsiteX115" fmla="*/ 5212786 w 12192000"/>
              <a:gd name="connsiteY115" fmla="*/ 2296592 h 3482342"/>
              <a:gd name="connsiteX116" fmla="*/ 5173523 w 12192000"/>
              <a:gd name="connsiteY116" fmla="*/ 2309057 h 3482342"/>
              <a:gd name="connsiteX117" fmla="*/ 5123830 w 12192000"/>
              <a:gd name="connsiteY117" fmla="*/ 2307070 h 3482342"/>
              <a:gd name="connsiteX118" fmla="*/ 5065426 w 12192000"/>
              <a:gd name="connsiteY118" fmla="*/ 2324076 h 3482342"/>
              <a:gd name="connsiteX119" fmla="*/ 4975908 w 12192000"/>
              <a:gd name="connsiteY119" fmla="*/ 2364128 h 3482342"/>
              <a:gd name="connsiteX120" fmla="*/ 4913723 w 12192000"/>
              <a:gd name="connsiteY120" fmla="*/ 2385265 h 3482342"/>
              <a:gd name="connsiteX121" fmla="*/ 4746485 w 12192000"/>
              <a:gd name="connsiteY121" fmla="*/ 2451769 h 3482342"/>
              <a:gd name="connsiteX122" fmla="*/ 4681588 w 12192000"/>
              <a:gd name="connsiteY122" fmla="*/ 2467494 h 3482342"/>
              <a:gd name="connsiteX123" fmla="*/ 1783655 w 12192000"/>
              <a:gd name="connsiteY123" fmla="*/ 3163860 h 3482342"/>
              <a:gd name="connsiteX124" fmla="*/ 1325955 w 12192000"/>
              <a:gd name="connsiteY124" fmla="*/ 3176692 h 3482342"/>
              <a:gd name="connsiteX125" fmla="*/ 1190384 w 12192000"/>
              <a:gd name="connsiteY125" fmla="*/ 3203504 h 3482342"/>
              <a:gd name="connsiteX126" fmla="*/ 1094537 w 12192000"/>
              <a:gd name="connsiteY126" fmla="*/ 3229469 h 3482342"/>
              <a:gd name="connsiteX127" fmla="*/ 779276 w 12192000"/>
              <a:gd name="connsiteY127" fmla="*/ 3327290 h 3482342"/>
              <a:gd name="connsiteX128" fmla="*/ 600378 w 12192000"/>
              <a:gd name="connsiteY128" fmla="*/ 3335250 h 3482342"/>
              <a:gd name="connsiteX129" fmla="*/ 493457 w 12192000"/>
              <a:gd name="connsiteY129" fmla="*/ 3365044 h 3482342"/>
              <a:gd name="connsiteX130" fmla="*/ 349402 w 12192000"/>
              <a:gd name="connsiteY130" fmla="*/ 3380897 h 3482342"/>
              <a:gd name="connsiteX131" fmla="*/ 192183 w 12192000"/>
              <a:gd name="connsiteY131" fmla="*/ 3460075 h 3482342"/>
              <a:gd name="connsiteX132" fmla="*/ 46713 w 12192000"/>
              <a:gd name="connsiteY132" fmla="*/ 3462986 h 3482342"/>
              <a:gd name="connsiteX133" fmla="*/ 2765 w 12192000"/>
              <a:gd name="connsiteY133" fmla="*/ 3480770 h 3482342"/>
              <a:gd name="connsiteX134" fmla="*/ 0 w 12192000"/>
              <a:gd name="connsiteY134" fmla="*/ 3482342 h 3482342"/>
              <a:gd name="connsiteX135" fmla="*/ 0 w 12192000"/>
              <a:gd name="connsiteY135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601229 w 12192000"/>
              <a:gd name="connsiteY15" fmla="*/ 785537 h 3482342"/>
              <a:gd name="connsiteX16" fmla="*/ 11501920 w 12192000"/>
              <a:gd name="connsiteY16" fmla="*/ 813109 h 3482342"/>
              <a:gd name="connsiteX17" fmla="*/ 11405286 w 12192000"/>
              <a:gd name="connsiteY17" fmla="*/ 849086 h 3482342"/>
              <a:gd name="connsiteX18" fmla="*/ 11338523 w 12192000"/>
              <a:gd name="connsiteY18" fmla="*/ 852810 h 3482342"/>
              <a:gd name="connsiteX19" fmla="*/ 11313493 w 12192000"/>
              <a:gd name="connsiteY19" fmla="*/ 880860 h 3482342"/>
              <a:gd name="connsiteX20" fmla="*/ 11228040 w 12192000"/>
              <a:gd name="connsiteY20" fmla="*/ 958953 h 3482342"/>
              <a:gd name="connsiteX21" fmla="*/ 11196987 w 12192000"/>
              <a:gd name="connsiteY21" fmla="*/ 1000897 h 3482342"/>
              <a:gd name="connsiteX22" fmla="*/ 11193568 w 12192000"/>
              <a:gd name="connsiteY22" fmla="*/ 1039464 h 3482342"/>
              <a:gd name="connsiteX23" fmla="*/ 11175804 w 12192000"/>
              <a:gd name="connsiteY23" fmla="*/ 1067977 h 3482342"/>
              <a:gd name="connsiteX24" fmla="*/ 11133438 w 12192000"/>
              <a:gd name="connsiteY24" fmla="*/ 1106812 h 3482342"/>
              <a:gd name="connsiteX25" fmla="*/ 11120819 w 12192000"/>
              <a:gd name="connsiteY25" fmla="*/ 1126133 h 3482342"/>
              <a:gd name="connsiteX26" fmla="*/ 11071654 w 12192000"/>
              <a:gd name="connsiteY26" fmla="*/ 1177422 h 3482342"/>
              <a:gd name="connsiteX27" fmla="*/ 11028687 w 12192000"/>
              <a:gd name="connsiteY27" fmla="*/ 1199018 h 3482342"/>
              <a:gd name="connsiteX28" fmla="*/ 10974565 w 12192000"/>
              <a:gd name="connsiteY28" fmla="*/ 1226849 h 3482342"/>
              <a:gd name="connsiteX29" fmla="*/ 10960443 w 12192000"/>
              <a:gd name="connsiteY29" fmla="*/ 1244502 h 3482342"/>
              <a:gd name="connsiteX30" fmla="*/ 10879242 w 12192000"/>
              <a:gd name="connsiteY30" fmla="*/ 1269215 h 3482342"/>
              <a:gd name="connsiteX31" fmla="*/ 10850998 w 12192000"/>
              <a:gd name="connsiteY31" fmla="*/ 1269215 h 3482342"/>
              <a:gd name="connsiteX32" fmla="*/ 10815658 w 12192000"/>
              <a:gd name="connsiteY32" fmla="*/ 1287849 h 3482342"/>
              <a:gd name="connsiteX33" fmla="*/ 10723900 w 12192000"/>
              <a:gd name="connsiteY33" fmla="*/ 1318642 h 3482342"/>
              <a:gd name="connsiteX34" fmla="*/ 10699186 w 12192000"/>
              <a:gd name="connsiteY34" fmla="*/ 1322173 h 3482342"/>
              <a:gd name="connsiteX35" fmla="*/ 10676375 w 12192000"/>
              <a:gd name="connsiteY35" fmla="*/ 1342640 h 3482342"/>
              <a:gd name="connsiteX36" fmla="*/ 10636304 w 12192000"/>
              <a:gd name="connsiteY36" fmla="*/ 1342641 h 3482342"/>
              <a:gd name="connsiteX37" fmla="*/ 10603863 w 12192000"/>
              <a:gd name="connsiteY37" fmla="*/ 1346886 h 3482342"/>
              <a:gd name="connsiteX38" fmla="*/ 10573203 w 12192000"/>
              <a:gd name="connsiteY38" fmla="*/ 1351996 h 3482342"/>
              <a:gd name="connsiteX39" fmla="*/ 10547375 w 12192000"/>
              <a:gd name="connsiteY39" fmla="*/ 1375130 h 3482342"/>
              <a:gd name="connsiteX40" fmla="*/ 10513263 w 12192000"/>
              <a:gd name="connsiteY40" fmla="*/ 1371939 h 3482342"/>
              <a:gd name="connsiteX41" fmla="*/ 10487356 w 12192000"/>
              <a:gd name="connsiteY41" fmla="*/ 1385722 h 3482342"/>
              <a:gd name="connsiteX42" fmla="*/ 10464012 w 12192000"/>
              <a:gd name="connsiteY42" fmla="*/ 1391778 h 3482342"/>
              <a:gd name="connsiteX43" fmla="*/ 10439694 w 12192000"/>
              <a:gd name="connsiteY43" fmla="*/ 1406905 h 3482342"/>
              <a:gd name="connsiteX44" fmla="*/ 10405409 w 12192000"/>
              <a:gd name="connsiteY44" fmla="*/ 1422789 h 3482342"/>
              <a:gd name="connsiteX45" fmla="*/ 10370530 w 12192000"/>
              <a:gd name="connsiteY45" fmla="*/ 1441596 h 3482342"/>
              <a:gd name="connsiteX46" fmla="*/ 10300239 w 12192000"/>
              <a:gd name="connsiteY46" fmla="*/ 1456332 h 3482342"/>
              <a:gd name="connsiteX47" fmla="*/ 10264922 w 12192000"/>
              <a:gd name="connsiteY47" fmla="*/ 1472107 h 3482342"/>
              <a:gd name="connsiteX48" fmla="*/ 10229629 w 12192000"/>
              <a:gd name="connsiteY48" fmla="*/ 1470454 h 3482342"/>
              <a:gd name="connsiteX49" fmla="*/ 10201385 w 12192000"/>
              <a:gd name="connsiteY49" fmla="*/ 1477515 h 3482342"/>
              <a:gd name="connsiteX50" fmla="*/ 10151958 w 12192000"/>
              <a:gd name="connsiteY50" fmla="*/ 1477515 h 3482342"/>
              <a:gd name="connsiteX51" fmla="*/ 10120184 w 12192000"/>
              <a:gd name="connsiteY51" fmla="*/ 1466924 h 3482342"/>
              <a:gd name="connsiteX52" fmla="*/ 10081348 w 12192000"/>
              <a:gd name="connsiteY52" fmla="*/ 1481046 h 3482342"/>
              <a:gd name="connsiteX53" fmla="*/ 10058690 w 12192000"/>
              <a:gd name="connsiteY53" fmla="*/ 1474888 h 3482342"/>
              <a:gd name="connsiteX54" fmla="*/ 10004424 w 12192000"/>
              <a:gd name="connsiteY54" fmla="*/ 1489801 h 3482342"/>
              <a:gd name="connsiteX55" fmla="*/ 9999951 w 12192000"/>
              <a:gd name="connsiteY55" fmla="*/ 1499127 h 3482342"/>
              <a:gd name="connsiteX56" fmla="*/ 9845462 w 12192000"/>
              <a:gd name="connsiteY56" fmla="*/ 1548192 h 3482342"/>
              <a:gd name="connsiteX57" fmla="*/ 9736156 w 12192000"/>
              <a:gd name="connsiteY57" fmla="*/ 1581928 h 3482342"/>
              <a:gd name="connsiteX58" fmla="*/ 9693355 w 12192000"/>
              <a:gd name="connsiteY58" fmla="*/ 1602632 h 3482342"/>
              <a:gd name="connsiteX59" fmla="*/ 9664242 w 12192000"/>
              <a:gd name="connsiteY59" fmla="*/ 1622075 h 3482342"/>
              <a:gd name="connsiteX60" fmla="*/ 9579195 w 12192000"/>
              <a:gd name="connsiteY60" fmla="*/ 1648017 h 3482342"/>
              <a:gd name="connsiteX61" fmla="*/ 9433652 w 12192000"/>
              <a:gd name="connsiteY61" fmla="*/ 1681174 h 3482342"/>
              <a:gd name="connsiteX62" fmla="*/ 9403775 w 12192000"/>
              <a:gd name="connsiteY62" fmla="*/ 1690403 h 3482342"/>
              <a:gd name="connsiteX63" fmla="*/ 9382503 w 12192000"/>
              <a:gd name="connsiteY63" fmla="*/ 1706957 h 3482342"/>
              <a:gd name="connsiteX64" fmla="*/ 9381410 w 12192000"/>
              <a:gd name="connsiteY64" fmla="*/ 1718312 h 3482342"/>
              <a:gd name="connsiteX65" fmla="*/ 9365685 w 12192000"/>
              <a:gd name="connsiteY65" fmla="*/ 1724772 h 3482342"/>
              <a:gd name="connsiteX66" fmla="*/ 9278020 w 12192000"/>
              <a:gd name="connsiteY66" fmla="*/ 1741161 h 3482342"/>
              <a:gd name="connsiteX67" fmla="*/ 9217145 w 12192000"/>
              <a:gd name="connsiteY67" fmla="*/ 1771195 h 3482342"/>
              <a:gd name="connsiteX68" fmla="*/ 8955875 w 12192000"/>
              <a:gd name="connsiteY68" fmla="*/ 1796806 h 3482342"/>
              <a:gd name="connsiteX69" fmla="*/ 8648415 w 12192000"/>
              <a:gd name="connsiteY69" fmla="*/ 1878623 h 3482342"/>
              <a:gd name="connsiteX70" fmla="*/ 8538519 w 12192000"/>
              <a:gd name="connsiteY70" fmla="*/ 1894114 h 3482342"/>
              <a:gd name="connsiteX71" fmla="*/ 8506541 w 12192000"/>
              <a:gd name="connsiteY71" fmla="*/ 1905955 h 3482342"/>
              <a:gd name="connsiteX72" fmla="*/ 8236214 w 12192000"/>
              <a:gd name="connsiteY72" fmla="*/ 1909725 h 3482342"/>
              <a:gd name="connsiteX73" fmla="*/ 8132104 w 12192000"/>
              <a:gd name="connsiteY73" fmla="*/ 1895727 h 3482342"/>
              <a:gd name="connsiteX74" fmla="*/ 7918078 w 12192000"/>
              <a:gd name="connsiteY74" fmla="*/ 1862668 h 3482342"/>
              <a:gd name="connsiteX75" fmla="*/ 7817899 w 12192000"/>
              <a:gd name="connsiteY75" fmla="*/ 1862176 h 3482342"/>
              <a:gd name="connsiteX76" fmla="*/ 7768994 w 12192000"/>
              <a:gd name="connsiteY76" fmla="*/ 1855721 h 3482342"/>
              <a:gd name="connsiteX77" fmla="*/ 7618027 w 12192000"/>
              <a:gd name="connsiteY77" fmla="*/ 1830959 h 3482342"/>
              <a:gd name="connsiteX78" fmla="*/ 7449425 w 12192000"/>
              <a:gd name="connsiteY78" fmla="*/ 1810910 h 3482342"/>
              <a:gd name="connsiteX79" fmla="*/ 7342915 w 12192000"/>
              <a:gd name="connsiteY79" fmla="*/ 1819827 h 3482342"/>
              <a:gd name="connsiteX80" fmla="*/ 7255191 w 12192000"/>
              <a:gd name="connsiteY80" fmla="*/ 1834354 h 3482342"/>
              <a:gd name="connsiteX81" fmla="*/ 7131205 w 12192000"/>
              <a:gd name="connsiteY81" fmla="*/ 1845557 h 3482342"/>
              <a:gd name="connsiteX82" fmla="*/ 6941837 w 12192000"/>
              <a:gd name="connsiteY82" fmla="*/ 1840640 h 3482342"/>
              <a:gd name="connsiteX83" fmla="*/ 6837145 w 12192000"/>
              <a:gd name="connsiteY83" fmla="*/ 1870724 h 3482342"/>
              <a:gd name="connsiteX84" fmla="*/ 6753991 w 12192000"/>
              <a:gd name="connsiteY84" fmla="*/ 1860969 h 3482342"/>
              <a:gd name="connsiteX85" fmla="*/ 6727754 w 12192000"/>
              <a:gd name="connsiteY85" fmla="*/ 1882372 h 3482342"/>
              <a:gd name="connsiteX86" fmla="*/ 6723371 w 12192000"/>
              <a:gd name="connsiteY86" fmla="*/ 1886494 h 3482342"/>
              <a:gd name="connsiteX87" fmla="*/ 6702779 w 12192000"/>
              <a:gd name="connsiteY87" fmla="*/ 1893601 h 3482342"/>
              <a:gd name="connsiteX88" fmla="*/ 6686657 w 12192000"/>
              <a:gd name="connsiteY88" fmla="*/ 1907344 h 3482342"/>
              <a:gd name="connsiteX89" fmla="*/ 6651330 w 12192000"/>
              <a:gd name="connsiteY89" fmla="*/ 1922921 h 3482342"/>
              <a:gd name="connsiteX90" fmla="*/ 6622958 w 12192000"/>
              <a:gd name="connsiteY90" fmla="*/ 1936255 h 3482342"/>
              <a:gd name="connsiteX91" fmla="*/ 6522602 w 12192000"/>
              <a:gd name="connsiteY91" fmla="*/ 1954133 h 3482342"/>
              <a:gd name="connsiteX92" fmla="*/ 6444344 w 12192000"/>
              <a:gd name="connsiteY92" fmla="*/ 1969663 h 3482342"/>
              <a:gd name="connsiteX93" fmla="*/ 6409626 w 12192000"/>
              <a:gd name="connsiteY93" fmla="*/ 1978846 h 3482342"/>
              <a:gd name="connsiteX94" fmla="*/ 6333446 w 12192000"/>
              <a:gd name="connsiteY94" fmla="*/ 1997163 h 3482342"/>
              <a:gd name="connsiteX95" fmla="*/ 6294933 w 12192000"/>
              <a:gd name="connsiteY95" fmla="*/ 2019412 h 3482342"/>
              <a:gd name="connsiteX96" fmla="*/ 6238719 w 12192000"/>
              <a:gd name="connsiteY96" fmla="*/ 2042547 h 3482342"/>
              <a:gd name="connsiteX97" fmla="*/ 6187205 w 12192000"/>
              <a:gd name="connsiteY97" fmla="*/ 2060048 h 3482342"/>
              <a:gd name="connsiteX98" fmla="*/ 6138780 w 12192000"/>
              <a:gd name="connsiteY98" fmla="*/ 2081918 h 3482342"/>
              <a:gd name="connsiteX99" fmla="*/ 6120125 w 12192000"/>
              <a:gd name="connsiteY99" fmla="*/ 2109475 h 3482342"/>
              <a:gd name="connsiteX100" fmla="*/ 6056576 w 12192000"/>
              <a:gd name="connsiteY100" fmla="*/ 2120066 h 3482342"/>
              <a:gd name="connsiteX101" fmla="*/ 5993794 w 12192000"/>
              <a:gd name="connsiteY101" fmla="*/ 2122569 h 3482342"/>
              <a:gd name="connsiteX102" fmla="*/ 5943601 w 12192000"/>
              <a:gd name="connsiteY102" fmla="*/ 2137719 h 3482342"/>
              <a:gd name="connsiteX103" fmla="*/ 5898141 w 12192000"/>
              <a:gd name="connsiteY103" fmla="*/ 2144806 h 3482342"/>
              <a:gd name="connsiteX104" fmla="*/ 5855337 w 12192000"/>
              <a:gd name="connsiteY104" fmla="*/ 2137719 h 3482342"/>
              <a:gd name="connsiteX105" fmla="*/ 5817682 w 12192000"/>
              <a:gd name="connsiteY105" fmla="*/ 2157358 h 3482342"/>
              <a:gd name="connsiteX106" fmla="*/ 5735300 w 12192000"/>
              <a:gd name="connsiteY106" fmla="*/ 2158902 h 3482342"/>
              <a:gd name="connsiteX107" fmla="*/ 5591469 w 12192000"/>
              <a:gd name="connsiteY107" fmla="*/ 2178389 h 3482342"/>
              <a:gd name="connsiteX108" fmla="*/ 5505818 w 12192000"/>
              <a:gd name="connsiteY108" fmla="*/ 2194207 h 3482342"/>
              <a:gd name="connsiteX109" fmla="*/ 5452860 w 12192000"/>
              <a:gd name="connsiteY109" fmla="*/ 2180085 h 3482342"/>
              <a:gd name="connsiteX110" fmla="*/ 5414282 w 12192000"/>
              <a:gd name="connsiteY110" fmla="*/ 2183070 h 3482342"/>
              <a:gd name="connsiteX111" fmla="*/ 5368369 w 12192000"/>
              <a:gd name="connsiteY111" fmla="*/ 2204272 h 3482342"/>
              <a:gd name="connsiteX112" fmla="*/ 5336354 w 12192000"/>
              <a:gd name="connsiteY112" fmla="*/ 2218920 h 3482342"/>
              <a:gd name="connsiteX113" fmla="*/ 5291263 w 12192000"/>
              <a:gd name="connsiteY113" fmla="*/ 2239182 h 3482342"/>
              <a:gd name="connsiteX114" fmla="*/ 5255152 w 12192000"/>
              <a:gd name="connsiteY114" fmla="*/ 2247164 h 3482342"/>
              <a:gd name="connsiteX115" fmla="*/ 5233796 w 12192000"/>
              <a:gd name="connsiteY115" fmla="*/ 2268260 h 3482342"/>
              <a:gd name="connsiteX116" fmla="*/ 5212786 w 12192000"/>
              <a:gd name="connsiteY116" fmla="*/ 2296592 h 3482342"/>
              <a:gd name="connsiteX117" fmla="*/ 5173523 w 12192000"/>
              <a:gd name="connsiteY117" fmla="*/ 2309057 h 3482342"/>
              <a:gd name="connsiteX118" fmla="*/ 5123830 w 12192000"/>
              <a:gd name="connsiteY118" fmla="*/ 2307070 h 3482342"/>
              <a:gd name="connsiteX119" fmla="*/ 5065426 w 12192000"/>
              <a:gd name="connsiteY119" fmla="*/ 2324076 h 3482342"/>
              <a:gd name="connsiteX120" fmla="*/ 4975908 w 12192000"/>
              <a:gd name="connsiteY120" fmla="*/ 2364128 h 3482342"/>
              <a:gd name="connsiteX121" fmla="*/ 4913723 w 12192000"/>
              <a:gd name="connsiteY121" fmla="*/ 2385265 h 3482342"/>
              <a:gd name="connsiteX122" fmla="*/ 4746485 w 12192000"/>
              <a:gd name="connsiteY122" fmla="*/ 2451769 h 3482342"/>
              <a:gd name="connsiteX123" fmla="*/ 4681588 w 12192000"/>
              <a:gd name="connsiteY123" fmla="*/ 2467494 h 3482342"/>
              <a:gd name="connsiteX124" fmla="*/ 1783655 w 12192000"/>
              <a:gd name="connsiteY124" fmla="*/ 3163860 h 3482342"/>
              <a:gd name="connsiteX125" fmla="*/ 1325955 w 12192000"/>
              <a:gd name="connsiteY125" fmla="*/ 3176692 h 3482342"/>
              <a:gd name="connsiteX126" fmla="*/ 1190384 w 12192000"/>
              <a:gd name="connsiteY126" fmla="*/ 3203504 h 3482342"/>
              <a:gd name="connsiteX127" fmla="*/ 1094537 w 12192000"/>
              <a:gd name="connsiteY127" fmla="*/ 3229469 h 3482342"/>
              <a:gd name="connsiteX128" fmla="*/ 779276 w 12192000"/>
              <a:gd name="connsiteY128" fmla="*/ 3327290 h 3482342"/>
              <a:gd name="connsiteX129" fmla="*/ 600378 w 12192000"/>
              <a:gd name="connsiteY129" fmla="*/ 3335250 h 3482342"/>
              <a:gd name="connsiteX130" fmla="*/ 493457 w 12192000"/>
              <a:gd name="connsiteY130" fmla="*/ 3365044 h 3482342"/>
              <a:gd name="connsiteX131" fmla="*/ 349402 w 12192000"/>
              <a:gd name="connsiteY131" fmla="*/ 3380897 h 3482342"/>
              <a:gd name="connsiteX132" fmla="*/ 192183 w 12192000"/>
              <a:gd name="connsiteY132" fmla="*/ 3460075 h 3482342"/>
              <a:gd name="connsiteX133" fmla="*/ 46713 w 12192000"/>
              <a:gd name="connsiteY133" fmla="*/ 3462986 h 3482342"/>
              <a:gd name="connsiteX134" fmla="*/ 2765 w 12192000"/>
              <a:gd name="connsiteY134" fmla="*/ 3480770 h 3482342"/>
              <a:gd name="connsiteX135" fmla="*/ 0 w 12192000"/>
              <a:gd name="connsiteY135" fmla="*/ 3482342 h 3482342"/>
              <a:gd name="connsiteX136" fmla="*/ 0 w 12192000"/>
              <a:gd name="connsiteY13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7717 w 12192000"/>
              <a:gd name="connsiteY14" fmla="*/ 746701 h 3482342"/>
              <a:gd name="connsiteX15" fmla="*/ 11656818 w 12192000"/>
              <a:gd name="connsiteY15" fmla="*/ 769062 h 3482342"/>
              <a:gd name="connsiteX16" fmla="*/ 11601229 w 12192000"/>
              <a:gd name="connsiteY16" fmla="*/ 785537 h 3482342"/>
              <a:gd name="connsiteX17" fmla="*/ 11501920 w 12192000"/>
              <a:gd name="connsiteY17" fmla="*/ 813109 h 3482342"/>
              <a:gd name="connsiteX18" fmla="*/ 11405286 w 12192000"/>
              <a:gd name="connsiteY18" fmla="*/ 849086 h 3482342"/>
              <a:gd name="connsiteX19" fmla="*/ 11338523 w 12192000"/>
              <a:gd name="connsiteY19" fmla="*/ 852810 h 3482342"/>
              <a:gd name="connsiteX20" fmla="*/ 11313493 w 12192000"/>
              <a:gd name="connsiteY20" fmla="*/ 880860 h 3482342"/>
              <a:gd name="connsiteX21" fmla="*/ 11228040 w 12192000"/>
              <a:gd name="connsiteY21" fmla="*/ 958953 h 3482342"/>
              <a:gd name="connsiteX22" fmla="*/ 11196987 w 12192000"/>
              <a:gd name="connsiteY22" fmla="*/ 1000897 h 3482342"/>
              <a:gd name="connsiteX23" fmla="*/ 11193568 w 12192000"/>
              <a:gd name="connsiteY23" fmla="*/ 1039464 h 3482342"/>
              <a:gd name="connsiteX24" fmla="*/ 11175804 w 12192000"/>
              <a:gd name="connsiteY24" fmla="*/ 1067977 h 3482342"/>
              <a:gd name="connsiteX25" fmla="*/ 11133438 w 12192000"/>
              <a:gd name="connsiteY25" fmla="*/ 1106812 h 3482342"/>
              <a:gd name="connsiteX26" fmla="*/ 11120819 w 12192000"/>
              <a:gd name="connsiteY26" fmla="*/ 1126133 h 3482342"/>
              <a:gd name="connsiteX27" fmla="*/ 11071654 w 12192000"/>
              <a:gd name="connsiteY27" fmla="*/ 1177422 h 3482342"/>
              <a:gd name="connsiteX28" fmla="*/ 11028687 w 12192000"/>
              <a:gd name="connsiteY28" fmla="*/ 1199018 h 3482342"/>
              <a:gd name="connsiteX29" fmla="*/ 10974565 w 12192000"/>
              <a:gd name="connsiteY29" fmla="*/ 1226849 h 3482342"/>
              <a:gd name="connsiteX30" fmla="*/ 10960443 w 12192000"/>
              <a:gd name="connsiteY30" fmla="*/ 1244502 h 3482342"/>
              <a:gd name="connsiteX31" fmla="*/ 10879242 w 12192000"/>
              <a:gd name="connsiteY31" fmla="*/ 1269215 h 3482342"/>
              <a:gd name="connsiteX32" fmla="*/ 10850998 w 12192000"/>
              <a:gd name="connsiteY32" fmla="*/ 1269215 h 3482342"/>
              <a:gd name="connsiteX33" fmla="*/ 10815658 w 12192000"/>
              <a:gd name="connsiteY33" fmla="*/ 1287849 h 3482342"/>
              <a:gd name="connsiteX34" fmla="*/ 10723900 w 12192000"/>
              <a:gd name="connsiteY34" fmla="*/ 1318642 h 3482342"/>
              <a:gd name="connsiteX35" fmla="*/ 10699186 w 12192000"/>
              <a:gd name="connsiteY35" fmla="*/ 1322173 h 3482342"/>
              <a:gd name="connsiteX36" fmla="*/ 10676375 w 12192000"/>
              <a:gd name="connsiteY36" fmla="*/ 1342640 h 3482342"/>
              <a:gd name="connsiteX37" fmla="*/ 10636304 w 12192000"/>
              <a:gd name="connsiteY37" fmla="*/ 1342641 h 3482342"/>
              <a:gd name="connsiteX38" fmla="*/ 10603863 w 12192000"/>
              <a:gd name="connsiteY38" fmla="*/ 1346886 h 3482342"/>
              <a:gd name="connsiteX39" fmla="*/ 10573203 w 12192000"/>
              <a:gd name="connsiteY39" fmla="*/ 1351996 h 3482342"/>
              <a:gd name="connsiteX40" fmla="*/ 10547375 w 12192000"/>
              <a:gd name="connsiteY40" fmla="*/ 1375130 h 3482342"/>
              <a:gd name="connsiteX41" fmla="*/ 10513263 w 12192000"/>
              <a:gd name="connsiteY41" fmla="*/ 1371939 h 3482342"/>
              <a:gd name="connsiteX42" fmla="*/ 10487356 w 12192000"/>
              <a:gd name="connsiteY42" fmla="*/ 1385722 h 3482342"/>
              <a:gd name="connsiteX43" fmla="*/ 10464012 w 12192000"/>
              <a:gd name="connsiteY43" fmla="*/ 1391778 h 3482342"/>
              <a:gd name="connsiteX44" fmla="*/ 10439694 w 12192000"/>
              <a:gd name="connsiteY44" fmla="*/ 1406905 h 3482342"/>
              <a:gd name="connsiteX45" fmla="*/ 10405409 w 12192000"/>
              <a:gd name="connsiteY45" fmla="*/ 1422789 h 3482342"/>
              <a:gd name="connsiteX46" fmla="*/ 10370530 w 12192000"/>
              <a:gd name="connsiteY46" fmla="*/ 1441596 h 3482342"/>
              <a:gd name="connsiteX47" fmla="*/ 10300239 w 12192000"/>
              <a:gd name="connsiteY47" fmla="*/ 1456332 h 3482342"/>
              <a:gd name="connsiteX48" fmla="*/ 10264922 w 12192000"/>
              <a:gd name="connsiteY48" fmla="*/ 1472107 h 3482342"/>
              <a:gd name="connsiteX49" fmla="*/ 10229629 w 12192000"/>
              <a:gd name="connsiteY49" fmla="*/ 1470454 h 3482342"/>
              <a:gd name="connsiteX50" fmla="*/ 10201385 w 12192000"/>
              <a:gd name="connsiteY50" fmla="*/ 1477515 h 3482342"/>
              <a:gd name="connsiteX51" fmla="*/ 10151958 w 12192000"/>
              <a:gd name="connsiteY51" fmla="*/ 1477515 h 3482342"/>
              <a:gd name="connsiteX52" fmla="*/ 10120184 w 12192000"/>
              <a:gd name="connsiteY52" fmla="*/ 1466924 h 3482342"/>
              <a:gd name="connsiteX53" fmla="*/ 10081348 w 12192000"/>
              <a:gd name="connsiteY53" fmla="*/ 1481046 h 3482342"/>
              <a:gd name="connsiteX54" fmla="*/ 10058690 w 12192000"/>
              <a:gd name="connsiteY54" fmla="*/ 1474888 h 3482342"/>
              <a:gd name="connsiteX55" fmla="*/ 10004424 w 12192000"/>
              <a:gd name="connsiteY55" fmla="*/ 1489801 h 3482342"/>
              <a:gd name="connsiteX56" fmla="*/ 9999951 w 12192000"/>
              <a:gd name="connsiteY56" fmla="*/ 1499127 h 3482342"/>
              <a:gd name="connsiteX57" fmla="*/ 9845462 w 12192000"/>
              <a:gd name="connsiteY57" fmla="*/ 1548192 h 3482342"/>
              <a:gd name="connsiteX58" fmla="*/ 9736156 w 12192000"/>
              <a:gd name="connsiteY58" fmla="*/ 1581928 h 3482342"/>
              <a:gd name="connsiteX59" fmla="*/ 9693355 w 12192000"/>
              <a:gd name="connsiteY59" fmla="*/ 1602632 h 3482342"/>
              <a:gd name="connsiteX60" fmla="*/ 9664242 w 12192000"/>
              <a:gd name="connsiteY60" fmla="*/ 1622075 h 3482342"/>
              <a:gd name="connsiteX61" fmla="*/ 9579195 w 12192000"/>
              <a:gd name="connsiteY61" fmla="*/ 1648017 h 3482342"/>
              <a:gd name="connsiteX62" fmla="*/ 9433652 w 12192000"/>
              <a:gd name="connsiteY62" fmla="*/ 1681174 h 3482342"/>
              <a:gd name="connsiteX63" fmla="*/ 9403775 w 12192000"/>
              <a:gd name="connsiteY63" fmla="*/ 1690403 h 3482342"/>
              <a:gd name="connsiteX64" fmla="*/ 9382503 w 12192000"/>
              <a:gd name="connsiteY64" fmla="*/ 1706957 h 3482342"/>
              <a:gd name="connsiteX65" fmla="*/ 9381410 w 12192000"/>
              <a:gd name="connsiteY65" fmla="*/ 1718312 h 3482342"/>
              <a:gd name="connsiteX66" fmla="*/ 9365685 w 12192000"/>
              <a:gd name="connsiteY66" fmla="*/ 1724772 h 3482342"/>
              <a:gd name="connsiteX67" fmla="*/ 9278020 w 12192000"/>
              <a:gd name="connsiteY67" fmla="*/ 1741161 h 3482342"/>
              <a:gd name="connsiteX68" fmla="*/ 9217145 w 12192000"/>
              <a:gd name="connsiteY68" fmla="*/ 1771195 h 3482342"/>
              <a:gd name="connsiteX69" fmla="*/ 8955875 w 12192000"/>
              <a:gd name="connsiteY69" fmla="*/ 1796806 h 3482342"/>
              <a:gd name="connsiteX70" fmla="*/ 8648415 w 12192000"/>
              <a:gd name="connsiteY70" fmla="*/ 1878623 h 3482342"/>
              <a:gd name="connsiteX71" fmla="*/ 8538519 w 12192000"/>
              <a:gd name="connsiteY71" fmla="*/ 1894114 h 3482342"/>
              <a:gd name="connsiteX72" fmla="*/ 8506541 w 12192000"/>
              <a:gd name="connsiteY72" fmla="*/ 1905955 h 3482342"/>
              <a:gd name="connsiteX73" fmla="*/ 8236214 w 12192000"/>
              <a:gd name="connsiteY73" fmla="*/ 1909725 h 3482342"/>
              <a:gd name="connsiteX74" fmla="*/ 8132104 w 12192000"/>
              <a:gd name="connsiteY74" fmla="*/ 1895727 h 3482342"/>
              <a:gd name="connsiteX75" fmla="*/ 7918078 w 12192000"/>
              <a:gd name="connsiteY75" fmla="*/ 1862668 h 3482342"/>
              <a:gd name="connsiteX76" fmla="*/ 7817899 w 12192000"/>
              <a:gd name="connsiteY76" fmla="*/ 1862176 h 3482342"/>
              <a:gd name="connsiteX77" fmla="*/ 7768994 w 12192000"/>
              <a:gd name="connsiteY77" fmla="*/ 1855721 h 3482342"/>
              <a:gd name="connsiteX78" fmla="*/ 7618027 w 12192000"/>
              <a:gd name="connsiteY78" fmla="*/ 1830959 h 3482342"/>
              <a:gd name="connsiteX79" fmla="*/ 7449425 w 12192000"/>
              <a:gd name="connsiteY79" fmla="*/ 1810910 h 3482342"/>
              <a:gd name="connsiteX80" fmla="*/ 7342915 w 12192000"/>
              <a:gd name="connsiteY80" fmla="*/ 1819827 h 3482342"/>
              <a:gd name="connsiteX81" fmla="*/ 7255191 w 12192000"/>
              <a:gd name="connsiteY81" fmla="*/ 1834354 h 3482342"/>
              <a:gd name="connsiteX82" fmla="*/ 7131205 w 12192000"/>
              <a:gd name="connsiteY82" fmla="*/ 1845557 h 3482342"/>
              <a:gd name="connsiteX83" fmla="*/ 6941837 w 12192000"/>
              <a:gd name="connsiteY83" fmla="*/ 1840640 h 3482342"/>
              <a:gd name="connsiteX84" fmla="*/ 6837145 w 12192000"/>
              <a:gd name="connsiteY84" fmla="*/ 1870724 h 3482342"/>
              <a:gd name="connsiteX85" fmla="*/ 6753991 w 12192000"/>
              <a:gd name="connsiteY85" fmla="*/ 1860969 h 3482342"/>
              <a:gd name="connsiteX86" fmla="*/ 6727754 w 12192000"/>
              <a:gd name="connsiteY86" fmla="*/ 1882372 h 3482342"/>
              <a:gd name="connsiteX87" fmla="*/ 6723371 w 12192000"/>
              <a:gd name="connsiteY87" fmla="*/ 1886494 h 3482342"/>
              <a:gd name="connsiteX88" fmla="*/ 6702779 w 12192000"/>
              <a:gd name="connsiteY88" fmla="*/ 1893601 h 3482342"/>
              <a:gd name="connsiteX89" fmla="*/ 6686657 w 12192000"/>
              <a:gd name="connsiteY89" fmla="*/ 1907344 h 3482342"/>
              <a:gd name="connsiteX90" fmla="*/ 6651330 w 12192000"/>
              <a:gd name="connsiteY90" fmla="*/ 1922921 h 3482342"/>
              <a:gd name="connsiteX91" fmla="*/ 6622958 w 12192000"/>
              <a:gd name="connsiteY91" fmla="*/ 1936255 h 3482342"/>
              <a:gd name="connsiteX92" fmla="*/ 6522602 w 12192000"/>
              <a:gd name="connsiteY92" fmla="*/ 1954133 h 3482342"/>
              <a:gd name="connsiteX93" fmla="*/ 6444344 w 12192000"/>
              <a:gd name="connsiteY93" fmla="*/ 1969663 h 3482342"/>
              <a:gd name="connsiteX94" fmla="*/ 6409626 w 12192000"/>
              <a:gd name="connsiteY94" fmla="*/ 1978846 h 3482342"/>
              <a:gd name="connsiteX95" fmla="*/ 6333446 w 12192000"/>
              <a:gd name="connsiteY95" fmla="*/ 1997163 h 3482342"/>
              <a:gd name="connsiteX96" fmla="*/ 6294933 w 12192000"/>
              <a:gd name="connsiteY96" fmla="*/ 2019412 h 3482342"/>
              <a:gd name="connsiteX97" fmla="*/ 6238719 w 12192000"/>
              <a:gd name="connsiteY97" fmla="*/ 2042547 h 3482342"/>
              <a:gd name="connsiteX98" fmla="*/ 6187205 w 12192000"/>
              <a:gd name="connsiteY98" fmla="*/ 2060048 h 3482342"/>
              <a:gd name="connsiteX99" fmla="*/ 6138780 w 12192000"/>
              <a:gd name="connsiteY99" fmla="*/ 2081918 h 3482342"/>
              <a:gd name="connsiteX100" fmla="*/ 6120125 w 12192000"/>
              <a:gd name="connsiteY100" fmla="*/ 2109475 h 3482342"/>
              <a:gd name="connsiteX101" fmla="*/ 6056576 w 12192000"/>
              <a:gd name="connsiteY101" fmla="*/ 2120066 h 3482342"/>
              <a:gd name="connsiteX102" fmla="*/ 5993794 w 12192000"/>
              <a:gd name="connsiteY102" fmla="*/ 2122569 h 3482342"/>
              <a:gd name="connsiteX103" fmla="*/ 5943601 w 12192000"/>
              <a:gd name="connsiteY103" fmla="*/ 2137719 h 3482342"/>
              <a:gd name="connsiteX104" fmla="*/ 5898141 w 12192000"/>
              <a:gd name="connsiteY104" fmla="*/ 2144806 h 3482342"/>
              <a:gd name="connsiteX105" fmla="*/ 5855337 w 12192000"/>
              <a:gd name="connsiteY105" fmla="*/ 2137719 h 3482342"/>
              <a:gd name="connsiteX106" fmla="*/ 5817682 w 12192000"/>
              <a:gd name="connsiteY106" fmla="*/ 2157358 h 3482342"/>
              <a:gd name="connsiteX107" fmla="*/ 5735300 w 12192000"/>
              <a:gd name="connsiteY107" fmla="*/ 2158902 h 3482342"/>
              <a:gd name="connsiteX108" fmla="*/ 5591469 w 12192000"/>
              <a:gd name="connsiteY108" fmla="*/ 2178389 h 3482342"/>
              <a:gd name="connsiteX109" fmla="*/ 5505818 w 12192000"/>
              <a:gd name="connsiteY109" fmla="*/ 2194207 h 3482342"/>
              <a:gd name="connsiteX110" fmla="*/ 5452860 w 12192000"/>
              <a:gd name="connsiteY110" fmla="*/ 2180085 h 3482342"/>
              <a:gd name="connsiteX111" fmla="*/ 5414282 w 12192000"/>
              <a:gd name="connsiteY111" fmla="*/ 2183070 h 3482342"/>
              <a:gd name="connsiteX112" fmla="*/ 5368369 w 12192000"/>
              <a:gd name="connsiteY112" fmla="*/ 2204272 h 3482342"/>
              <a:gd name="connsiteX113" fmla="*/ 5336354 w 12192000"/>
              <a:gd name="connsiteY113" fmla="*/ 2218920 h 3482342"/>
              <a:gd name="connsiteX114" fmla="*/ 5291263 w 12192000"/>
              <a:gd name="connsiteY114" fmla="*/ 2239182 h 3482342"/>
              <a:gd name="connsiteX115" fmla="*/ 5255152 w 12192000"/>
              <a:gd name="connsiteY115" fmla="*/ 2247164 h 3482342"/>
              <a:gd name="connsiteX116" fmla="*/ 5233796 w 12192000"/>
              <a:gd name="connsiteY116" fmla="*/ 2268260 h 3482342"/>
              <a:gd name="connsiteX117" fmla="*/ 5212786 w 12192000"/>
              <a:gd name="connsiteY117" fmla="*/ 2296592 h 3482342"/>
              <a:gd name="connsiteX118" fmla="*/ 5173523 w 12192000"/>
              <a:gd name="connsiteY118" fmla="*/ 2309057 h 3482342"/>
              <a:gd name="connsiteX119" fmla="*/ 5123830 w 12192000"/>
              <a:gd name="connsiteY119" fmla="*/ 2307070 h 3482342"/>
              <a:gd name="connsiteX120" fmla="*/ 5065426 w 12192000"/>
              <a:gd name="connsiteY120" fmla="*/ 2324076 h 3482342"/>
              <a:gd name="connsiteX121" fmla="*/ 4975908 w 12192000"/>
              <a:gd name="connsiteY121" fmla="*/ 2364128 h 3482342"/>
              <a:gd name="connsiteX122" fmla="*/ 4913723 w 12192000"/>
              <a:gd name="connsiteY122" fmla="*/ 2385265 h 3482342"/>
              <a:gd name="connsiteX123" fmla="*/ 4746485 w 12192000"/>
              <a:gd name="connsiteY123" fmla="*/ 2451769 h 3482342"/>
              <a:gd name="connsiteX124" fmla="*/ 4681588 w 12192000"/>
              <a:gd name="connsiteY124" fmla="*/ 2467494 h 3482342"/>
              <a:gd name="connsiteX125" fmla="*/ 1783655 w 12192000"/>
              <a:gd name="connsiteY125" fmla="*/ 3163860 h 3482342"/>
              <a:gd name="connsiteX126" fmla="*/ 1325955 w 12192000"/>
              <a:gd name="connsiteY126" fmla="*/ 3176692 h 3482342"/>
              <a:gd name="connsiteX127" fmla="*/ 1190384 w 12192000"/>
              <a:gd name="connsiteY127" fmla="*/ 3203504 h 3482342"/>
              <a:gd name="connsiteX128" fmla="*/ 1094537 w 12192000"/>
              <a:gd name="connsiteY128" fmla="*/ 3229469 h 3482342"/>
              <a:gd name="connsiteX129" fmla="*/ 779276 w 12192000"/>
              <a:gd name="connsiteY129" fmla="*/ 3327290 h 3482342"/>
              <a:gd name="connsiteX130" fmla="*/ 600378 w 12192000"/>
              <a:gd name="connsiteY130" fmla="*/ 3335250 h 3482342"/>
              <a:gd name="connsiteX131" fmla="*/ 493457 w 12192000"/>
              <a:gd name="connsiteY131" fmla="*/ 3365044 h 3482342"/>
              <a:gd name="connsiteX132" fmla="*/ 349402 w 12192000"/>
              <a:gd name="connsiteY132" fmla="*/ 3380897 h 3482342"/>
              <a:gd name="connsiteX133" fmla="*/ 192183 w 12192000"/>
              <a:gd name="connsiteY133" fmla="*/ 3460075 h 3482342"/>
              <a:gd name="connsiteX134" fmla="*/ 46713 w 12192000"/>
              <a:gd name="connsiteY134" fmla="*/ 3462986 h 3482342"/>
              <a:gd name="connsiteX135" fmla="*/ 2765 w 12192000"/>
              <a:gd name="connsiteY135" fmla="*/ 3480770 h 3482342"/>
              <a:gd name="connsiteX136" fmla="*/ 0 w 12192000"/>
              <a:gd name="connsiteY136" fmla="*/ 3482342 h 3482342"/>
              <a:gd name="connsiteX137" fmla="*/ 0 w 12192000"/>
              <a:gd name="connsiteY137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13493 w 12192000"/>
              <a:gd name="connsiteY21" fmla="*/ 880860 h 3482342"/>
              <a:gd name="connsiteX22" fmla="*/ 11228040 w 12192000"/>
              <a:gd name="connsiteY22" fmla="*/ 958953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52860 w 12192000"/>
              <a:gd name="connsiteY111" fmla="*/ 2180085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96592 h 3482342"/>
              <a:gd name="connsiteX119" fmla="*/ 5173523 w 12192000"/>
              <a:gd name="connsiteY119" fmla="*/ 2309057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192183 w 12192000"/>
              <a:gd name="connsiteY134" fmla="*/ 3460075 h 3482342"/>
              <a:gd name="connsiteX135" fmla="*/ 46713 w 12192000"/>
              <a:gd name="connsiteY135" fmla="*/ 3462986 h 3482342"/>
              <a:gd name="connsiteX136" fmla="*/ 2765 w 12192000"/>
              <a:gd name="connsiteY136" fmla="*/ 3480770 h 3482342"/>
              <a:gd name="connsiteX137" fmla="*/ 0 w 12192000"/>
              <a:gd name="connsiteY137" fmla="*/ 3482342 h 3482342"/>
              <a:gd name="connsiteX138" fmla="*/ 0 w 12192000"/>
              <a:gd name="connsiteY13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28040 w 12192000"/>
              <a:gd name="connsiteY22" fmla="*/ 958953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52860 w 12192000"/>
              <a:gd name="connsiteY111" fmla="*/ 2180085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96592 h 3482342"/>
              <a:gd name="connsiteX119" fmla="*/ 5173523 w 12192000"/>
              <a:gd name="connsiteY119" fmla="*/ 2309057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192183 w 12192000"/>
              <a:gd name="connsiteY134" fmla="*/ 3460075 h 3482342"/>
              <a:gd name="connsiteX135" fmla="*/ 46713 w 12192000"/>
              <a:gd name="connsiteY135" fmla="*/ 3462986 h 3482342"/>
              <a:gd name="connsiteX136" fmla="*/ 2765 w 12192000"/>
              <a:gd name="connsiteY136" fmla="*/ 3480770 h 3482342"/>
              <a:gd name="connsiteX137" fmla="*/ 0 w 12192000"/>
              <a:gd name="connsiteY137" fmla="*/ 3482342 h 3482342"/>
              <a:gd name="connsiteX138" fmla="*/ 0 w 12192000"/>
              <a:gd name="connsiteY13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52860 w 12192000"/>
              <a:gd name="connsiteY111" fmla="*/ 2180085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96592 h 3482342"/>
              <a:gd name="connsiteX119" fmla="*/ 5173523 w 12192000"/>
              <a:gd name="connsiteY119" fmla="*/ 2309057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192183 w 12192000"/>
              <a:gd name="connsiteY134" fmla="*/ 3460075 h 3482342"/>
              <a:gd name="connsiteX135" fmla="*/ 46713 w 12192000"/>
              <a:gd name="connsiteY135" fmla="*/ 3462986 h 3482342"/>
              <a:gd name="connsiteX136" fmla="*/ 2765 w 12192000"/>
              <a:gd name="connsiteY136" fmla="*/ 3480770 h 3482342"/>
              <a:gd name="connsiteX137" fmla="*/ 0 w 12192000"/>
              <a:gd name="connsiteY137" fmla="*/ 3482342 h 3482342"/>
              <a:gd name="connsiteX138" fmla="*/ 0 w 12192000"/>
              <a:gd name="connsiteY13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52860 w 12192000"/>
              <a:gd name="connsiteY111" fmla="*/ 2180085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73523 w 12192000"/>
              <a:gd name="connsiteY119" fmla="*/ 2309057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192183 w 12192000"/>
              <a:gd name="connsiteY134" fmla="*/ 3460075 h 3482342"/>
              <a:gd name="connsiteX135" fmla="*/ 46713 w 12192000"/>
              <a:gd name="connsiteY135" fmla="*/ 3462986 h 3482342"/>
              <a:gd name="connsiteX136" fmla="*/ 2765 w 12192000"/>
              <a:gd name="connsiteY136" fmla="*/ 3480770 h 3482342"/>
              <a:gd name="connsiteX137" fmla="*/ 0 w 12192000"/>
              <a:gd name="connsiteY137" fmla="*/ 3482342 h 3482342"/>
              <a:gd name="connsiteX138" fmla="*/ 0 w 12192000"/>
              <a:gd name="connsiteY13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52860 w 12192000"/>
              <a:gd name="connsiteY111" fmla="*/ 2180085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192183 w 12192000"/>
              <a:gd name="connsiteY134" fmla="*/ 3460075 h 3482342"/>
              <a:gd name="connsiteX135" fmla="*/ 46713 w 12192000"/>
              <a:gd name="connsiteY135" fmla="*/ 3462986 h 3482342"/>
              <a:gd name="connsiteX136" fmla="*/ 2765 w 12192000"/>
              <a:gd name="connsiteY136" fmla="*/ 3480770 h 3482342"/>
              <a:gd name="connsiteX137" fmla="*/ 0 w 12192000"/>
              <a:gd name="connsiteY137" fmla="*/ 3482342 h 3482342"/>
              <a:gd name="connsiteX138" fmla="*/ 0 w 12192000"/>
              <a:gd name="connsiteY13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192183 w 12192000"/>
              <a:gd name="connsiteY134" fmla="*/ 3460075 h 3482342"/>
              <a:gd name="connsiteX135" fmla="*/ 46713 w 12192000"/>
              <a:gd name="connsiteY135" fmla="*/ 3462986 h 3482342"/>
              <a:gd name="connsiteX136" fmla="*/ 2765 w 12192000"/>
              <a:gd name="connsiteY136" fmla="*/ 3480770 h 3482342"/>
              <a:gd name="connsiteX137" fmla="*/ 0 w 12192000"/>
              <a:gd name="connsiteY137" fmla="*/ 3482342 h 3482342"/>
              <a:gd name="connsiteX138" fmla="*/ 0 w 12192000"/>
              <a:gd name="connsiteY13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192183 w 12192000"/>
              <a:gd name="connsiteY134" fmla="*/ 3460075 h 3482342"/>
              <a:gd name="connsiteX135" fmla="*/ 88263 w 12192000"/>
              <a:gd name="connsiteY135" fmla="*/ 3479310 h 3482342"/>
              <a:gd name="connsiteX136" fmla="*/ 46713 w 12192000"/>
              <a:gd name="connsiteY136" fmla="*/ 3462986 h 3482342"/>
              <a:gd name="connsiteX137" fmla="*/ 2765 w 12192000"/>
              <a:gd name="connsiteY137" fmla="*/ 3480770 h 3482342"/>
              <a:gd name="connsiteX138" fmla="*/ 0 w 12192000"/>
              <a:gd name="connsiteY138" fmla="*/ 3482342 h 3482342"/>
              <a:gd name="connsiteX139" fmla="*/ 0 w 12192000"/>
              <a:gd name="connsiteY13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192183 w 12192000"/>
              <a:gd name="connsiteY134" fmla="*/ 3460075 h 3482342"/>
              <a:gd name="connsiteX135" fmla="*/ 88263 w 12192000"/>
              <a:gd name="connsiteY135" fmla="*/ 3479310 h 3482342"/>
              <a:gd name="connsiteX136" fmla="*/ 46713 w 12192000"/>
              <a:gd name="connsiteY136" fmla="*/ 3462986 h 3482342"/>
              <a:gd name="connsiteX137" fmla="*/ 2765 w 12192000"/>
              <a:gd name="connsiteY137" fmla="*/ 3480770 h 3482342"/>
              <a:gd name="connsiteX138" fmla="*/ 0 w 12192000"/>
              <a:gd name="connsiteY138" fmla="*/ 3482342 h 3482342"/>
              <a:gd name="connsiteX139" fmla="*/ 0 w 12192000"/>
              <a:gd name="connsiteY13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225952 w 12192000"/>
              <a:gd name="connsiteY134" fmla="*/ 3426352 h 3482342"/>
              <a:gd name="connsiteX135" fmla="*/ 192183 w 12192000"/>
              <a:gd name="connsiteY135" fmla="*/ 3460075 h 3482342"/>
              <a:gd name="connsiteX136" fmla="*/ 88263 w 12192000"/>
              <a:gd name="connsiteY136" fmla="*/ 3479310 h 3482342"/>
              <a:gd name="connsiteX137" fmla="*/ 46713 w 12192000"/>
              <a:gd name="connsiteY137" fmla="*/ 3462986 h 3482342"/>
              <a:gd name="connsiteX138" fmla="*/ 2765 w 12192000"/>
              <a:gd name="connsiteY138" fmla="*/ 3480770 h 3482342"/>
              <a:gd name="connsiteX139" fmla="*/ 0 w 12192000"/>
              <a:gd name="connsiteY139" fmla="*/ 3482342 h 3482342"/>
              <a:gd name="connsiteX140" fmla="*/ 0 w 12192000"/>
              <a:gd name="connsiteY14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225952 w 12192000"/>
              <a:gd name="connsiteY134" fmla="*/ 3426352 h 3482342"/>
              <a:gd name="connsiteX135" fmla="*/ 171000 w 12192000"/>
              <a:gd name="connsiteY135" fmla="*/ 3438892 h 3482342"/>
              <a:gd name="connsiteX136" fmla="*/ 88263 w 12192000"/>
              <a:gd name="connsiteY136" fmla="*/ 3479310 h 3482342"/>
              <a:gd name="connsiteX137" fmla="*/ 46713 w 12192000"/>
              <a:gd name="connsiteY137" fmla="*/ 3462986 h 3482342"/>
              <a:gd name="connsiteX138" fmla="*/ 2765 w 12192000"/>
              <a:gd name="connsiteY138" fmla="*/ 3480770 h 3482342"/>
              <a:gd name="connsiteX139" fmla="*/ 0 w 12192000"/>
              <a:gd name="connsiteY139" fmla="*/ 3482342 h 3482342"/>
              <a:gd name="connsiteX140" fmla="*/ 0 w 12192000"/>
              <a:gd name="connsiteY14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225952 w 12192000"/>
              <a:gd name="connsiteY134" fmla="*/ 3426352 h 3482342"/>
              <a:gd name="connsiteX135" fmla="*/ 171000 w 12192000"/>
              <a:gd name="connsiteY135" fmla="*/ 3438892 h 3482342"/>
              <a:gd name="connsiteX136" fmla="*/ 88263 w 12192000"/>
              <a:gd name="connsiteY136" fmla="*/ 3479310 h 3482342"/>
              <a:gd name="connsiteX137" fmla="*/ 46713 w 12192000"/>
              <a:gd name="connsiteY137" fmla="*/ 3462986 h 3482342"/>
              <a:gd name="connsiteX138" fmla="*/ 2765 w 12192000"/>
              <a:gd name="connsiteY138" fmla="*/ 3480770 h 3482342"/>
              <a:gd name="connsiteX139" fmla="*/ 0 w 12192000"/>
              <a:gd name="connsiteY139" fmla="*/ 3482342 h 3482342"/>
              <a:gd name="connsiteX140" fmla="*/ 0 w 12192000"/>
              <a:gd name="connsiteY14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416599 w 12192000"/>
              <a:gd name="connsiteY133" fmla="*/ 3387517 h 3482342"/>
              <a:gd name="connsiteX134" fmla="*/ 349402 w 12192000"/>
              <a:gd name="connsiteY134" fmla="*/ 3380897 h 3482342"/>
              <a:gd name="connsiteX135" fmla="*/ 225952 w 12192000"/>
              <a:gd name="connsiteY135" fmla="*/ 3426352 h 3482342"/>
              <a:gd name="connsiteX136" fmla="*/ 171000 w 12192000"/>
              <a:gd name="connsiteY136" fmla="*/ 3438892 h 3482342"/>
              <a:gd name="connsiteX137" fmla="*/ 88263 w 12192000"/>
              <a:gd name="connsiteY137" fmla="*/ 3479310 h 3482342"/>
              <a:gd name="connsiteX138" fmla="*/ 46713 w 12192000"/>
              <a:gd name="connsiteY138" fmla="*/ 3462986 h 3482342"/>
              <a:gd name="connsiteX139" fmla="*/ 2765 w 12192000"/>
              <a:gd name="connsiteY139" fmla="*/ 3480770 h 3482342"/>
              <a:gd name="connsiteX140" fmla="*/ 0 w 12192000"/>
              <a:gd name="connsiteY140" fmla="*/ 3482342 h 3482342"/>
              <a:gd name="connsiteX141" fmla="*/ 0 w 12192000"/>
              <a:gd name="connsiteY14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1013254 w 12192000"/>
              <a:gd name="connsiteY130" fmla="*/ 3263949 h 3482342"/>
              <a:gd name="connsiteX131" fmla="*/ 779276 w 12192000"/>
              <a:gd name="connsiteY131" fmla="*/ 3327290 h 3482342"/>
              <a:gd name="connsiteX132" fmla="*/ 600378 w 12192000"/>
              <a:gd name="connsiteY132" fmla="*/ 3335250 h 3482342"/>
              <a:gd name="connsiteX133" fmla="*/ 493457 w 12192000"/>
              <a:gd name="connsiteY133" fmla="*/ 3365044 h 3482342"/>
              <a:gd name="connsiteX134" fmla="*/ 416599 w 12192000"/>
              <a:gd name="connsiteY134" fmla="*/ 3387517 h 3482342"/>
              <a:gd name="connsiteX135" fmla="*/ 349402 w 12192000"/>
              <a:gd name="connsiteY135" fmla="*/ 3380897 h 3482342"/>
              <a:gd name="connsiteX136" fmla="*/ 225952 w 12192000"/>
              <a:gd name="connsiteY136" fmla="*/ 3426352 h 3482342"/>
              <a:gd name="connsiteX137" fmla="*/ 171000 w 12192000"/>
              <a:gd name="connsiteY137" fmla="*/ 3438892 h 3482342"/>
              <a:gd name="connsiteX138" fmla="*/ 88263 w 12192000"/>
              <a:gd name="connsiteY138" fmla="*/ 3479310 h 3482342"/>
              <a:gd name="connsiteX139" fmla="*/ 46713 w 12192000"/>
              <a:gd name="connsiteY139" fmla="*/ 3462986 h 3482342"/>
              <a:gd name="connsiteX140" fmla="*/ 2765 w 12192000"/>
              <a:gd name="connsiteY140" fmla="*/ 3480770 h 3482342"/>
              <a:gd name="connsiteX141" fmla="*/ 0 w 12192000"/>
              <a:gd name="connsiteY141" fmla="*/ 3482342 h 3482342"/>
              <a:gd name="connsiteX142" fmla="*/ 0 w 12192000"/>
              <a:gd name="connsiteY14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1013254 w 12192000"/>
              <a:gd name="connsiteY130" fmla="*/ 3263949 h 3482342"/>
              <a:gd name="connsiteX131" fmla="*/ 779276 w 12192000"/>
              <a:gd name="connsiteY131" fmla="*/ 3327290 h 3482342"/>
              <a:gd name="connsiteX132" fmla="*/ 600378 w 12192000"/>
              <a:gd name="connsiteY132" fmla="*/ 3335250 h 3482342"/>
              <a:gd name="connsiteX133" fmla="*/ 493457 w 12192000"/>
              <a:gd name="connsiteY133" fmla="*/ 3365044 h 3482342"/>
              <a:gd name="connsiteX134" fmla="*/ 416599 w 12192000"/>
              <a:gd name="connsiteY134" fmla="*/ 3387517 h 3482342"/>
              <a:gd name="connsiteX135" fmla="*/ 349402 w 12192000"/>
              <a:gd name="connsiteY135" fmla="*/ 3380897 h 3482342"/>
              <a:gd name="connsiteX136" fmla="*/ 225952 w 12192000"/>
              <a:gd name="connsiteY136" fmla="*/ 3426352 h 3482342"/>
              <a:gd name="connsiteX137" fmla="*/ 171000 w 12192000"/>
              <a:gd name="connsiteY137" fmla="*/ 3438892 h 3482342"/>
              <a:gd name="connsiteX138" fmla="*/ 88263 w 12192000"/>
              <a:gd name="connsiteY138" fmla="*/ 3479310 h 3482342"/>
              <a:gd name="connsiteX139" fmla="*/ 46713 w 12192000"/>
              <a:gd name="connsiteY139" fmla="*/ 3462986 h 3482342"/>
              <a:gd name="connsiteX140" fmla="*/ 2765 w 12192000"/>
              <a:gd name="connsiteY140" fmla="*/ 3480770 h 3482342"/>
              <a:gd name="connsiteX141" fmla="*/ 0 w 12192000"/>
              <a:gd name="connsiteY141" fmla="*/ 3482342 h 3482342"/>
              <a:gd name="connsiteX142" fmla="*/ 0 w 12192000"/>
              <a:gd name="connsiteY14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1013254 w 12192000"/>
              <a:gd name="connsiteY130" fmla="*/ 3263949 h 3482342"/>
              <a:gd name="connsiteX131" fmla="*/ 779276 w 12192000"/>
              <a:gd name="connsiteY131" fmla="*/ 3327290 h 3482342"/>
              <a:gd name="connsiteX132" fmla="*/ 600378 w 12192000"/>
              <a:gd name="connsiteY132" fmla="*/ 3335250 h 3482342"/>
              <a:gd name="connsiteX133" fmla="*/ 493457 w 12192000"/>
              <a:gd name="connsiteY133" fmla="*/ 3365044 h 3482342"/>
              <a:gd name="connsiteX134" fmla="*/ 416599 w 12192000"/>
              <a:gd name="connsiteY134" fmla="*/ 3387517 h 3482342"/>
              <a:gd name="connsiteX135" fmla="*/ 349402 w 12192000"/>
              <a:gd name="connsiteY135" fmla="*/ 3380897 h 3482342"/>
              <a:gd name="connsiteX136" fmla="*/ 225952 w 12192000"/>
              <a:gd name="connsiteY136" fmla="*/ 3426352 h 3482342"/>
              <a:gd name="connsiteX137" fmla="*/ 171000 w 12192000"/>
              <a:gd name="connsiteY137" fmla="*/ 3438892 h 3482342"/>
              <a:gd name="connsiteX138" fmla="*/ 88263 w 12192000"/>
              <a:gd name="connsiteY138" fmla="*/ 3479310 h 3482342"/>
              <a:gd name="connsiteX139" fmla="*/ 46713 w 12192000"/>
              <a:gd name="connsiteY139" fmla="*/ 3462986 h 3482342"/>
              <a:gd name="connsiteX140" fmla="*/ 2765 w 12192000"/>
              <a:gd name="connsiteY140" fmla="*/ 3480770 h 3482342"/>
              <a:gd name="connsiteX141" fmla="*/ 0 w 12192000"/>
              <a:gd name="connsiteY141" fmla="*/ 3482342 h 3482342"/>
              <a:gd name="connsiteX142" fmla="*/ 0 w 12192000"/>
              <a:gd name="connsiteY14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1013254 w 12192000"/>
              <a:gd name="connsiteY130" fmla="*/ 3263949 h 3482342"/>
              <a:gd name="connsiteX131" fmla="*/ 815546 w 12192000"/>
              <a:gd name="connsiteY131" fmla="*/ 3334559 h 3482342"/>
              <a:gd name="connsiteX132" fmla="*/ 779276 w 12192000"/>
              <a:gd name="connsiteY132" fmla="*/ 3327290 h 3482342"/>
              <a:gd name="connsiteX133" fmla="*/ 600378 w 12192000"/>
              <a:gd name="connsiteY133" fmla="*/ 3335250 h 3482342"/>
              <a:gd name="connsiteX134" fmla="*/ 493457 w 12192000"/>
              <a:gd name="connsiteY134" fmla="*/ 3365044 h 3482342"/>
              <a:gd name="connsiteX135" fmla="*/ 416599 w 12192000"/>
              <a:gd name="connsiteY135" fmla="*/ 3387517 h 3482342"/>
              <a:gd name="connsiteX136" fmla="*/ 349402 w 12192000"/>
              <a:gd name="connsiteY136" fmla="*/ 3380897 h 3482342"/>
              <a:gd name="connsiteX137" fmla="*/ 225952 w 12192000"/>
              <a:gd name="connsiteY137" fmla="*/ 3426352 h 3482342"/>
              <a:gd name="connsiteX138" fmla="*/ 171000 w 12192000"/>
              <a:gd name="connsiteY138" fmla="*/ 3438892 h 3482342"/>
              <a:gd name="connsiteX139" fmla="*/ 88263 w 12192000"/>
              <a:gd name="connsiteY139" fmla="*/ 3479310 h 3482342"/>
              <a:gd name="connsiteX140" fmla="*/ 46713 w 12192000"/>
              <a:gd name="connsiteY140" fmla="*/ 3462986 h 3482342"/>
              <a:gd name="connsiteX141" fmla="*/ 2765 w 12192000"/>
              <a:gd name="connsiteY141" fmla="*/ 3480770 h 3482342"/>
              <a:gd name="connsiteX142" fmla="*/ 0 w 12192000"/>
              <a:gd name="connsiteY142" fmla="*/ 3482342 h 3482342"/>
              <a:gd name="connsiteX143" fmla="*/ 0 w 12192000"/>
              <a:gd name="connsiteY14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1013254 w 12192000"/>
              <a:gd name="connsiteY130" fmla="*/ 3263949 h 3482342"/>
              <a:gd name="connsiteX131" fmla="*/ 815546 w 12192000"/>
              <a:gd name="connsiteY131" fmla="*/ 3334559 h 3482342"/>
              <a:gd name="connsiteX132" fmla="*/ 779276 w 12192000"/>
              <a:gd name="connsiteY132" fmla="*/ 3327290 h 3482342"/>
              <a:gd name="connsiteX133" fmla="*/ 600378 w 12192000"/>
              <a:gd name="connsiteY133" fmla="*/ 3335250 h 3482342"/>
              <a:gd name="connsiteX134" fmla="*/ 493457 w 12192000"/>
              <a:gd name="connsiteY134" fmla="*/ 3365044 h 3482342"/>
              <a:gd name="connsiteX135" fmla="*/ 416599 w 12192000"/>
              <a:gd name="connsiteY135" fmla="*/ 3387517 h 3482342"/>
              <a:gd name="connsiteX136" fmla="*/ 349402 w 12192000"/>
              <a:gd name="connsiteY136" fmla="*/ 3380897 h 3482342"/>
              <a:gd name="connsiteX137" fmla="*/ 225952 w 12192000"/>
              <a:gd name="connsiteY137" fmla="*/ 3426352 h 3482342"/>
              <a:gd name="connsiteX138" fmla="*/ 171000 w 12192000"/>
              <a:gd name="connsiteY138" fmla="*/ 3438892 h 3482342"/>
              <a:gd name="connsiteX139" fmla="*/ 88263 w 12192000"/>
              <a:gd name="connsiteY139" fmla="*/ 3479310 h 3482342"/>
              <a:gd name="connsiteX140" fmla="*/ 46713 w 12192000"/>
              <a:gd name="connsiteY140" fmla="*/ 3462986 h 3482342"/>
              <a:gd name="connsiteX141" fmla="*/ 2765 w 12192000"/>
              <a:gd name="connsiteY141" fmla="*/ 3480770 h 3482342"/>
              <a:gd name="connsiteX142" fmla="*/ 0 w 12192000"/>
              <a:gd name="connsiteY142" fmla="*/ 3482342 h 3482342"/>
              <a:gd name="connsiteX143" fmla="*/ 0 w 12192000"/>
              <a:gd name="connsiteY14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1013254 w 12192000"/>
              <a:gd name="connsiteY130" fmla="*/ 3263949 h 3482342"/>
              <a:gd name="connsiteX131" fmla="*/ 815546 w 12192000"/>
              <a:gd name="connsiteY131" fmla="*/ 3334559 h 3482342"/>
              <a:gd name="connsiteX132" fmla="*/ 779276 w 12192000"/>
              <a:gd name="connsiteY132" fmla="*/ 3327290 h 3482342"/>
              <a:gd name="connsiteX133" fmla="*/ 600378 w 12192000"/>
              <a:gd name="connsiteY133" fmla="*/ 3335250 h 3482342"/>
              <a:gd name="connsiteX134" fmla="*/ 493457 w 12192000"/>
              <a:gd name="connsiteY134" fmla="*/ 3365044 h 3482342"/>
              <a:gd name="connsiteX135" fmla="*/ 416599 w 12192000"/>
              <a:gd name="connsiteY135" fmla="*/ 3387517 h 3482342"/>
              <a:gd name="connsiteX136" fmla="*/ 349402 w 12192000"/>
              <a:gd name="connsiteY136" fmla="*/ 3380897 h 3482342"/>
              <a:gd name="connsiteX137" fmla="*/ 225952 w 12192000"/>
              <a:gd name="connsiteY137" fmla="*/ 3426352 h 3482342"/>
              <a:gd name="connsiteX138" fmla="*/ 171000 w 12192000"/>
              <a:gd name="connsiteY138" fmla="*/ 3438892 h 3482342"/>
              <a:gd name="connsiteX139" fmla="*/ 88263 w 12192000"/>
              <a:gd name="connsiteY139" fmla="*/ 3479310 h 3482342"/>
              <a:gd name="connsiteX140" fmla="*/ 46713 w 12192000"/>
              <a:gd name="connsiteY140" fmla="*/ 3462986 h 3482342"/>
              <a:gd name="connsiteX141" fmla="*/ 2765 w 12192000"/>
              <a:gd name="connsiteY141" fmla="*/ 3480770 h 3482342"/>
              <a:gd name="connsiteX142" fmla="*/ 0 w 12192000"/>
              <a:gd name="connsiteY142" fmla="*/ 3482342 h 3482342"/>
              <a:gd name="connsiteX143" fmla="*/ 0 w 12192000"/>
              <a:gd name="connsiteY14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1013254 w 12192000"/>
              <a:gd name="connsiteY130" fmla="*/ 3263949 h 3482342"/>
              <a:gd name="connsiteX131" fmla="*/ 815546 w 12192000"/>
              <a:gd name="connsiteY131" fmla="*/ 3334559 h 3482342"/>
              <a:gd name="connsiteX132" fmla="*/ 779276 w 12192000"/>
              <a:gd name="connsiteY132" fmla="*/ 3327290 h 3482342"/>
              <a:gd name="connsiteX133" fmla="*/ 600378 w 12192000"/>
              <a:gd name="connsiteY133" fmla="*/ 3335250 h 3482342"/>
              <a:gd name="connsiteX134" fmla="*/ 493457 w 12192000"/>
              <a:gd name="connsiteY134" fmla="*/ 3365044 h 3482342"/>
              <a:gd name="connsiteX135" fmla="*/ 388355 w 12192000"/>
              <a:gd name="connsiteY135" fmla="*/ 3376925 h 3482342"/>
              <a:gd name="connsiteX136" fmla="*/ 349402 w 12192000"/>
              <a:gd name="connsiteY136" fmla="*/ 3380897 h 3482342"/>
              <a:gd name="connsiteX137" fmla="*/ 225952 w 12192000"/>
              <a:gd name="connsiteY137" fmla="*/ 3426352 h 3482342"/>
              <a:gd name="connsiteX138" fmla="*/ 171000 w 12192000"/>
              <a:gd name="connsiteY138" fmla="*/ 3438892 h 3482342"/>
              <a:gd name="connsiteX139" fmla="*/ 88263 w 12192000"/>
              <a:gd name="connsiteY139" fmla="*/ 3479310 h 3482342"/>
              <a:gd name="connsiteX140" fmla="*/ 46713 w 12192000"/>
              <a:gd name="connsiteY140" fmla="*/ 3462986 h 3482342"/>
              <a:gd name="connsiteX141" fmla="*/ 2765 w 12192000"/>
              <a:gd name="connsiteY141" fmla="*/ 3480770 h 3482342"/>
              <a:gd name="connsiteX142" fmla="*/ 0 w 12192000"/>
              <a:gd name="connsiteY142" fmla="*/ 3482342 h 3482342"/>
              <a:gd name="connsiteX143" fmla="*/ 0 w 12192000"/>
              <a:gd name="connsiteY143" fmla="*/ 0 h 3482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12192000" h="3482342">
                <a:moveTo>
                  <a:pt x="0" y="0"/>
                </a:moveTo>
                <a:lnTo>
                  <a:pt x="12192000" y="0"/>
                </a:lnTo>
                <a:lnTo>
                  <a:pt x="12192000" y="635369"/>
                </a:lnTo>
                <a:cubicBezTo>
                  <a:pt x="12191930" y="610378"/>
                  <a:pt x="12191859" y="585387"/>
                  <a:pt x="12191789" y="560396"/>
                </a:cubicBezTo>
                <a:cubicBezTo>
                  <a:pt x="12175211" y="562678"/>
                  <a:pt x="11999606" y="644473"/>
                  <a:pt x="11983027" y="646756"/>
                </a:cubicBezTo>
                <a:cubicBezTo>
                  <a:pt x="11943442" y="661920"/>
                  <a:pt x="11950154" y="649830"/>
                  <a:pt x="11940158" y="651378"/>
                </a:cubicBezTo>
                <a:cubicBezTo>
                  <a:pt x="11930162" y="652926"/>
                  <a:pt x="11943274" y="652245"/>
                  <a:pt x="11923051" y="656045"/>
                </a:cubicBezTo>
                <a:cubicBezTo>
                  <a:pt x="11882449" y="639093"/>
                  <a:pt x="11867184" y="670845"/>
                  <a:pt x="11832939" y="674181"/>
                </a:cubicBezTo>
                <a:cubicBezTo>
                  <a:pt x="11812296" y="669845"/>
                  <a:pt x="11772988" y="668355"/>
                  <a:pt x="11767770" y="683807"/>
                </a:cubicBezTo>
                <a:cubicBezTo>
                  <a:pt x="11757314" y="685936"/>
                  <a:pt x="11743230" y="693101"/>
                  <a:pt x="11728279" y="700816"/>
                </a:cubicBezTo>
                <a:lnTo>
                  <a:pt x="11722533" y="703421"/>
                </a:lnTo>
                <a:lnTo>
                  <a:pt x="11720002" y="710566"/>
                </a:lnTo>
                <a:lnTo>
                  <a:pt x="11707351" y="710310"/>
                </a:lnTo>
                <a:lnTo>
                  <a:pt x="11700369" y="713480"/>
                </a:lnTo>
                <a:lnTo>
                  <a:pt x="11691126" y="726131"/>
                </a:lnTo>
                <a:cubicBezTo>
                  <a:pt x="11686960" y="732845"/>
                  <a:pt x="11663435" y="739546"/>
                  <a:pt x="11657717" y="746701"/>
                </a:cubicBezTo>
                <a:cubicBezTo>
                  <a:pt x="11651999" y="753856"/>
                  <a:pt x="11669175" y="763766"/>
                  <a:pt x="11656818" y="769062"/>
                </a:cubicBezTo>
                <a:cubicBezTo>
                  <a:pt x="11645954" y="777786"/>
                  <a:pt x="11627045" y="778196"/>
                  <a:pt x="11601229" y="785537"/>
                </a:cubicBezTo>
                <a:cubicBezTo>
                  <a:pt x="11575413" y="792878"/>
                  <a:pt x="11538696" y="801341"/>
                  <a:pt x="11501920" y="813109"/>
                </a:cubicBezTo>
                <a:cubicBezTo>
                  <a:pt x="11460587" y="824093"/>
                  <a:pt x="11432519" y="842469"/>
                  <a:pt x="11405286" y="849086"/>
                </a:cubicBezTo>
                <a:cubicBezTo>
                  <a:pt x="11353339" y="866295"/>
                  <a:pt x="11354410" y="845161"/>
                  <a:pt x="11338523" y="852810"/>
                </a:cubicBezTo>
                <a:cubicBezTo>
                  <a:pt x="11308884" y="863514"/>
                  <a:pt x="11353090" y="841987"/>
                  <a:pt x="11334676" y="859677"/>
                </a:cubicBezTo>
                <a:cubicBezTo>
                  <a:pt x="11295079" y="884428"/>
                  <a:pt x="11238631" y="959542"/>
                  <a:pt x="11217448" y="980136"/>
                </a:cubicBezTo>
                <a:cubicBezTo>
                  <a:pt x="11196801" y="1004817"/>
                  <a:pt x="11202732" y="987478"/>
                  <a:pt x="11196987" y="1000897"/>
                </a:cubicBezTo>
                <a:cubicBezTo>
                  <a:pt x="11191242" y="1014316"/>
                  <a:pt x="11200040" y="1028284"/>
                  <a:pt x="11193568" y="1039464"/>
                </a:cubicBezTo>
                <a:cubicBezTo>
                  <a:pt x="11181920" y="1057634"/>
                  <a:pt x="11187929" y="1053532"/>
                  <a:pt x="11175804" y="1067977"/>
                </a:cubicBezTo>
                <a:cubicBezTo>
                  <a:pt x="11168136" y="1078025"/>
                  <a:pt x="11142602" y="1097119"/>
                  <a:pt x="11133438" y="1106812"/>
                </a:cubicBezTo>
                <a:cubicBezTo>
                  <a:pt x="11124274" y="1116505"/>
                  <a:pt x="11134647" y="1114365"/>
                  <a:pt x="11120819" y="1126133"/>
                </a:cubicBezTo>
                <a:cubicBezTo>
                  <a:pt x="11106991" y="1137901"/>
                  <a:pt x="11087009" y="1165275"/>
                  <a:pt x="11071654" y="1177422"/>
                </a:cubicBezTo>
                <a:cubicBezTo>
                  <a:pt x="11056299" y="1189570"/>
                  <a:pt x="11041338" y="1190780"/>
                  <a:pt x="11028687" y="1199018"/>
                </a:cubicBezTo>
                <a:cubicBezTo>
                  <a:pt x="11006077" y="1216981"/>
                  <a:pt x="10985939" y="1219268"/>
                  <a:pt x="10974565" y="1226849"/>
                </a:cubicBezTo>
                <a:cubicBezTo>
                  <a:pt x="10963191" y="1234430"/>
                  <a:pt x="10978096" y="1238618"/>
                  <a:pt x="10960443" y="1244502"/>
                </a:cubicBezTo>
                <a:cubicBezTo>
                  <a:pt x="10937301" y="1255025"/>
                  <a:pt x="10897483" y="1265096"/>
                  <a:pt x="10879242" y="1269215"/>
                </a:cubicBezTo>
                <a:cubicBezTo>
                  <a:pt x="10861001" y="1273334"/>
                  <a:pt x="10863361" y="1264933"/>
                  <a:pt x="10850998" y="1269215"/>
                </a:cubicBezTo>
                <a:lnTo>
                  <a:pt x="10815658" y="1287849"/>
                </a:lnTo>
                <a:cubicBezTo>
                  <a:pt x="10795652" y="1293733"/>
                  <a:pt x="10746525" y="1311275"/>
                  <a:pt x="10723900" y="1318642"/>
                </a:cubicBezTo>
                <a:cubicBezTo>
                  <a:pt x="10705077" y="1325539"/>
                  <a:pt x="10706518" y="1319939"/>
                  <a:pt x="10699186" y="1322173"/>
                </a:cubicBezTo>
                <a:cubicBezTo>
                  <a:pt x="10691854" y="1324408"/>
                  <a:pt x="10686855" y="1343347"/>
                  <a:pt x="10676375" y="1342640"/>
                </a:cubicBezTo>
                <a:cubicBezTo>
                  <a:pt x="10676343" y="1337186"/>
                  <a:pt x="10639666" y="1342470"/>
                  <a:pt x="10636304" y="1342641"/>
                </a:cubicBezTo>
                <a:cubicBezTo>
                  <a:pt x="10626667" y="1347586"/>
                  <a:pt x="10613500" y="1341941"/>
                  <a:pt x="10603863" y="1346886"/>
                </a:cubicBezTo>
                <a:lnTo>
                  <a:pt x="10573203" y="1351996"/>
                </a:lnTo>
                <a:cubicBezTo>
                  <a:pt x="10562611" y="1353173"/>
                  <a:pt x="10557365" y="1375337"/>
                  <a:pt x="10547375" y="1375130"/>
                </a:cubicBezTo>
                <a:cubicBezTo>
                  <a:pt x="10537385" y="1374923"/>
                  <a:pt x="10522089" y="1366643"/>
                  <a:pt x="10513263" y="1371939"/>
                </a:cubicBezTo>
                <a:cubicBezTo>
                  <a:pt x="10505804" y="1378887"/>
                  <a:pt x="10494815" y="1378774"/>
                  <a:pt x="10487356" y="1385722"/>
                </a:cubicBezTo>
                <a:lnTo>
                  <a:pt x="10464012" y="1391778"/>
                </a:lnTo>
                <a:cubicBezTo>
                  <a:pt x="10456657" y="1392366"/>
                  <a:pt x="10449461" y="1401737"/>
                  <a:pt x="10439694" y="1406905"/>
                </a:cubicBezTo>
                <a:cubicBezTo>
                  <a:pt x="10429927" y="1412073"/>
                  <a:pt x="10417525" y="1414065"/>
                  <a:pt x="10405409" y="1422789"/>
                </a:cubicBezTo>
                <a:cubicBezTo>
                  <a:pt x="10385126" y="1419848"/>
                  <a:pt x="10374706" y="1423369"/>
                  <a:pt x="10370530" y="1441596"/>
                </a:cubicBezTo>
                <a:cubicBezTo>
                  <a:pt x="10354767" y="1445421"/>
                  <a:pt x="10317840" y="1451247"/>
                  <a:pt x="10300239" y="1456332"/>
                </a:cubicBezTo>
                <a:cubicBezTo>
                  <a:pt x="10282638" y="1461417"/>
                  <a:pt x="10276690" y="1468577"/>
                  <a:pt x="10264922" y="1472107"/>
                </a:cubicBezTo>
                <a:cubicBezTo>
                  <a:pt x="10253154" y="1475637"/>
                  <a:pt x="10240218" y="1469553"/>
                  <a:pt x="10229629" y="1470454"/>
                </a:cubicBezTo>
                <a:cubicBezTo>
                  <a:pt x="10219040" y="1471355"/>
                  <a:pt x="10214330" y="1477515"/>
                  <a:pt x="10201385" y="1477515"/>
                </a:cubicBezTo>
                <a:cubicBezTo>
                  <a:pt x="10188440" y="1477515"/>
                  <a:pt x="10165492" y="1479280"/>
                  <a:pt x="10151958" y="1477515"/>
                </a:cubicBezTo>
                <a:cubicBezTo>
                  <a:pt x="10138424" y="1475750"/>
                  <a:pt x="10130187" y="1468101"/>
                  <a:pt x="10120184" y="1466924"/>
                </a:cubicBezTo>
                <a:cubicBezTo>
                  <a:pt x="10110181" y="1465747"/>
                  <a:pt x="10091597" y="1479719"/>
                  <a:pt x="10081348" y="1481046"/>
                </a:cubicBezTo>
                <a:cubicBezTo>
                  <a:pt x="10071099" y="1482373"/>
                  <a:pt x="10073276" y="1471664"/>
                  <a:pt x="10058690" y="1474888"/>
                </a:cubicBezTo>
                <a:cubicBezTo>
                  <a:pt x="10040170" y="1466053"/>
                  <a:pt x="10015872" y="1472731"/>
                  <a:pt x="10004424" y="1489801"/>
                </a:cubicBezTo>
                <a:cubicBezTo>
                  <a:pt x="10002452" y="1492741"/>
                  <a:pt x="10000947" y="1495882"/>
                  <a:pt x="9999951" y="1499127"/>
                </a:cubicBezTo>
                <a:cubicBezTo>
                  <a:pt x="9967418" y="1507155"/>
                  <a:pt x="9889427" y="1534394"/>
                  <a:pt x="9845462" y="1548192"/>
                </a:cubicBezTo>
                <a:cubicBezTo>
                  <a:pt x="9822222" y="1562604"/>
                  <a:pt x="9768858" y="1594433"/>
                  <a:pt x="9736156" y="1581928"/>
                </a:cubicBezTo>
                <a:cubicBezTo>
                  <a:pt x="9745637" y="1601571"/>
                  <a:pt x="9699425" y="1582999"/>
                  <a:pt x="9693355" y="1602632"/>
                </a:cubicBezTo>
                <a:cubicBezTo>
                  <a:pt x="9690360" y="1618512"/>
                  <a:pt x="9675642" y="1616579"/>
                  <a:pt x="9664242" y="1622075"/>
                </a:cubicBezTo>
                <a:cubicBezTo>
                  <a:pt x="9655776" y="1638103"/>
                  <a:pt x="9598819" y="1651043"/>
                  <a:pt x="9579195" y="1648017"/>
                </a:cubicBezTo>
                <a:cubicBezTo>
                  <a:pt x="9524163" y="1629881"/>
                  <a:pt x="9477693" y="1693985"/>
                  <a:pt x="9433652" y="1681174"/>
                </a:cubicBezTo>
                <a:cubicBezTo>
                  <a:pt x="9421990" y="1682314"/>
                  <a:pt x="9412258" y="1685676"/>
                  <a:pt x="9403775" y="1690403"/>
                </a:cubicBezTo>
                <a:lnTo>
                  <a:pt x="9382503" y="1706957"/>
                </a:lnTo>
                <a:lnTo>
                  <a:pt x="9381410" y="1718312"/>
                </a:lnTo>
                <a:lnTo>
                  <a:pt x="9365685" y="1724772"/>
                </a:lnTo>
                <a:lnTo>
                  <a:pt x="9278020" y="1741161"/>
                </a:lnTo>
                <a:cubicBezTo>
                  <a:pt x="9235873" y="1762229"/>
                  <a:pt x="9231473" y="1754941"/>
                  <a:pt x="9217145" y="1771195"/>
                </a:cubicBezTo>
                <a:cubicBezTo>
                  <a:pt x="9131538" y="1776872"/>
                  <a:pt x="9039728" y="1814874"/>
                  <a:pt x="8955875" y="1796806"/>
                </a:cubicBezTo>
                <a:cubicBezTo>
                  <a:pt x="8861771" y="1817659"/>
                  <a:pt x="8730077" y="1856614"/>
                  <a:pt x="8648415" y="1878623"/>
                </a:cubicBezTo>
                <a:cubicBezTo>
                  <a:pt x="8578856" y="1892487"/>
                  <a:pt x="8546278" y="1907799"/>
                  <a:pt x="8538519" y="1894114"/>
                </a:cubicBezTo>
                <a:cubicBezTo>
                  <a:pt x="8513108" y="1898081"/>
                  <a:pt x="8514559" y="1915122"/>
                  <a:pt x="8506541" y="1905955"/>
                </a:cubicBezTo>
                <a:cubicBezTo>
                  <a:pt x="8437841" y="1911139"/>
                  <a:pt x="8301617" y="1910841"/>
                  <a:pt x="8236214" y="1909725"/>
                </a:cubicBezTo>
                <a:cubicBezTo>
                  <a:pt x="8201189" y="1897570"/>
                  <a:pt x="8163827" y="1900921"/>
                  <a:pt x="8132104" y="1895727"/>
                </a:cubicBezTo>
                <a:cubicBezTo>
                  <a:pt x="8021354" y="1869423"/>
                  <a:pt x="7973371" y="1872758"/>
                  <a:pt x="7918078" y="1862668"/>
                </a:cubicBezTo>
                <a:cubicBezTo>
                  <a:pt x="7883942" y="1854133"/>
                  <a:pt x="7834588" y="1870269"/>
                  <a:pt x="7817899" y="1862176"/>
                </a:cubicBezTo>
                <a:cubicBezTo>
                  <a:pt x="7803952" y="1858540"/>
                  <a:pt x="7780423" y="1826275"/>
                  <a:pt x="7768994" y="1855721"/>
                </a:cubicBezTo>
                <a:cubicBezTo>
                  <a:pt x="7693971" y="1816704"/>
                  <a:pt x="7680420" y="1850219"/>
                  <a:pt x="7618027" y="1830959"/>
                </a:cubicBezTo>
                <a:cubicBezTo>
                  <a:pt x="7563589" y="1813247"/>
                  <a:pt x="7530287" y="1817871"/>
                  <a:pt x="7449425" y="1810910"/>
                </a:cubicBezTo>
                <a:lnTo>
                  <a:pt x="7342915" y="1819827"/>
                </a:lnTo>
                <a:lnTo>
                  <a:pt x="7255191" y="1834354"/>
                </a:lnTo>
                <a:cubicBezTo>
                  <a:pt x="7235153" y="1839259"/>
                  <a:pt x="7150315" y="1831629"/>
                  <a:pt x="7131205" y="1845557"/>
                </a:cubicBezTo>
                <a:cubicBezTo>
                  <a:pt x="6968750" y="1838101"/>
                  <a:pt x="6977206" y="1837412"/>
                  <a:pt x="6941837" y="1840640"/>
                </a:cubicBezTo>
                <a:cubicBezTo>
                  <a:pt x="6905846" y="1863867"/>
                  <a:pt x="6892534" y="1847120"/>
                  <a:pt x="6837145" y="1870724"/>
                </a:cubicBezTo>
                <a:cubicBezTo>
                  <a:pt x="6823442" y="1850610"/>
                  <a:pt x="6785388" y="1865075"/>
                  <a:pt x="6753991" y="1860969"/>
                </a:cubicBezTo>
                <a:cubicBezTo>
                  <a:pt x="6744571" y="1866959"/>
                  <a:pt x="6736100" y="1874451"/>
                  <a:pt x="6727754" y="1882372"/>
                </a:cubicBezTo>
                <a:lnTo>
                  <a:pt x="6723371" y="1886494"/>
                </a:lnTo>
                <a:lnTo>
                  <a:pt x="6702779" y="1893601"/>
                </a:lnTo>
                <a:lnTo>
                  <a:pt x="6686657" y="1907344"/>
                </a:lnTo>
                <a:lnTo>
                  <a:pt x="6651330" y="1922921"/>
                </a:lnTo>
                <a:cubicBezTo>
                  <a:pt x="6640157" y="1928264"/>
                  <a:pt x="6638035" y="1935420"/>
                  <a:pt x="6622958" y="1936255"/>
                </a:cubicBezTo>
                <a:cubicBezTo>
                  <a:pt x="6600915" y="1943222"/>
                  <a:pt x="6552371" y="1948565"/>
                  <a:pt x="6522602" y="1954133"/>
                </a:cubicBezTo>
                <a:cubicBezTo>
                  <a:pt x="6492833" y="1959701"/>
                  <a:pt x="6461408" y="1966721"/>
                  <a:pt x="6444344" y="1969663"/>
                </a:cubicBezTo>
                <a:cubicBezTo>
                  <a:pt x="6427280" y="1972605"/>
                  <a:pt x="6428109" y="1974263"/>
                  <a:pt x="6409626" y="1978846"/>
                </a:cubicBezTo>
                <a:cubicBezTo>
                  <a:pt x="6391143" y="1983429"/>
                  <a:pt x="6354327" y="1989225"/>
                  <a:pt x="6333446" y="1997163"/>
                </a:cubicBezTo>
                <a:cubicBezTo>
                  <a:pt x="6318475" y="2003304"/>
                  <a:pt x="6299617" y="2000258"/>
                  <a:pt x="6294933" y="2019412"/>
                </a:cubicBezTo>
                <a:cubicBezTo>
                  <a:pt x="6286089" y="2042978"/>
                  <a:pt x="6227534" y="2018229"/>
                  <a:pt x="6238719" y="2042547"/>
                </a:cubicBezTo>
                <a:cubicBezTo>
                  <a:pt x="6222530" y="2046966"/>
                  <a:pt x="6203861" y="2053486"/>
                  <a:pt x="6187205" y="2060048"/>
                </a:cubicBezTo>
                <a:cubicBezTo>
                  <a:pt x="6170549" y="2066610"/>
                  <a:pt x="6153490" y="2074269"/>
                  <a:pt x="6138780" y="2081918"/>
                </a:cubicBezTo>
                <a:cubicBezTo>
                  <a:pt x="6124070" y="2089567"/>
                  <a:pt x="6133826" y="2100763"/>
                  <a:pt x="6120125" y="2109475"/>
                </a:cubicBezTo>
                <a:cubicBezTo>
                  <a:pt x="6106424" y="2118187"/>
                  <a:pt x="6071747" y="2113765"/>
                  <a:pt x="6056576" y="2120066"/>
                </a:cubicBezTo>
                <a:cubicBezTo>
                  <a:pt x="6041405" y="2126367"/>
                  <a:pt x="6013212" y="2118450"/>
                  <a:pt x="5993794" y="2122569"/>
                </a:cubicBezTo>
                <a:cubicBezTo>
                  <a:pt x="5964206" y="2130692"/>
                  <a:pt x="5962485" y="2139897"/>
                  <a:pt x="5943601" y="2137719"/>
                </a:cubicBezTo>
                <a:cubicBezTo>
                  <a:pt x="5924717" y="2135541"/>
                  <a:pt x="5912263" y="2145394"/>
                  <a:pt x="5898141" y="2144806"/>
                </a:cubicBezTo>
                <a:cubicBezTo>
                  <a:pt x="5884019" y="2144218"/>
                  <a:pt x="5868158" y="2133273"/>
                  <a:pt x="5855337" y="2137719"/>
                </a:cubicBezTo>
                <a:cubicBezTo>
                  <a:pt x="5842516" y="2142165"/>
                  <a:pt x="5837100" y="2155593"/>
                  <a:pt x="5817682" y="2157358"/>
                </a:cubicBezTo>
                <a:cubicBezTo>
                  <a:pt x="5798264" y="2159123"/>
                  <a:pt x="5773002" y="2155397"/>
                  <a:pt x="5735300" y="2158902"/>
                </a:cubicBezTo>
                <a:cubicBezTo>
                  <a:pt x="5697598" y="2162407"/>
                  <a:pt x="5588527" y="2188980"/>
                  <a:pt x="5591469" y="2178389"/>
                </a:cubicBezTo>
                <a:cubicBezTo>
                  <a:pt x="5555576" y="2181920"/>
                  <a:pt x="5528919" y="2193924"/>
                  <a:pt x="5505818" y="2194207"/>
                </a:cubicBezTo>
                <a:cubicBezTo>
                  <a:pt x="5482717" y="2194490"/>
                  <a:pt x="5495184" y="2190180"/>
                  <a:pt x="5477574" y="2190677"/>
                </a:cubicBezTo>
                <a:cubicBezTo>
                  <a:pt x="5459964" y="2191175"/>
                  <a:pt x="5427187" y="2180216"/>
                  <a:pt x="5414282" y="2183070"/>
                </a:cubicBezTo>
                <a:cubicBezTo>
                  <a:pt x="5407945" y="2205016"/>
                  <a:pt x="5394338" y="2208803"/>
                  <a:pt x="5368369" y="2204272"/>
                </a:cubicBezTo>
                <a:cubicBezTo>
                  <a:pt x="5354793" y="2209070"/>
                  <a:pt x="5349205" y="2213102"/>
                  <a:pt x="5336354" y="2218920"/>
                </a:cubicBezTo>
                <a:cubicBezTo>
                  <a:pt x="5323503" y="2224738"/>
                  <a:pt x="5304208" y="2232709"/>
                  <a:pt x="5291263" y="2239182"/>
                </a:cubicBezTo>
                <a:cubicBezTo>
                  <a:pt x="5278318" y="2245655"/>
                  <a:pt x="5264730" y="2242318"/>
                  <a:pt x="5255152" y="2247164"/>
                </a:cubicBezTo>
                <a:cubicBezTo>
                  <a:pt x="5245574" y="2252010"/>
                  <a:pt x="5240857" y="2261199"/>
                  <a:pt x="5233796" y="2268260"/>
                </a:cubicBezTo>
                <a:cubicBezTo>
                  <a:pt x="5226735" y="2275321"/>
                  <a:pt x="5222832" y="2268609"/>
                  <a:pt x="5212786" y="2275408"/>
                </a:cubicBezTo>
                <a:cubicBezTo>
                  <a:pt x="5202741" y="2282208"/>
                  <a:pt x="5174227" y="2281420"/>
                  <a:pt x="5159401" y="2284343"/>
                </a:cubicBezTo>
                <a:cubicBezTo>
                  <a:pt x="5129776" y="2295641"/>
                  <a:pt x="5158686" y="2301898"/>
                  <a:pt x="5123830" y="2307070"/>
                </a:cubicBezTo>
                <a:cubicBezTo>
                  <a:pt x="5082905" y="2318102"/>
                  <a:pt x="5072939" y="2287385"/>
                  <a:pt x="5065426" y="2324076"/>
                </a:cubicBezTo>
                <a:cubicBezTo>
                  <a:pt x="5017747" y="2318395"/>
                  <a:pt x="5031271" y="2337329"/>
                  <a:pt x="4975908" y="2364128"/>
                </a:cubicBezTo>
                <a:cubicBezTo>
                  <a:pt x="4946700" y="2354134"/>
                  <a:pt x="4928936" y="2366071"/>
                  <a:pt x="4913723" y="2385265"/>
                </a:cubicBezTo>
                <a:cubicBezTo>
                  <a:pt x="4854880" y="2394046"/>
                  <a:pt x="4808730" y="2428302"/>
                  <a:pt x="4746485" y="2451769"/>
                </a:cubicBezTo>
                <a:lnTo>
                  <a:pt x="4681588" y="2467494"/>
                </a:lnTo>
                <a:lnTo>
                  <a:pt x="1783655" y="3163860"/>
                </a:lnTo>
                <a:lnTo>
                  <a:pt x="1325955" y="3176692"/>
                </a:lnTo>
                <a:cubicBezTo>
                  <a:pt x="1278931" y="3186609"/>
                  <a:pt x="1232617" y="3191205"/>
                  <a:pt x="1190384" y="3203504"/>
                </a:cubicBezTo>
                <a:cubicBezTo>
                  <a:pt x="1146740" y="3204301"/>
                  <a:pt x="1142940" y="3250947"/>
                  <a:pt x="1094537" y="3229469"/>
                </a:cubicBezTo>
                <a:cubicBezTo>
                  <a:pt x="1069134" y="3237778"/>
                  <a:pt x="1026961" y="3247646"/>
                  <a:pt x="1013254" y="3263949"/>
                </a:cubicBezTo>
                <a:cubicBezTo>
                  <a:pt x="966756" y="3279110"/>
                  <a:pt x="851011" y="3352246"/>
                  <a:pt x="815546" y="3334559"/>
                </a:cubicBezTo>
                <a:cubicBezTo>
                  <a:pt x="808324" y="3352177"/>
                  <a:pt x="815137" y="3324821"/>
                  <a:pt x="779276" y="3327290"/>
                </a:cubicBezTo>
                <a:cubicBezTo>
                  <a:pt x="712585" y="3298149"/>
                  <a:pt x="672574" y="3378796"/>
                  <a:pt x="600378" y="3335250"/>
                </a:cubicBezTo>
                <a:cubicBezTo>
                  <a:pt x="595066" y="3356366"/>
                  <a:pt x="514059" y="3361176"/>
                  <a:pt x="493457" y="3365044"/>
                </a:cubicBezTo>
                <a:cubicBezTo>
                  <a:pt x="467535" y="3372578"/>
                  <a:pt x="412364" y="3374283"/>
                  <a:pt x="388355" y="3376925"/>
                </a:cubicBezTo>
                <a:cubicBezTo>
                  <a:pt x="364346" y="3379567"/>
                  <a:pt x="376469" y="3372659"/>
                  <a:pt x="349402" y="3380897"/>
                </a:cubicBezTo>
                <a:cubicBezTo>
                  <a:pt x="322335" y="3389135"/>
                  <a:pt x="248625" y="3434339"/>
                  <a:pt x="225952" y="3426352"/>
                </a:cubicBezTo>
                <a:cubicBezTo>
                  <a:pt x="199749" y="3439548"/>
                  <a:pt x="193948" y="3430066"/>
                  <a:pt x="171000" y="3438892"/>
                </a:cubicBezTo>
                <a:cubicBezTo>
                  <a:pt x="148052" y="3447718"/>
                  <a:pt x="101917" y="3457642"/>
                  <a:pt x="88263" y="3479310"/>
                </a:cubicBezTo>
                <a:cubicBezTo>
                  <a:pt x="64018" y="3479795"/>
                  <a:pt x="62139" y="3459801"/>
                  <a:pt x="46713" y="3462986"/>
                </a:cubicBezTo>
                <a:cubicBezTo>
                  <a:pt x="31576" y="3476862"/>
                  <a:pt x="15706" y="3476378"/>
                  <a:pt x="2765" y="3480770"/>
                </a:cubicBezTo>
                <a:lnTo>
                  <a:pt x="0" y="3482342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F992074-91A4-4F85-39CA-55E89C12B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7" y="484094"/>
            <a:ext cx="9998441" cy="1206594"/>
          </a:xfrm>
        </p:spPr>
        <p:txBody>
          <a:bodyPr>
            <a:normAutofit/>
          </a:bodyPr>
          <a:lstStyle/>
          <a:p>
            <a:r>
              <a:rPr lang="da-DK">
                <a:latin typeface="Aptos"/>
              </a:rPr>
              <a:t>Den socialøkonomiske virksomhed</a:t>
            </a:r>
            <a:endParaRPr lang="da-DK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101159E-D455-456F-8FE1-396AB1590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037" y="1958614"/>
            <a:ext cx="3594282" cy="3988962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508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1F9FDF39-7A42-411B-85F1-9DE812C7A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497" y="5802246"/>
            <a:ext cx="1367625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1AC90A-BBD4-5E21-694D-FB81866E7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da-DK"/>
          </a:p>
          <a:p>
            <a:endParaRPr lang="da-DK"/>
          </a:p>
          <a:p>
            <a:endParaRPr lang="da-DK"/>
          </a:p>
          <a:p>
            <a:endParaRPr lang="da-DK"/>
          </a:p>
          <a:p>
            <a:endParaRPr lang="da-DK"/>
          </a:p>
          <a:p>
            <a:endParaRPr lang="da-DK"/>
          </a:p>
        </p:txBody>
      </p:sp>
      <p:graphicFrame>
        <p:nvGraphicFramePr>
          <p:cNvPr id="7" name="Tekstfelt 3">
            <a:extLst>
              <a:ext uri="{FF2B5EF4-FFF2-40B4-BE49-F238E27FC236}">
                <a16:creationId xmlns:a16="http://schemas.microsoft.com/office/drawing/2014/main" id="{8772470C-D216-D1A8-A19A-FAC812AD03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7564391"/>
              </p:ext>
            </p:extLst>
          </p:nvPr>
        </p:nvGraphicFramePr>
        <p:xfrm>
          <a:off x="5366870" y="2265416"/>
          <a:ext cx="5775327" cy="383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6" name="Billede 55" descr="Fællesskab som effektivt middel mod smerte - Merkonomerne">
            <a:extLst>
              <a:ext uri="{FF2B5EF4-FFF2-40B4-BE49-F238E27FC236}">
                <a16:creationId xmlns:a16="http://schemas.microsoft.com/office/drawing/2014/main" id="{785F3325-D325-568E-7A8E-6BA44EAE41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3959" y="2228768"/>
            <a:ext cx="3582692" cy="246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198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C7B769-A80E-8A61-DC81-BDFF7E0B4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697"/>
            <a:ext cx="3200400" cy="4238118"/>
          </a:xfrm>
        </p:spPr>
        <p:txBody>
          <a:bodyPr>
            <a:normAutofit/>
          </a:bodyPr>
          <a:lstStyle/>
          <a:p>
            <a:r>
              <a:rPr lang="da-DK" sz="2400">
                <a:solidFill>
                  <a:schemeClr val="bg1"/>
                </a:solidFill>
                <a:latin typeface="Aptos"/>
              </a:rPr>
              <a:t>startupvirksomheden</a:t>
            </a:r>
            <a:endParaRPr lang="da-DK" sz="2400">
              <a:solidFill>
                <a:schemeClr val="bg1"/>
              </a:solidFill>
            </a:endParaRP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867A2B0D-965B-D1B5-2068-AD42B74926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3351451"/>
              </p:ext>
            </p:extLst>
          </p:nvPr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2296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20C094-D821-3D91-4435-242A5808A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5933181" cy="1616203"/>
          </a:xfrm>
        </p:spPr>
        <p:txBody>
          <a:bodyPr anchor="b">
            <a:normAutofit/>
          </a:bodyPr>
          <a:lstStyle/>
          <a:p>
            <a:r>
              <a:rPr lang="da-DK" sz="3200"/>
              <a:t>Eksempler på bæredygtige virksomheder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6D80928-DAFF-0AE1-B0C9-2608A0C0D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1618742"/>
            <a:ext cx="2967508" cy="816064"/>
          </a:xfrm>
          <a:prstGeom prst="rect">
            <a:avLst/>
          </a:prstGeom>
        </p:spPr>
      </p:pic>
      <p:graphicFrame>
        <p:nvGraphicFramePr>
          <p:cNvPr id="22" name="Pladsholder til indhold 2">
            <a:extLst>
              <a:ext uri="{FF2B5EF4-FFF2-40B4-BE49-F238E27FC236}">
                <a16:creationId xmlns:a16="http://schemas.microsoft.com/office/drawing/2014/main" id="{3F1F0D57-5875-3CE1-EC2D-6D123496A3E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76692" y="2533476"/>
          <a:ext cx="5933182" cy="3447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68B82EEA-538C-A2F3-94A3-90C772236E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53401" y="2675900"/>
            <a:ext cx="2967508" cy="1495437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5B709CA4-431F-1445-BD0C-8CDEE8A94F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9229" y="4421446"/>
            <a:ext cx="2775850" cy="159354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C054689-56EC-BBEF-17D5-3FAEAFF5C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D84F49E-6627-6F97-5C42-38166C79C7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0E6611D-1F85-FC1B-8175-3F6F70729D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27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73630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16CBB4-F564-DA11-3478-60F0339DF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2584" y="501651"/>
            <a:ext cx="4434720" cy="1716255"/>
          </a:xfrm>
        </p:spPr>
        <p:txBody>
          <a:bodyPr anchor="b">
            <a:normAutofit/>
          </a:bodyPr>
          <a:lstStyle/>
          <a:p>
            <a:r>
              <a:rPr lang="da-DK" sz="3900"/>
              <a:t>Eksempel på </a:t>
            </a:r>
            <a:r>
              <a:rPr lang="da-DK" sz="3900">
                <a:latin typeface="Aptos Display"/>
              </a:rPr>
              <a:t>s</a:t>
            </a:r>
            <a:r>
              <a:rPr lang="da-DK" sz="3900">
                <a:latin typeface="Aptos"/>
              </a:rPr>
              <a:t>ocialøkonomiske virksomhed</a:t>
            </a:r>
            <a:endParaRPr lang="da-DK" sz="39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ABDEAA-B248-4182-B67C-A925338E7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008" y="252743"/>
            <a:ext cx="4739619" cy="304261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Billede 3" descr="FORHANDLER - Bybi">
            <a:extLst>
              <a:ext uri="{FF2B5EF4-FFF2-40B4-BE49-F238E27FC236}">
                <a16:creationId xmlns:a16="http://schemas.microsoft.com/office/drawing/2014/main" id="{F554406D-6513-48CD-57D2-BBB7621B0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170" y="539762"/>
            <a:ext cx="3287295" cy="246857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449" y="3548095"/>
            <a:ext cx="4739619" cy="304261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7791E9-3CFE-A788-0535-10E182620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583" y="2645922"/>
            <a:ext cx="4434721" cy="37104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a-DK" sz="2000"/>
              <a:t>                                     ByBi</a:t>
            </a:r>
          </a:p>
          <a:p>
            <a:endParaRPr lang="da-DK" sz="2000"/>
          </a:p>
          <a:p>
            <a:pPr marL="0" indent="0">
              <a:buNone/>
            </a:pPr>
            <a:endParaRPr lang="da-DK" sz="2000"/>
          </a:p>
          <a:p>
            <a:pPr>
              <a:buFont typeface="Courier New,monospace" panose="020B0604020202020204" pitchFamily="34" charset="0"/>
              <a:buChar char="o"/>
            </a:pPr>
            <a:r>
              <a:rPr lang="da-DK" sz="2000"/>
              <a:t>Økonomisk: salg af honning, støtte fra andre virksomheder. </a:t>
            </a:r>
          </a:p>
          <a:p>
            <a:pPr marL="0" indent="0">
              <a:buNone/>
            </a:pPr>
            <a:endParaRPr lang="da-DK" sz="2000"/>
          </a:p>
          <a:p>
            <a:pPr>
              <a:buFont typeface="Courier New,monospace" panose="020B0604020202020204" pitchFamily="34" charset="0"/>
              <a:buChar char="o"/>
            </a:pPr>
            <a:r>
              <a:rPr lang="da-DK" sz="2000"/>
              <a:t>Social: Socialt projekt i København der skaber fællesskaber for personer på kanten af arbejdsmarkedet. </a:t>
            </a:r>
          </a:p>
          <a:p>
            <a:pPr>
              <a:buFont typeface="Courier New,monospace" panose="020B0604020202020204" pitchFamily="34" charset="0"/>
              <a:buChar char="o"/>
            </a:pPr>
            <a:endParaRPr lang="da-DK" sz="2000"/>
          </a:p>
          <a:p>
            <a:pPr marL="0" indent="0">
              <a:buNone/>
            </a:pPr>
            <a:endParaRPr lang="da-DK" sz="200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9A7F3FC-2F32-9E8D-3C0B-7BA5DDA5D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51" y="4122049"/>
            <a:ext cx="4281815" cy="189470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566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ACD6E99-608A-9257-672C-EDB652868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da-DK" sz="4800"/>
              <a:t>Eksempler på startupvirksomheder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Pladsholder til indhold 2">
            <a:extLst>
              <a:ext uri="{FF2B5EF4-FFF2-40B4-BE49-F238E27FC236}">
                <a16:creationId xmlns:a16="http://schemas.microsoft.com/office/drawing/2014/main" id="{BA070041-652D-3C8D-42ED-E35DCA186C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7315639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2387772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ontor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</Words>
  <Application>Microsoft Macintosh PowerPoint</Application>
  <PresentationFormat>Widescreen</PresentationFormat>
  <Paragraphs>49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Courier New,monospace</vt:lpstr>
      <vt:lpstr>Kontortema</vt:lpstr>
      <vt:lpstr>Virksomhedstyper </vt:lpstr>
      <vt:lpstr>Hvad er en Virksomhedstype </vt:lpstr>
      <vt:lpstr>Den bæredygtige virksomhed</vt:lpstr>
      <vt:lpstr>Den socialøkonomiske virksomhed</vt:lpstr>
      <vt:lpstr>startupvirksomheden</vt:lpstr>
      <vt:lpstr>Eksempler på bæredygtige virksomheder</vt:lpstr>
      <vt:lpstr>Eksempel på socialøkonomiske virksomhed</vt:lpstr>
      <vt:lpstr>Eksempler på startupvirksomheder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/>
  <cp:lastModifiedBy>Mathilde Svarre Müller Hansen</cp:lastModifiedBy>
  <cp:revision>884</cp:revision>
  <dcterms:created xsi:type="dcterms:W3CDTF">2024-08-28T08:08:20Z</dcterms:created>
  <dcterms:modified xsi:type="dcterms:W3CDTF">2024-08-28T09:00:58Z</dcterms:modified>
</cp:coreProperties>
</file>