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F616E9-A4B7-4FA7-891C-6051C005738C}" v="6" dt="2024-08-28T08:44:34.702"/>
    <p1510:client id="{581CF6E0-B294-6DF2-8EC0-1050DB5C4E25}" v="2" dt="2024-08-28T08:44:41.639"/>
    <p1510:client id="{58BFBD83-A02C-406D-8AEB-598F10903BE8}" v="1821" dt="2024-08-28T08:46:55.6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yst layout 1 - Markerin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-Silke Karlshøj" userId="f0c4292d-2b5a-449c-abc0-282f8ca9a3fd" providerId="ADAL" clId="{3BF616E9-A4B7-4FA7-891C-6051C005738C}"/>
    <pc:docChg chg="custSel addSld modSld">
      <pc:chgData name="Emma-Silke Karlshøj" userId="f0c4292d-2b5a-449c-abc0-282f8ca9a3fd" providerId="ADAL" clId="{3BF616E9-A4B7-4FA7-891C-6051C005738C}" dt="2024-08-28T08:44:34.702" v="6" actId="26606"/>
      <pc:docMkLst>
        <pc:docMk/>
      </pc:docMkLst>
      <pc:sldChg chg="new">
        <pc:chgData name="Emma-Silke Karlshøj" userId="f0c4292d-2b5a-449c-abc0-282f8ca9a3fd" providerId="ADAL" clId="{3BF616E9-A4B7-4FA7-891C-6051C005738C}" dt="2024-08-28T08:13:28.547" v="0" actId="680"/>
        <pc:sldMkLst>
          <pc:docMk/>
          <pc:sldMk cId="2056615810" sldId="258"/>
        </pc:sldMkLst>
      </pc:sldChg>
      <pc:sldChg chg="addSp modSp mod setBg">
        <pc:chgData name="Emma-Silke Karlshøj" userId="f0c4292d-2b5a-449c-abc0-282f8ca9a3fd" providerId="ADAL" clId="{3BF616E9-A4B7-4FA7-891C-6051C005738C}" dt="2024-08-28T08:44:34.702" v="6" actId="26606"/>
        <pc:sldMkLst>
          <pc:docMk/>
          <pc:sldMk cId="3362400646" sldId="261"/>
        </pc:sldMkLst>
        <pc:spChg chg="mod">
          <ac:chgData name="Emma-Silke Karlshøj" userId="f0c4292d-2b5a-449c-abc0-282f8ca9a3fd" providerId="ADAL" clId="{3BF616E9-A4B7-4FA7-891C-6051C005738C}" dt="2024-08-28T08:44:34.702" v="6" actId="26606"/>
          <ac:spMkLst>
            <pc:docMk/>
            <pc:sldMk cId="3362400646" sldId="261"/>
            <ac:spMk id="2" creationId="{9EB99663-836A-132A-BB18-472DEB3FEEA7}"/>
          </ac:spMkLst>
        </pc:spChg>
        <pc:spChg chg="mod">
          <ac:chgData name="Emma-Silke Karlshøj" userId="f0c4292d-2b5a-449c-abc0-282f8ca9a3fd" providerId="ADAL" clId="{3BF616E9-A4B7-4FA7-891C-6051C005738C}" dt="2024-08-28T08:44:34.702" v="6" actId="26606"/>
          <ac:spMkLst>
            <pc:docMk/>
            <pc:sldMk cId="3362400646" sldId="261"/>
            <ac:spMk id="3" creationId="{B0948DB6-4814-E476-A184-64A7767B5817}"/>
          </ac:spMkLst>
        </pc:spChg>
        <pc:spChg chg="add">
          <ac:chgData name="Emma-Silke Karlshøj" userId="f0c4292d-2b5a-449c-abc0-282f8ca9a3fd" providerId="ADAL" clId="{3BF616E9-A4B7-4FA7-891C-6051C005738C}" dt="2024-08-28T08:44:34.702" v="6" actId="26606"/>
          <ac:spMkLst>
            <pc:docMk/>
            <pc:sldMk cId="3362400646" sldId="261"/>
            <ac:spMk id="1031" creationId="{45D37F4E-DDB4-456B-97E0-9937730A039F}"/>
          </ac:spMkLst>
        </pc:spChg>
        <pc:spChg chg="add">
          <ac:chgData name="Emma-Silke Karlshøj" userId="f0c4292d-2b5a-449c-abc0-282f8ca9a3fd" providerId="ADAL" clId="{3BF616E9-A4B7-4FA7-891C-6051C005738C}" dt="2024-08-28T08:44:34.702" v="6" actId="26606"/>
          <ac:spMkLst>
            <pc:docMk/>
            <pc:sldMk cId="3362400646" sldId="261"/>
            <ac:spMk id="1033" creationId="{B2DD41CD-8F47-4F56-AD12-4E2FF7696987}"/>
          </ac:spMkLst>
        </pc:spChg>
        <pc:picChg chg="add mod">
          <ac:chgData name="Emma-Silke Karlshøj" userId="f0c4292d-2b5a-449c-abc0-282f8ca9a3fd" providerId="ADAL" clId="{3BF616E9-A4B7-4FA7-891C-6051C005738C}" dt="2024-08-28T08:44:34.702" v="6" actId="26606"/>
          <ac:picMkLst>
            <pc:docMk/>
            <pc:sldMk cId="3362400646" sldId="261"/>
            <ac:picMk id="1026" creationId="{4790FAC8-9808-A8D7-4DD9-FBC5DE1A31C7}"/>
          </ac:picMkLst>
        </pc:picChg>
      </pc:sldChg>
    </pc:docChg>
  </pc:docChgLst>
  <pc:docChgLst>
    <pc:chgData name="Frederik Jeppe Madsen" userId="S::fred041t@edu.himgym.dk::b213ead4-2ab4-4b8e-b0e5-507b48f8ab7e" providerId="AD" clId="Web-{581CF6E0-B294-6DF2-8EC0-1050DB5C4E25}"/>
    <pc:docChg chg="modSld">
      <pc:chgData name="Frederik Jeppe Madsen" userId="S::fred041t@edu.himgym.dk::b213ead4-2ab4-4b8e-b0e5-507b48f8ab7e" providerId="AD" clId="Web-{581CF6E0-B294-6DF2-8EC0-1050DB5C4E25}" dt="2024-08-28T08:44:46.842" v="3"/>
      <pc:docMkLst>
        <pc:docMk/>
      </pc:docMkLst>
      <pc:sldChg chg="addSp modSp mod setBg setClrOvrMap">
        <pc:chgData name="Frederik Jeppe Madsen" userId="S::fred041t@edu.himgym.dk::b213ead4-2ab4-4b8e-b0e5-507b48f8ab7e" providerId="AD" clId="Web-{581CF6E0-B294-6DF2-8EC0-1050DB5C4E25}" dt="2024-08-28T08:43:55.950" v="1"/>
        <pc:sldMkLst>
          <pc:docMk/>
          <pc:sldMk cId="3486089684" sldId="256"/>
        </pc:sldMkLst>
        <pc:spChg chg="mod">
          <ac:chgData name="Frederik Jeppe Madsen" userId="S::fred041t@edu.himgym.dk::b213ead4-2ab4-4b8e-b0e5-507b48f8ab7e" providerId="AD" clId="Web-{581CF6E0-B294-6DF2-8EC0-1050DB5C4E25}" dt="2024-08-28T08:43:55.950" v="1"/>
          <ac:spMkLst>
            <pc:docMk/>
            <pc:sldMk cId="3486089684" sldId="256"/>
            <ac:spMk id="2" creationId="{A6A2A520-9AF2-8A9A-F2D8-E8751ED3AF43}"/>
          </ac:spMkLst>
        </pc:spChg>
        <pc:spChg chg="mod">
          <ac:chgData name="Frederik Jeppe Madsen" userId="S::fred041t@edu.himgym.dk::b213ead4-2ab4-4b8e-b0e5-507b48f8ab7e" providerId="AD" clId="Web-{581CF6E0-B294-6DF2-8EC0-1050DB5C4E25}" dt="2024-08-28T08:43:55.950" v="1"/>
          <ac:spMkLst>
            <pc:docMk/>
            <pc:sldMk cId="3486089684" sldId="256"/>
            <ac:spMk id="3" creationId="{D84C0901-E630-44B9-B2E5-99AAC4389918}"/>
          </ac:spMkLst>
        </pc:spChg>
        <pc:spChg chg="add">
          <ac:chgData name="Frederik Jeppe Madsen" userId="S::fred041t@edu.himgym.dk::b213ead4-2ab4-4b8e-b0e5-507b48f8ab7e" providerId="AD" clId="Web-{581CF6E0-B294-6DF2-8EC0-1050DB5C4E25}" dt="2024-08-28T08:43:55.950" v="1"/>
          <ac:spMkLst>
            <pc:docMk/>
            <pc:sldMk cId="3486089684" sldId="256"/>
            <ac:spMk id="9" creationId="{71B2258F-86CA-4D4D-8270-BC05FCDEBFB3}"/>
          </ac:spMkLst>
        </pc:spChg>
        <pc:picChg chg="add mod ord">
          <ac:chgData name="Frederik Jeppe Madsen" userId="S::fred041t@edu.himgym.dk::b213ead4-2ab4-4b8e-b0e5-507b48f8ab7e" providerId="AD" clId="Web-{581CF6E0-B294-6DF2-8EC0-1050DB5C4E25}" dt="2024-08-28T08:43:55.950" v="1"/>
          <ac:picMkLst>
            <pc:docMk/>
            <pc:sldMk cId="3486089684" sldId="256"/>
            <ac:picMk id="4" creationId="{C07BCD74-F431-53E8-01EA-85287D28524A}"/>
          </ac:picMkLst>
        </pc:picChg>
      </pc:sldChg>
      <pc:sldChg chg="addSp modSp mod setBg">
        <pc:chgData name="Frederik Jeppe Madsen" userId="S::fred041t@edu.himgym.dk::b213ead4-2ab4-4b8e-b0e5-507b48f8ab7e" providerId="AD" clId="Web-{581CF6E0-B294-6DF2-8EC0-1050DB5C4E25}" dt="2024-08-28T08:44:46.842" v="3"/>
        <pc:sldMkLst>
          <pc:docMk/>
          <pc:sldMk cId="1975113376" sldId="260"/>
        </pc:sldMkLst>
        <pc:spChg chg="mod">
          <ac:chgData name="Frederik Jeppe Madsen" userId="S::fred041t@edu.himgym.dk::b213ead4-2ab4-4b8e-b0e5-507b48f8ab7e" providerId="AD" clId="Web-{581CF6E0-B294-6DF2-8EC0-1050DB5C4E25}" dt="2024-08-28T08:44:46.842" v="3"/>
          <ac:spMkLst>
            <pc:docMk/>
            <pc:sldMk cId="1975113376" sldId="260"/>
            <ac:spMk id="2" creationId="{99E72EC7-94D3-96BC-5187-F850A9DBE8A9}"/>
          </ac:spMkLst>
        </pc:spChg>
        <pc:spChg chg="mod">
          <ac:chgData name="Frederik Jeppe Madsen" userId="S::fred041t@edu.himgym.dk::b213ead4-2ab4-4b8e-b0e5-507b48f8ab7e" providerId="AD" clId="Web-{581CF6E0-B294-6DF2-8EC0-1050DB5C4E25}" dt="2024-08-28T08:44:46.842" v="3"/>
          <ac:spMkLst>
            <pc:docMk/>
            <pc:sldMk cId="1975113376" sldId="260"/>
            <ac:spMk id="3" creationId="{D71E6C0F-FB62-6EA0-3C9A-D71B64102C2B}"/>
          </ac:spMkLst>
        </pc:spChg>
        <pc:grpChg chg="add">
          <ac:chgData name="Frederik Jeppe Madsen" userId="S::fred041t@edu.himgym.dk::b213ead4-2ab4-4b8e-b0e5-507b48f8ab7e" providerId="AD" clId="Web-{581CF6E0-B294-6DF2-8EC0-1050DB5C4E25}" dt="2024-08-28T08:44:46.842" v="3"/>
          <ac:grpSpMkLst>
            <pc:docMk/>
            <pc:sldMk cId="1975113376" sldId="260"/>
            <ac:grpSpMk id="9" creationId="{3AFCAD34-1AFC-BC1A-F6B2-C34C63912EAB}"/>
          </ac:grpSpMkLst>
        </pc:grpChg>
        <pc:picChg chg="add mod">
          <ac:chgData name="Frederik Jeppe Madsen" userId="S::fred041t@edu.himgym.dk::b213ead4-2ab4-4b8e-b0e5-507b48f8ab7e" providerId="AD" clId="Web-{581CF6E0-B294-6DF2-8EC0-1050DB5C4E25}" dt="2024-08-28T08:44:46.842" v="3"/>
          <ac:picMkLst>
            <pc:docMk/>
            <pc:sldMk cId="1975113376" sldId="260"/>
            <ac:picMk id="4" creationId="{856043A6-B029-BF9E-B17B-E80F43611C2F}"/>
          </ac:picMkLst>
        </pc:picChg>
      </pc:sldChg>
    </pc:docChg>
  </pc:docChgLst>
  <pc:docChgLst>
    <pc:chgData name="Mathilde Schiøtt Rueløkke" userId="abc649ff-7ceb-47d0-841d-dbca9902fa1f" providerId="ADAL" clId="{58BFBD83-A02C-406D-8AEB-598F10903BE8}"/>
    <pc:docChg chg="custSel addSld modSld">
      <pc:chgData name="Mathilde Schiøtt Rueløkke" userId="abc649ff-7ceb-47d0-841d-dbca9902fa1f" providerId="ADAL" clId="{58BFBD83-A02C-406D-8AEB-598F10903BE8}" dt="2024-08-28T08:46:55.675" v="1824" actId="1076"/>
      <pc:docMkLst>
        <pc:docMk/>
      </pc:docMkLst>
      <pc:sldChg chg="modSp mod">
        <pc:chgData name="Mathilde Schiøtt Rueløkke" userId="abc649ff-7ceb-47d0-841d-dbca9902fa1f" providerId="ADAL" clId="{58BFBD83-A02C-406D-8AEB-598F10903BE8}" dt="2024-08-28T08:12:39.899" v="18" actId="5793"/>
        <pc:sldMkLst>
          <pc:docMk/>
          <pc:sldMk cId="3486089684" sldId="256"/>
        </pc:sldMkLst>
        <pc:spChg chg="mod">
          <ac:chgData name="Mathilde Schiøtt Rueløkke" userId="abc649ff-7ceb-47d0-841d-dbca9902fa1f" providerId="ADAL" clId="{58BFBD83-A02C-406D-8AEB-598F10903BE8}" dt="2024-08-28T08:12:39.899" v="18" actId="5793"/>
          <ac:spMkLst>
            <pc:docMk/>
            <pc:sldMk cId="3486089684" sldId="256"/>
            <ac:spMk id="2" creationId="{A6A2A520-9AF2-8A9A-F2D8-E8751ED3AF43}"/>
          </ac:spMkLst>
        </pc:spChg>
      </pc:sldChg>
      <pc:sldChg chg="modSp new mod">
        <pc:chgData name="Mathilde Schiøtt Rueløkke" userId="abc649ff-7ceb-47d0-841d-dbca9902fa1f" providerId="ADAL" clId="{58BFBD83-A02C-406D-8AEB-598F10903BE8}" dt="2024-08-28T08:41:55.926" v="1805" actId="27636"/>
        <pc:sldMkLst>
          <pc:docMk/>
          <pc:sldMk cId="3401752086" sldId="257"/>
        </pc:sldMkLst>
        <pc:spChg chg="mod">
          <ac:chgData name="Mathilde Schiøtt Rueløkke" userId="abc649ff-7ceb-47d0-841d-dbca9902fa1f" providerId="ADAL" clId="{58BFBD83-A02C-406D-8AEB-598F10903BE8}" dt="2024-08-28T08:12:49.187" v="39" actId="20577"/>
          <ac:spMkLst>
            <pc:docMk/>
            <pc:sldMk cId="3401752086" sldId="257"/>
            <ac:spMk id="2" creationId="{8A22BA03-FD8A-C2A7-BBFB-18C36F481265}"/>
          </ac:spMkLst>
        </pc:spChg>
        <pc:spChg chg="mod">
          <ac:chgData name="Mathilde Schiøtt Rueløkke" userId="abc649ff-7ceb-47d0-841d-dbca9902fa1f" providerId="ADAL" clId="{58BFBD83-A02C-406D-8AEB-598F10903BE8}" dt="2024-08-28T08:41:55.926" v="1805" actId="27636"/>
          <ac:spMkLst>
            <pc:docMk/>
            <pc:sldMk cId="3401752086" sldId="257"/>
            <ac:spMk id="3" creationId="{CC5E105A-0A4C-6399-1465-4F00251C7820}"/>
          </ac:spMkLst>
        </pc:spChg>
      </pc:sldChg>
      <pc:sldChg chg="addSp delSp modSp mod">
        <pc:chgData name="Mathilde Schiøtt Rueløkke" userId="abc649ff-7ceb-47d0-841d-dbca9902fa1f" providerId="ADAL" clId="{58BFBD83-A02C-406D-8AEB-598F10903BE8}" dt="2024-08-28T08:32:43.656" v="1227" actId="207"/>
        <pc:sldMkLst>
          <pc:docMk/>
          <pc:sldMk cId="2056615810" sldId="258"/>
        </pc:sldMkLst>
        <pc:spChg chg="del mod">
          <ac:chgData name="Mathilde Schiøtt Rueløkke" userId="abc649ff-7ceb-47d0-841d-dbca9902fa1f" providerId="ADAL" clId="{58BFBD83-A02C-406D-8AEB-598F10903BE8}" dt="2024-08-28T08:19:33.176" v="562" actId="478"/>
          <ac:spMkLst>
            <pc:docMk/>
            <pc:sldMk cId="2056615810" sldId="258"/>
            <ac:spMk id="2" creationId="{85CDDDE2-D6CD-9C98-E51F-8E90D9FFF041}"/>
          </ac:spMkLst>
        </pc:spChg>
        <pc:spChg chg="del">
          <ac:chgData name="Mathilde Schiøtt Rueløkke" userId="abc649ff-7ceb-47d0-841d-dbca9902fa1f" providerId="ADAL" clId="{58BFBD83-A02C-406D-8AEB-598F10903BE8}" dt="2024-08-28T08:19:35.374" v="563" actId="478"/>
          <ac:spMkLst>
            <pc:docMk/>
            <pc:sldMk cId="2056615810" sldId="258"/>
            <ac:spMk id="3" creationId="{B00191CC-2146-8884-56FE-C7768CB11075}"/>
          </ac:spMkLst>
        </pc:spChg>
        <pc:spChg chg="add mod">
          <ac:chgData name="Mathilde Schiøtt Rueløkke" userId="abc649ff-7ceb-47d0-841d-dbca9902fa1f" providerId="ADAL" clId="{58BFBD83-A02C-406D-8AEB-598F10903BE8}" dt="2024-08-28T08:32:43.656" v="1227" actId="207"/>
          <ac:spMkLst>
            <pc:docMk/>
            <pc:sldMk cId="2056615810" sldId="258"/>
            <ac:spMk id="5" creationId="{B97BA231-BC36-7CCA-FCB4-5D511B0C2712}"/>
          </ac:spMkLst>
        </pc:spChg>
        <pc:graphicFrameChg chg="add mod modGraphic">
          <ac:chgData name="Mathilde Schiøtt Rueløkke" userId="abc649ff-7ceb-47d0-841d-dbca9902fa1f" providerId="ADAL" clId="{58BFBD83-A02C-406D-8AEB-598F10903BE8}" dt="2024-08-28T08:31:53.765" v="1177" actId="20577"/>
          <ac:graphicFrameMkLst>
            <pc:docMk/>
            <pc:sldMk cId="2056615810" sldId="258"/>
            <ac:graphicFrameMk id="4" creationId="{F6D3F972-2A62-629B-4EEC-2C4CF15C680E}"/>
          </ac:graphicFrameMkLst>
        </pc:graphicFrameChg>
      </pc:sldChg>
      <pc:sldChg chg="addSp modSp new mod">
        <pc:chgData name="Mathilde Schiøtt Rueløkke" userId="abc649ff-7ceb-47d0-841d-dbca9902fa1f" providerId="ADAL" clId="{58BFBD83-A02C-406D-8AEB-598F10903BE8}" dt="2024-08-28T08:45:41.861" v="1821" actId="1076"/>
        <pc:sldMkLst>
          <pc:docMk/>
          <pc:sldMk cId="3946794955" sldId="259"/>
        </pc:sldMkLst>
        <pc:spChg chg="mod">
          <ac:chgData name="Mathilde Schiøtt Rueløkke" userId="abc649ff-7ceb-47d0-841d-dbca9902fa1f" providerId="ADAL" clId="{58BFBD83-A02C-406D-8AEB-598F10903BE8}" dt="2024-08-28T08:36:39.844" v="1381" actId="27636"/>
          <ac:spMkLst>
            <pc:docMk/>
            <pc:sldMk cId="3946794955" sldId="259"/>
            <ac:spMk id="2" creationId="{419BA3F8-4452-98D0-E275-6B359E4597FB}"/>
          </ac:spMkLst>
        </pc:spChg>
        <pc:spChg chg="mod">
          <ac:chgData name="Mathilde Schiøtt Rueløkke" userId="abc649ff-7ceb-47d0-841d-dbca9902fa1f" providerId="ADAL" clId="{58BFBD83-A02C-406D-8AEB-598F10903BE8}" dt="2024-08-28T08:36:10.708" v="1344" actId="14100"/>
          <ac:spMkLst>
            <pc:docMk/>
            <pc:sldMk cId="3946794955" sldId="259"/>
            <ac:spMk id="3" creationId="{067A9D4A-786C-A8C8-17F8-A121A1E80272}"/>
          </ac:spMkLst>
        </pc:spChg>
        <pc:picChg chg="add mod">
          <ac:chgData name="Mathilde Schiøtt Rueløkke" userId="abc649ff-7ceb-47d0-841d-dbca9902fa1f" providerId="ADAL" clId="{58BFBD83-A02C-406D-8AEB-598F10903BE8}" dt="2024-08-28T08:42:28.611" v="1810" actId="1076"/>
          <ac:picMkLst>
            <pc:docMk/>
            <pc:sldMk cId="3946794955" sldId="259"/>
            <ac:picMk id="1026" creationId="{8CE5FBB7-EBDF-9C75-7453-227612921738}"/>
          </ac:picMkLst>
        </pc:picChg>
        <pc:picChg chg="add mod">
          <ac:chgData name="Mathilde Schiøtt Rueløkke" userId="abc649ff-7ceb-47d0-841d-dbca9902fa1f" providerId="ADAL" clId="{58BFBD83-A02C-406D-8AEB-598F10903BE8}" dt="2024-08-28T08:43:09.922" v="1813" actId="1076"/>
          <ac:picMkLst>
            <pc:docMk/>
            <pc:sldMk cId="3946794955" sldId="259"/>
            <ac:picMk id="1028" creationId="{95D58910-A833-267B-3AC5-FF0577D7D917}"/>
          </ac:picMkLst>
        </pc:picChg>
        <pc:picChg chg="add mod">
          <ac:chgData name="Mathilde Schiøtt Rueløkke" userId="abc649ff-7ceb-47d0-841d-dbca9902fa1f" providerId="ADAL" clId="{58BFBD83-A02C-406D-8AEB-598F10903BE8}" dt="2024-08-28T08:44:11.539" v="1818" actId="1076"/>
          <ac:picMkLst>
            <pc:docMk/>
            <pc:sldMk cId="3946794955" sldId="259"/>
            <ac:picMk id="1030" creationId="{F440BFE5-9171-5986-6551-13CA5E1B9E1F}"/>
          </ac:picMkLst>
        </pc:picChg>
        <pc:picChg chg="add mod">
          <ac:chgData name="Mathilde Schiøtt Rueløkke" userId="abc649ff-7ceb-47d0-841d-dbca9902fa1f" providerId="ADAL" clId="{58BFBD83-A02C-406D-8AEB-598F10903BE8}" dt="2024-08-28T08:45:41.861" v="1821" actId="1076"/>
          <ac:picMkLst>
            <pc:docMk/>
            <pc:sldMk cId="3946794955" sldId="259"/>
            <ac:picMk id="1032" creationId="{62653E1B-EF29-3270-94EA-505F126B6391}"/>
          </ac:picMkLst>
        </pc:picChg>
      </pc:sldChg>
      <pc:sldChg chg="modSp new mod">
        <pc:chgData name="Mathilde Schiøtt Rueløkke" userId="abc649ff-7ceb-47d0-841d-dbca9902fa1f" providerId="ADAL" clId="{58BFBD83-A02C-406D-8AEB-598F10903BE8}" dt="2024-08-28T08:37:46.859" v="1525" actId="20577"/>
        <pc:sldMkLst>
          <pc:docMk/>
          <pc:sldMk cId="1975113376" sldId="260"/>
        </pc:sldMkLst>
        <pc:spChg chg="mod">
          <ac:chgData name="Mathilde Schiøtt Rueløkke" userId="abc649ff-7ceb-47d0-841d-dbca9902fa1f" providerId="ADAL" clId="{58BFBD83-A02C-406D-8AEB-598F10903BE8}" dt="2024-08-28T08:36:30.558" v="1370" actId="5793"/>
          <ac:spMkLst>
            <pc:docMk/>
            <pc:sldMk cId="1975113376" sldId="260"/>
            <ac:spMk id="2" creationId="{99E72EC7-94D3-96BC-5187-F850A9DBE8A9}"/>
          </ac:spMkLst>
        </pc:spChg>
        <pc:spChg chg="mod">
          <ac:chgData name="Mathilde Schiøtt Rueløkke" userId="abc649ff-7ceb-47d0-841d-dbca9902fa1f" providerId="ADAL" clId="{58BFBD83-A02C-406D-8AEB-598F10903BE8}" dt="2024-08-28T08:37:46.859" v="1525" actId="20577"/>
          <ac:spMkLst>
            <pc:docMk/>
            <pc:sldMk cId="1975113376" sldId="260"/>
            <ac:spMk id="3" creationId="{D71E6C0F-FB62-6EA0-3C9A-D71B64102C2B}"/>
          </ac:spMkLst>
        </pc:spChg>
      </pc:sldChg>
      <pc:sldChg chg="addSp modSp new mod">
        <pc:chgData name="Mathilde Schiøtt Rueløkke" userId="abc649ff-7ceb-47d0-841d-dbca9902fa1f" providerId="ADAL" clId="{58BFBD83-A02C-406D-8AEB-598F10903BE8}" dt="2024-08-28T08:46:55.675" v="1824" actId="1076"/>
        <pc:sldMkLst>
          <pc:docMk/>
          <pc:sldMk cId="3362400646" sldId="261"/>
        </pc:sldMkLst>
        <pc:spChg chg="mod">
          <ac:chgData name="Mathilde Schiøtt Rueløkke" userId="abc649ff-7ceb-47d0-841d-dbca9902fa1f" providerId="ADAL" clId="{58BFBD83-A02C-406D-8AEB-598F10903BE8}" dt="2024-08-28T08:39:16.097" v="1558" actId="20577"/>
          <ac:spMkLst>
            <pc:docMk/>
            <pc:sldMk cId="3362400646" sldId="261"/>
            <ac:spMk id="2" creationId="{9EB99663-836A-132A-BB18-472DEB3FEEA7}"/>
          </ac:spMkLst>
        </pc:spChg>
        <pc:spChg chg="mod">
          <ac:chgData name="Mathilde Schiøtt Rueløkke" userId="abc649ff-7ceb-47d0-841d-dbca9902fa1f" providerId="ADAL" clId="{58BFBD83-A02C-406D-8AEB-598F10903BE8}" dt="2024-08-28T08:39:54.580" v="1682" actId="20577"/>
          <ac:spMkLst>
            <pc:docMk/>
            <pc:sldMk cId="3362400646" sldId="261"/>
            <ac:spMk id="3" creationId="{B0948DB6-4814-E476-A184-64A7767B5817}"/>
          </ac:spMkLst>
        </pc:spChg>
        <pc:picChg chg="add mod">
          <ac:chgData name="Mathilde Schiøtt Rueløkke" userId="abc649ff-7ceb-47d0-841d-dbca9902fa1f" providerId="ADAL" clId="{58BFBD83-A02C-406D-8AEB-598F10903BE8}" dt="2024-08-28T08:46:55.675" v="1824" actId="1076"/>
          <ac:picMkLst>
            <pc:docMk/>
            <pc:sldMk cId="3362400646" sldId="261"/>
            <ac:picMk id="2050" creationId="{2BBC25B5-F631-2F16-77BA-BA05641965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EEF78C-C206-96D6-9541-E6F0B7923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73994EB-4D9F-0CF0-CA23-857BCFCC1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B0D0D2-004E-3E0E-87B7-A35AABF81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53EE13D-E53A-BCDE-5882-406BD6EAC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8B3808-A6D2-A232-0E4F-867DF178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2086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4ABB39-1E9E-5FC3-BE30-62B67B5BE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6ADD63-B944-962E-AD5B-4F9D2B91B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B18F84-8EB3-1231-5DF2-9AB35499B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A45200-CE86-8635-7F12-E5660D9F0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918E5A-7150-C9A8-F010-7859F93CD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7814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08CD35-C61A-C258-9037-C34DFC6E2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A7D75A4-4D3A-ADC6-C146-46DCAE697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E8EDF53-DDF4-3902-2564-6C4EF15DC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140B949-D43E-DDC9-BBA1-C1CFA20F7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C0303F-D324-C7B1-2A3B-ADDCE02F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5356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E04608-F3AF-4910-F5F5-2DC67CE99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901C8D-4CC4-C840-3523-D7EBF2332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3C82261-BEDA-7ECE-F522-FD74F507B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6FC9503-682C-0945-0D56-9CF1C1FC5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E575C9-9747-6067-0E81-01894E96B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4E703A1-FAA6-9519-50F8-917ED0FED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878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60DEAA-5F8C-7226-9CAD-CD59287BE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B45C5F9-CF35-11FA-259D-4D2BBD687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EB2675E-BBC2-8569-6DCE-2F040AB60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836B85F-3990-ABE2-E2E6-BAE47E3E0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CE0765E-9451-03FF-5796-D0F0569830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6EC7C41-21BC-738D-5C21-DB592F84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8314C66-0206-60D4-D483-B106ECC17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0C1B3FC-C8D8-5608-C815-2F2F5F5F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660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4B731B-BB50-DC1E-7920-E1A0490DA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3216768-C734-1789-B973-5BF0F0D48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1993C37-ADE7-D659-E068-77203D6D9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6F9F7B8-37FF-3CA3-2322-7ACAA271D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7675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BA66193-EC68-6CF3-35B9-0E5779313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C21070B-8587-3E07-D6F8-0AAB997DD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3216141-3E50-7135-C857-2F71C7F9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9577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D6EC23-523A-8D72-9434-2EADCE3C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51F3CE-48FC-82D3-530F-BB83E815A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E6F08A-A48C-6FFE-52D7-9AACC82FC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C37E356-3B91-3A84-0B49-3EC257180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7E112DE-E939-6018-5C6E-B556DC21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1B61DC-9BC9-7363-1CF8-B2859F31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59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6D437-EF71-41D5-8DAB-221B4FBB3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9C46FB5-37CA-D7A8-D91D-75DD11F4F9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61E71C6-9E35-FB93-29F8-BA8B31B58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42DABE9-A532-4BCE-E2AD-C16E4EA93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62DDC5-B0A6-6D16-7806-9C2913D9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6182BD7-519B-79FE-DF20-AC2CEED83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828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9C270C-729D-B4B7-EBEF-53EFFC74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20B3D3D-B7A6-D97F-B1AC-B72733088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9B4344-8B49-CA9A-ACDD-AD8DC4F71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069F20-E466-AD10-DF0F-63302905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CB49CF-1FF8-6A5E-538B-D17554F98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2641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ABAA3ED-F185-60E2-4970-E75505CE17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F05E3CA-6604-50CB-B8D5-45A01F121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FC37FC-0C82-8B59-8244-759BD96E7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0CF956-003F-34C8-3BBB-559BCEFE8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021066-F9BA-3811-FDE8-0FA589356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820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55EA657-5320-51FE-7548-FF0FAC38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BC198E5-DABA-2CE4-7B6B-6A494DABF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12256D3-89A6-8A72-71F9-1667B34051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5F242F-153F-475D-A2DA-299DC84752F7}" type="datetimeFigureOut">
              <a:rPr lang="da-DK" smtClean="0"/>
              <a:t>28-08-2024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A3B7778-6326-4EC5-215C-F9009C46BD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8A82597-4421-6E0F-CFC6-FA638BAFB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30F044-9B58-4B66-98B8-29EF3507E5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368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 descr="De bedste koncerter lige nu: Her er 20 kunstnere, vi glæder os til at se">
            <a:extLst>
              <a:ext uri="{FF2B5EF4-FFF2-40B4-BE49-F238E27FC236}">
                <a16:creationId xmlns:a16="http://schemas.microsoft.com/office/drawing/2014/main" id="{C07BCD74-F431-53E8-01EA-85287D2852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85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6A2A520-9AF2-8A9A-F2D8-E8751ED3AF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Oplevelsesøkonomi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84C0901-E630-44B9-B2E5-99AAC4389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089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22BA03-FD8A-C2A7-BBFB-18C36F481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det?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5E105A-0A4C-6399-1465-4F00251C7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34368" cy="4351338"/>
          </a:xfrm>
        </p:spPr>
        <p:txBody>
          <a:bodyPr>
            <a:normAutofit fontScale="92500"/>
          </a:bodyPr>
          <a:lstStyle/>
          <a:p>
            <a:r>
              <a:rPr lang="da-DK" dirty="0"/>
              <a:t>Man sælger en oplevelse fx en koncertbillet </a:t>
            </a:r>
          </a:p>
          <a:p>
            <a:r>
              <a:rPr lang="da-DK" dirty="0"/>
              <a:t>At sælge oplevelsen af oplevelsen fx tour T-shirts </a:t>
            </a:r>
          </a:p>
          <a:p>
            <a:r>
              <a:rPr lang="da-DK" dirty="0"/>
              <a:t>Oplevelsesøkonomi er til for at brugeren køber mere </a:t>
            </a:r>
          </a:p>
          <a:p>
            <a:r>
              <a:rPr lang="da-DK" dirty="0"/>
              <a:t>Det psykologiske spil: noget man bare SKAL have, for ellers er man ude. </a:t>
            </a:r>
          </a:p>
          <a:p>
            <a:r>
              <a:rPr lang="da-DK" dirty="0"/>
              <a:t>Det handler om følelserne der knytter sig til oplevelsen </a:t>
            </a:r>
          </a:p>
          <a:p>
            <a:r>
              <a:rPr lang="da-DK" dirty="0"/>
              <a:t>Det handler om at blive engageret i noget </a:t>
            </a:r>
          </a:p>
          <a:p>
            <a:r>
              <a:rPr lang="da-DK" dirty="0"/>
              <a:t>Det er ikke kun et spørgsmål om underholdning, men om hvad produktet får dig til at føle </a:t>
            </a:r>
          </a:p>
          <a:p>
            <a:r>
              <a:rPr lang="da-DK" dirty="0"/>
              <a:t>Jo højere deltagelse = forbedret relationer = flere penge for virksomheden</a:t>
            </a:r>
          </a:p>
        </p:txBody>
      </p:sp>
    </p:spTree>
    <p:extLst>
      <p:ext uri="{BB962C8B-B14F-4D97-AF65-F5344CB8AC3E}">
        <p14:creationId xmlns:p14="http://schemas.microsoft.com/office/powerpoint/2010/main" val="3401752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F6D3F972-2A62-629B-4EEC-2C4CF15C6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891297"/>
              </p:ext>
            </p:extLst>
          </p:nvPr>
        </p:nvGraphicFramePr>
        <p:xfrm>
          <a:off x="967658" y="1415845"/>
          <a:ext cx="10256684" cy="4218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64171">
                  <a:extLst>
                    <a:ext uri="{9D8B030D-6E8A-4147-A177-3AD203B41FA5}">
                      <a16:colId xmlns:a16="http://schemas.microsoft.com/office/drawing/2014/main" val="2425779048"/>
                    </a:ext>
                  </a:extLst>
                </a:gridCol>
                <a:gridCol w="2564171">
                  <a:extLst>
                    <a:ext uri="{9D8B030D-6E8A-4147-A177-3AD203B41FA5}">
                      <a16:colId xmlns:a16="http://schemas.microsoft.com/office/drawing/2014/main" val="502205894"/>
                    </a:ext>
                  </a:extLst>
                </a:gridCol>
                <a:gridCol w="2564171">
                  <a:extLst>
                    <a:ext uri="{9D8B030D-6E8A-4147-A177-3AD203B41FA5}">
                      <a16:colId xmlns:a16="http://schemas.microsoft.com/office/drawing/2014/main" val="4105971841"/>
                    </a:ext>
                  </a:extLst>
                </a:gridCol>
                <a:gridCol w="2564171">
                  <a:extLst>
                    <a:ext uri="{9D8B030D-6E8A-4147-A177-3AD203B41FA5}">
                      <a16:colId xmlns:a16="http://schemas.microsoft.com/office/drawing/2014/main" val="4171133691"/>
                    </a:ext>
                  </a:extLst>
                </a:gridCol>
              </a:tblGrid>
              <a:tr h="920300">
                <a:tc>
                  <a:txBody>
                    <a:bodyPr/>
                    <a:lstStyle/>
                    <a:p>
                      <a:r>
                        <a:rPr lang="da-DK" dirty="0"/>
                        <a:t>Entertainment/ Underholdning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At føle og sanse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Sportsarrangementer </a:t>
                      </a:r>
                    </a:p>
                    <a:p>
                      <a:r>
                        <a:rPr lang="da-DK" dirty="0"/>
                        <a:t>Koncerter 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Score de mange mål?</a:t>
                      </a:r>
                    </a:p>
                    <a:p>
                      <a:r>
                        <a:rPr lang="da-DK" dirty="0"/>
                        <a:t>Kan jeg se Bieber? </a:t>
                      </a:r>
                    </a:p>
                    <a:p>
                      <a:r>
                        <a:rPr lang="da-DK" dirty="0"/>
                        <a:t>Stemningen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11125"/>
                  </a:ext>
                </a:extLst>
              </a:tr>
              <a:tr h="920300">
                <a:tc>
                  <a:txBody>
                    <a:bodyPr/>
                    <a:lstStyle/>
                    <a:p>
                      <a:r>
                        <a:rPr lang="da-DK"/>
                        <a:t>Educational/ Undervisning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At lære noget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Interaktive museer </a:t>
                      </a:r>
                    </a:p>
                    <a:p>
                      <a:r>
                        <a:rPr lang="da-DK" dirty="0"/>
                        <a:t>Foredrag </a:t>
                      </a:r>
                    </a:p>
                    <a:p>
                      <a:r>
                        <a:rPr lang="da-DK" dirty="0"/>
                        <a:t>Skole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Ny viden </a:t>
                      </a:r>
                    </a:p>
                    <a:p>
                      <a:r>
                        <a:rPr lang="da-DK" dirty="0"/>
                        <a:t>Interesse for emnet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8700"/>
                  </a:ext>
                </a:extLst>
              </a:tr>
              <a:tr h="920300">
                <a:tc>
                  <a:txBody>
                    <a:bodyPr/>
                    <a:lstStyle/>
                    <a:p>
                      <a:r>
                        <a:rPr lang="da-DK"/>
                        <a:t>Esthetic/ Kunstnerisk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At være der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Byen </a:t>
                      </a:r>
                    </a:p>
                    <a:p>
                      <a:r>
                        <a:rPr lang="da-DK" dirty="0"/>
                        <a:t>Museer </a:t>
                      </a:r>
                    </a:p>
                    <a:p>
                      <a:r>
                        <a:rPr lang="da-DK" dirty="0"/>
                        <a:t>Turistattraktioner </a:t>
                      </a:r>
                    </a:p>
                    <a:p>
                      <a:r>
                        <a:rPr lang="da-DK" dirty="0"/>
                        <a:t>Stadion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God stemning, ligemeget med prisen. </a:t>
                      </a:r>
                    </a:p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066"/>
                  </a:ext>
                </a:extLst>
              </a:tr>
              <a:tr h="920300">
                <a:tc>
                  <a:txBody>
                    <a:bodyPr/>
                    <a:lstStyle/>
                    <a:p>
                      <a:r>
                        <a:rPr lang="da-DK"/>
                        <a:t>Escapist/ Flugt fra hverdagen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At gøre noget/ finde andre virkligheder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Computerspil </a:t>
                      </a:r>
                    </a:p>
                    <a:p>
                      <a:r>
                        <a:rPr lang="da-DK" dirty="0"/>
                        <a:t>Kasinoer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Man skaber den her falske virkelighed for at tænke på noget andet end virkeligheden.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66932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B97BA231-BC36-7CCA-FCB4-5D511B0C2712}"/>
              </a:ext>
            </a:extLst>
          </p:cNvPr>
          <p:cNvSpPr txBox="1"/>
          <p:nvPr/>
        </p:nvSpPr>
        <p:spPr>
          <a:xfrm>
            <a:off x="1353984" y="452284"/>
            <a:ext cx="9484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Pine og Gilmores oplevelsesøkonomiske typer </a:t>
            </a:r>
          </a:p>
        </p:txBody>
      </p:sp>
    </p:spTree>
    <p:extLst>
      <p:ext uri="{BB962C8B-B14F-4D97-AF65-F5344CB8AC3E}">
        <p14:creationId xmlns:p14="http://schemas.microsoft.com/office/powerpoint/2010/main" val="2056615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BA3F8-4452-98D0-E275-6B359E459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3950110" cy="1040888"/>
          </a:xfrm>
        </p:spPr>
        <p:txBody>
          <a:bodyPr>
            <a:normAutofit/>
          </a:bodyPr>
          <a:lstStyle/>
          <a:p>
            <a:r>
              <a:rPr lang="da-DK" dirty="0"/>
              <a:t>Koncert - fysisk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7A9D4A-786C-A8C8-17F8-A121A1E80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79839" cy="3572285"/>
          </a:xfrm>
        </p:spPr>
        <p:txBody>
          <a:bodyPr/>
          <a:lstStyle/>
          <a:p>
            <a:r>
              <a:rPr lang="da-DK" dirty="0"/>
              <a:t>Billetterne </a:t>
            </a:r>
          </a:p>
          <a:p>
            <a:r>
              <a:rPr lang="da-DK" dirty="0" err="1"/>
              <a:t>Merch</a:t>
            </a:r>
            <a:r>
              <a:rPr lang="da-DK" dirty="0"/>
              <a:t> </a:t>
            </a:r>
          </a:p>
          <a:p>
            <a:r>
              <a:rPr lang="da-DK" dirty="0"/>
              <a:t>Udsmykningen </a:t>
            </a:r>
          </a:p>
          <a:p>
            <a:r>
              <a:rPr lang="da-DK" dirty="0"/>
              <a:t>Tour T-shirt </a:t>
            </a:r>
          </a:p>
          <a:p>
            <a:r>
              <a:rPr lang="da-DK" dirty="0"/>
              <a:t>Fansider </a:t>
            </a:r>
          </a:p>
          <a:p>
            <a:r>
              <a:rPr lang="da-DK" dirty="0"/>
              <a:t>True fan fx </a:t>
            </a:r>
            <a:r>
              <a:rPr lang="da-DK" dirty="0" err="1"/>
              <a:t>Swiftie</a:t>
            </a:r>
            <a:r>
              <a:rPr lang="da-DK" dirty="0"/>
              <a:t> </a:t>
            </a:r>
          </a:p>
          <a:p>
            <a:endParaRPr lang="da-DK" dirty="0"/>
          </a:p>
        </p:txBody>
      </p:sp>
      <p:pic>
        <p:nvPicPr>
          <p:cNvPr id="1026" name="Picture 2" descr="Billetter – Musikflyveren">
            <a:extLst>
              <a:ext uri="{FF2B5EF4-FFF2-40B4-BE49-F238E27FC236}">
                <a16:creationId xmlns:a16="http://schemas.microsoft.com/office/drawing/2014/main" id="{8CE5FBB7-EBDF-9C75-7453-227612921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63872">
            <a:off x="9124336" y="92485"/>
            <a:ext cx="2627056" cy="262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ylor Swift | The Eras Tour Pink T-Shirt - Taylor Swift Official Store">
            <a:extLst>
              <a:ext uri="{FF2B5EF4-FFF2-40B4-BE49-F238E27FC236}">
                <a16:creationId xmlns:a16="http://schemas.microsoft.com/office/drawing/2014/main" id="{95D58910-A833-267B-3AC5-FF0577D7D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255" y="824322"/>
            <a:ext cx="2787445" cy="278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 Feel Overwhelmed by Grief”: Taylor Swift Gives Emotional Tribute to  Fallen Fan | Vanity Fair">
            <a:extLst>
              <a:ext uri="{FF2B5EF4-FFF2-40B4-BE49-F238E27FC236}">
                <a16:creationId xmlns:a16="http://schemas.microsoft.com/office/drawing/2014/main" id="{F440BFE5-9171-5986-6551-13CA5E1B9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967" y="3611767"/>
            <a:ext cx="2649794" cy="264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aylor Swift Swiftie Sticker - Taylor Swift Swiftie Swifties - Discover &amp;  Share GIFs">
            <a:extLst>
              <a:ext uri="{FF2B5EF4-FFF2-40B4-BE49-F238E27FC236}">
                <a16:creationId xmlns:a16="http://schemas.microsoft.com/office/drawing/2014/main" id="{62653E1B-EF29-3270-94EA-505F126B6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088" y="3109454"/>
            <a:ext cx="3824745" cy="382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794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E72EC7-94D3-96BC-5187-F850A9DBE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41391"/>
            <a:ext cx="3549649" cy="1616203"/>
          </a:xfrm>
        </p:spPr>
        <p:txBody>
          <a:bodyPr anchor="b">
            <a:normAutofit/>
          </a:bodyPr>
          <a:lstStyle/>
          <a:p>
            <a:r>
              <a:rPr lang="da-DK" sz="3200"/>
              <a:t>Koncert – psykologiske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1E6C0F-FB62-6EA0-3C9A-D71B64102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346964" cy="3447832"/>
          </a:xfrm>
        </p:spPr>
        <p:txBody>
          <a:bodyPr anchor="t">
            <a:normAutofit/>
          </a:bodyPr>
          <a:lstStyle/>
          <a:p>
            <a:r>
              <a:rPr lang="da-DK" sz="2000"/>
              <a:t>God stemning </a:t>
            </a:r>
          </a:p>
          <a:p>
            <a:r>
              <a:rPr lang="da-DK" sz="2000"/>
              <a:t>Sjove minder </a:t>
            </a:r>
          </a:p>
          <a:p>
            <a:r>
              <a:rPr lang="da-DK" sz="2000"/>
              <a:t>Billetkøen </a:t>
            </a:r>
          </a:p>
          <a:p>
            <a:r>
              <a:rPr lang="da-DK" sz="2000"/>
              <a:t>Forventninger </a:t>
            </a:r>
          </a:p>
          <a:p>
            <a:r>
              <a:rPr lang="da-DK" sz="2000"/>
              <a:t>FOMO hvis ik man deltager </a:t>
            </a:r>
          </a:p>
          <a:p>
            <a:endParaRPr lang="da-DK" sz="2000"/>
          </a:p>
        </p:txBody>
      </p:sp>
      <p:pic>
        <p:nvPicPr>
          <p:cNvPr id="4" name="Billede 3" descr="The Quad: Bruins discuss navigating FOMO amid rise of social media - Daily  Bruin">
            <a:extLst>
              <a:ext uri="{FF2B5EF4-FFF2-40B4-BE49-F238E27FC236}">
                <a16:creationId xmlns:a16="http://schemas.microsoft.com/office/drawing/2014/main" id="{856043A6-B029-BF9E-B17B-E80F43611C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3" r="5583" b="-1"/>
          <a:stretch/>
        </p:blipFill>
        <p:spPr>
          <a:xfrm>
            <a:off x="5089243" y="877413"/>
            <a:ext cx="6222628" cy="504309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AFCAD34-1AFC-BC1A-F6B2-C34C63912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089243" y="5858828"/>
            <a:ext cx="6226463" cy="123363"/>
            <a:chOff x="7015162" y="5858828"/>
            <a:chExt cx="4300544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29F4A2-3705-CF87-3DDA-AF9CE9389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91B1028-FC76-5583-3A1F-5815A7DCF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5113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EB99663-836A-132A-BB18-472DEB3FE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/>
              <a:t>Escape room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948DB6-4814-E476-A184-64A7767B5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da-DK" sz="2200"/>
              <a:t>Underholdning &amp; flugt fra hverdagen </a:t>
            </a:r>
          </a:p>
          <a:p>
            <a:r>
              <a:rPr lang="da-DK" sz="2200"/>
              <a:t>Man lever sig helt ind i en ny verden </a:t>
            </a:r>
          </a:p>
          <a:p>
            <a:r>
              <a:rPr lang="da-DK" sz="2200"/>
              <a:t>Sammenhold med familie/vennerne </a:t>
            </a:r>
          </a:p>
          <a:p>
            <a:r>
              <a:rPr lang="da-DK" sz="2200"/>
              <a:t>Udfordringer undervejs </a:t>
            </a:r>
          </a:p>
          <a:p>
            <a:pPr marL="0" indent="0">
              <a:buNone/>
            </a:pPr>
            <a:endParaRPr lang="da-DK" sz="2200"/>
          </a:p>
          <a:p>
            <a:endParaRPr lang="da-DK" sz="2200"/>
          </a:p>
        </p:txBody>
      </p:sp>
      <p:pic>
        <p:nvPicPr>
          <p:cNvPr id="1026" name="Picture 2" descr="Menneskets behov for at glemme sig selv har nok aldrig været større. Kan  flugten fra smerten være sund? | Kristeligt Dagblad">
            <a:extLst>
              <a:ext uri="{FF2B5EF4-FFF2-40B4-BE49-F238E27FC236}">
                <a16:creationId xmlns:a16="http://schemas.microsoft.com/office/drawing/2014/main" id="{4790FAC8-9808-A8D7-4DD9-FBC5DE1A3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0" r="38785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scape room &amp; Mystery Room I København - Læs mere her">
            <a:extLst>
              <a:ext uri="{FF2B5EF4-FFF2-40B4-BE49-F238E27FC236}">
                <a16:creationId xmlns:a16="http://schemas.microsoft.com/office/drawing/2014/main" id="{2BBC25B5-F631-2F16-77BA-BA0564196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87" y="3988508"/>
            <a:ext cx="3563842" cy="237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400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Oplevelsesøkonomi </vt:lpstr>
      <vt:lpstr>Hvad er det? </vt:lpstr>
      <vt:lpstr>PowerPoint-præsentation</vt:lpstr>
      <vt:lpstr>Koncert - fysisk</vt:lpstr>
      <vt:lpstr>Koncert – psykologiske </vt:lpstr>
      <vt:lpstr>Escape room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Mathilde Schiøtt Rueløkke</dc:creator>
  <cp:lastModifiedBy>Mathilde Schiøtt Rueløkke</cp:lastModifiedBy>
  <cp:revision>1</cp:revision>
  <dcterms:created xsi:type="dcterms:W3CDTF">2024-08-28T08:07:49Z</dcterms:created>
  <dcterms:modified xsi:type="dcterms:W3CDTF">2024-08-28T08:47:15Z</dcterms:modified>
</cp:coreProperties>
</file>