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388" y="745440"/>
            <a:ext cx="8132227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308" y="4669316"/>
            <a:ext cx="8132227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29E4-3A4E-970A-17A8-1E17D37D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9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69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38" y="2243708"/>
            <a:ext cx="9156288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137" y="838201"/>
            <a:ext cx="9156289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6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560" y="2075250"/>
            <a:ext cx="4770191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7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49" y="743803"/>
            <a:ext cx="10764271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6961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6961" y="2678597"/>
            <a:ext cx="4571287" cy="35067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8633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8633" y="2678596"/>
            <a:ext cx="4571287" cy="35067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8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766"/>
            <a:ext cx="7240293" cy="354753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0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6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702452"/>
            <a:ext cx="6249988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1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72" y="765850"/>
            <a:ext cx="3995693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05400" y="838200"/>
            <a:ext cx="624998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2552699"/>
            <a:ext cx="3736563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3220A08F-2B1D-4498-A043-7C299B1C2561}" type="datetime1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451"/>
            <a:ext cx="10875953" cy="12146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5467" y="1972101"/>
            <a:ext cx="10848873" cy="40476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8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9496" y="755981"/>
            <a:ext cx="2277552" cy="5338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755981"/>
            <a:ext cx="8230086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83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467" y="2306781"/>
            <a:ext cx="9956747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0137" y="63202"/>
            <a:ext cx="27432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67E9B64-DC09-41C8-9DE3-DA74AF8D2F97}" type="datetime1">
              <a:rPr lang="en-US" smtClean="0"/>
              <a:t>8/28/2024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4016" y="6424761"/>
            <a:ext cx="4059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3951" y="6425816"/>
            <a:ext cx="429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40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2BACB578-9F18-1F13-E0A5-6901B2797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E9C5AD-9010-9A81-FF02-E9DB9B0D4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747" y="4968689"/>
            <a:ext cx="11206313" cy="950442"/>
          </a:xfrm>
        </p:spPr>
        <p:txBody>
          <a:bodyPr anchor="b">
            <a:normAutofit/>
          </a:bodyPr>
          <a:lstStyle/>
          <a:p>
            <a:r>
              <a:rPr lang="da-DK" sz="4800"/>
              <a:t>Virksomhedstyper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237D7D4-FBEA-AC6B-036F-E87AACB30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198" y="860217"/>
            <a:ext cx="9181602" cy="358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1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1EC6E-6D55-B66B-090C-10C720730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1438780"/>
          </a:xfrm>
        </p:spPr>
        <p:txBody>
          <a:bodyPr/>
          <a:lstStyle/>
          <a:p>
            <a:r>
              <a:rPr lang="da-DK" dirty="0"/>
              <a:t>Den socialøkonomiske virksomhed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56E9DA-AFA0-7239-6409-76C75464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467" y="2306781"/>
            <a:ext cx="9956747" cy="3870181"/>
          </a:xfrm>
        </p:spPr>
        <p:txBody>
          <a:bodyPr/>
          <a:lstStyle/>
          <a:p>
            <a:r>
              <a:rPr lang="da-DK" dirty="0"/>
              <a:t>Det er en virksomhed med socialt sigte.</a:t>
            </a:r>
          </a:p>
          <a:p>
            <a:r>
              <a:rPr lang="da-DK" dirty="0"/>
              <a:t>Den gør noget for enkelt individer, grupper eller samfundet. Dens formål er ikke at tjene profit eller overskud.</a:t>
            </a:r>
          </a:p>
          <a:p>
            <a:r>
              <a:rPr lang="da-DK" dirty="0"/>
              <a:t>Den skal yde støtte den stofmisbrugere, utilpassede unge, forebygge kriminalitet, jobtræne de unge og skabe jobs til de unge på kanten af arbejdsmarkedet.</a:t>
            </a:r>
          </a:p>
          <a:p>
            <a:r>
              <a:rPr lang="da-DK" dirty="0"/>
              <a:t>Der er ingen aktionærer, ingen udbetaling af overskud. Overskuddet geninvesteres i virksomheden.</a:t>
            </a:r>
          </a:p>
          <a:p>
            <a:r>
              <a:rPr lang="da-DK" dirty="0"/>
              <a:t>Salg af produkter og services. 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209908-2408-395F-B196-BD20CDA60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0F996519-E62D-4F8C-AE1E-36928EC7D15C}" type="datetime1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691A96-3841-A560-653D-1D9B08ED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922606-5483-D404-2679-6E2D4FDEC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6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48E3773C-D42C-0568-A56F-262BB5652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283030"/>
            <a:ext cx="9956747" cy="990600"/>
          </a:xfrm>
        </p:spPr>
        <p:txBody>
          <a:bodyPr/>
          <a:lstStyle/>
          <a:p>
            <a:r>
              <a:rPr lang="da-DK" dirty="0"/>
              <a:t>Den bæredygtige virksomhed</a:t>
            </a:r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70AD0E5B-BF74-DD66-CF63-DA62EC846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467" y="1382487"/>
            <a:ext cx="10136590" cy="5312228"/>
          </a:xfrm>
        </p:spPr>
        <p:txBody>
          <a:bodyPr/>
          <a:lstStyle/>
          <a:p>
            <a:r>
              <a:rPr lang="da-DK" dirty="0"/>
              <a:t>Den kan være miljømæssigt bæredygtig, den tilstræber sig på ikke at påvirke det omgivende miljø, og bruger ikke ressourcer, der ikke kan genbruges. </a:t>
            </a:r>
          </a:p>
          <a:p>
            <a:r>
              <a:rPr lang="da-DK" dirty="0"/>
              <a:t>Den kan også være økonomisk bæredygtig, det er en virksomhed, der kan klare sig selv økonomisk på kort sigt.</a:t>
            </a:r>
          </a:p>
          <a:p>
            <a:r>
              <a:rPr lang="da-DK" dirty="0"/>
              <a:t>Den kan også være strategisk bæredygtig, det er en virksomhed, der kan overleve på langt sigt.</a:t>
            </a:r>
          </a:p>
          <a:p>
            <a:r>
              <a:rPr lang="da-DK" dirty="0"/>
              <a:t>Miljømæssig den vil passe på ressourcerne og sikre et bæredygtigt afkast. Den økonomiske vil skabe et afkast. Den strategiske vil dække og implementere strategier, der skaber afkast.</a:t>
            </a:r>
          </a:p>
          <a:p>
            <a:r>
              <a:rPr lang="da-DK" dirty="0"/>
              <a:t>Virksomhederne har forskellige områder, miljømæssig, skovbrug, landbrug, fiskeri og vandudvinding. Økonomiske produktionsvirksomhed af smartphones, tøj mv. Strategisk virksomheder, der igangsætter tiltag med henblik på at skabe en stærk profil</a:t>
            </a:r>
          </a:p>
          <a:p>
            <a:r>
              <a:rPr lang="da-DK" dirty="0"/>
              <a:t>Salg af produkter, der kan genre et overskud, der kan komme ejerne og eller aktionærerne til gode. Det handler lige ud sagt om at skabe profit</a:t>
            </a: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51B8F0-FF83-DE0E-59D7-30FD31811E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0F996519-E62D-4F8C-AE1E-36928EC7D15C}" type="datetime1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457D3E-720C-6CAB-7A5C-45E6C300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4A0BEA-E155-AB5C-8F62-42FEB034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22E2F-0D44-AFCE-41A5-7D1CD20E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990884"/>
          </a:xfrm>
        </p:spPr>
        <p:txBody>
          <a:bodyPr/>
          <a:lstStyle/>
          <a:p>
            <a:r>
              <a:rPr lang="da-DK" dirty="0"/>
              <a:t>Startup virksomheden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226261-9590-7A1B-C1B3-24B226BC2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467" y="1611087"/>
            <a:ext cx="9956747" cy="4565876"/>
          </a:xfrm>
        </p:spPr>
        <p:txBody>
          <a:bodyPr/>
          <a:lstStyle/>
          <a:p>
            <a:r>
              <a:rPr lang="da-DK" dirty="0"/>
              <a:t>Det er en helt nystartet virksomhed</a:t>
            </a:r>
          </a:p>
          <a:p>
            <a:r>
              <a:rPr lang="da-DK" dirty="0"/>
              <a:t>Den har et kort sigtet syn på, at kunne overleve for på længere sigt, at erobre markedsandele og skabe et overskud.</a:t>
            </a:r>
          </a:p>
          <a:p>
            <a:r>
              <a:rPr lang="da-DK" dirty="0"/>
              <a:t>Der er hovedsageligt startup virksomheder i brancher, hvor der ikke er for store indgangsbarriere.</a:t>
            </a:r>
          </a:p>
          <a:p>
            <a:r>
              <a:rPr lang="da-DK" dirty="0"/>
              <a:t>Det handler, om at skabe profit for på længere sigt, at skabe overskud. Men i starten skal de bare havde penge til, at overleve.</a:t>
            </a:r>
          </a:p>
          <a:p>
            <a:r>
              <a:rPr lang="da-DK" dirty="0"/>
              <a:t>De sælger deres produkter eller ydelser for, at få penge i kassen.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BC0496-8DB6-7C76-2600-2EBA5FB7D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934926-A79C-1718-65DA-F6D6C0BFC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1521B2-F7CB-DA9E-1F36-ECE842B0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7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8EE65-DBEE-5801-55E5-7910426D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707855"/>
          </a:xfrm>
        </p:spPr>
        <p:txBody>
          <a:bodyPr>
            <a:normAutofit fontScale="90000"/>
          </a:bodyPr>
          <a:lstStyle/>
          <a:p>
            <a:r>
              <a:rPr lang="da-DK" dirty="0"/>
              <a:t>Eksempel på socialøkonomisk virksomhed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6291D1-1EDC-0715-C605-1AD30E43C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467" y="1328057"/>
            <a:ext cx="9956747" cy="4848905"/>
          </a:xfrm>
        </p:spPr>
        <p:txBody>
          <a:bodyPr/>
          <a:lstStyle/>
          <a:p>
            <a:r>
              <a:rPr lang="da-DK" dirty="0"/>
              <a:t>Et eksempel er </a:t>
            </a:r>
            <a:r>
              <a:rPr lang="da-DK" dirty="0" err="1"/>
              <a:t>Bybi</a:t>
            </a:r>
            <a:r>
              <a:rPr lang="da-DK" dirty="0"/>
              <a:t>-socialt projekt i København, der skaber fællesskaber for personer på kanten af arbejdsmarkedet.</a:t>
            </a:r>
          </a:p>
          <a:p>
            <a:r>
              <a:rPr lang="da-DK" dirty="0"/>
              <a:t>Deres produkt er By-honning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EF8FD3-344E-19CE-A6B8-D2EFD971C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0FF146-B92E-9647-462B-AA38095A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1AC86A-D111-696B-E8DF-6AD2C44FC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2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34BC9F-677C-6A1B-ABEE-2E872A2D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185057"/>
            <a:ext cx="9956747" cy="1328057"/>
          </a:xfrm>
        </p:spPr>
        <p:txBody>
          <a:bodyPr/>
          <a:lstStyle/>
          <a:p>
            <a:r>
              <a:rPr lang="da-DK" dirty="0"/>
              <a:t>Eksempler på bæredygtige virksomheder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BAFEFB-D89B-AE60-2AEF-2B00E8142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467" y="1360715"/>
            <a:ext cx="9956747" cy="3712028"/>
          </a:xfrm>
        </p:spPr>
        <p:txBody>
          <a:bodyPr/>
          <a:lstStyle/>
          <a:p>
            <a:r>
              <a:rPr lang="da-DK" dirty="0"/>
              <a:t>Miljømæssigt bæredygtige virksomheder er Ørsted et eksempel på en virksomhed, der arbejder på, at skabe grøn energi for alle.</a:t>
            </a:r>
          </a:p>
          <a:p>
            <a:r>
              <a:rPr lang="da-DK" dirty="0"/>
              <a:t>Deres produkt er vindmøller.</a:t>
            </a:r>
          </a:p>
          <a:p>
            <a:r>
              <a:rPr lang="da-DK" dirty="0"/>
              <a:t>Økonomisk bæredygtig virksomhed, er Knowledge </a:t>
            </a:r>
            <a:r>
              <a:rPr lang="da-DK" dirty="0" err="1"/>
              <a:t>Cotton</a:t>
            </a:r>
            <a:r>
              <a:rPr lang="da-DK" dirty="0"/>
              <a:t> </a:t>
            </a:r>
            <a:r>
              <a:rPr lang="da-DK" dirty="0" err="1"/>
              <a:t>apparel</a:t>
            </a:r>
            <a:r>
              <a:rPr lang="da-DK" dirty="0"/>
              <a:t> et eksempel på, de fokusere på, at skabe bæredygtigt tøj til mænd.</a:t>
            </a:r>
          </a:p>
          <a:p>
            <a:r>
              <a:rPr lang="da-DK" dirty="0"/>
              <a:t>Deres produkt er bæredygtigt tøj til mænd.</a:t>
            </a:r>
          </a:p>
          <a:p>
            <a:r>
              <a:rPr lang="da-DK" dirty="0"/>
              <a:t>Strategisk virksomhed er AI- arkitekter og ingeniører et eksempel på, en virksomhed der udarbejder intelligent arkitektur.</a:t>
            </a:r>
          </a:p>
          <a:p>
            <a:r>
              <a:rPr lang="da-DK" dirty="0"/>
              <a:t>Deres produkt er intelligent arkitektur.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E641AA-F650-423A-B2C2-EFA935563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6F75FC-30DE-A05E-C918-AE09996E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A748FE-6EB9-F67F-8F9D-9E5165377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094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AA92A-39C0-F191-0664-DA56C578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Startup virksomhed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B63999-03FE-D076-92D5-AABE01A2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eksempel på en startup virksomhed er N-</a:t>
            </a:r>
            <a:r>
              <a:rPr lang="da-DK" dirty="0" err="1"/>
              <a:t>sleep</a:t>
            </a:r>
            <a:r>
              <a:rPr lang="da-DK" dirty="0"/>
              <a:t> en virksomhed fra Nordjylland, der sælger sengetøj med noget særligt fyld, til en god pris.</a:t>
            </a:r>
          </a:p>
          <a:p>
            <a:r>
              <a:rPr lang="da-DK" dirty="0"/>
              <a:t>Produkt de sælger sengetøj med </a:t>
            </a:r>
            <a:r>
              <a:rPr lang="da-DK"/>
              <a:t>deres særlige fyld i.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6947EA-213D-E145-45A4-0A23BB3F4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8/28/2024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3C4454-64AA-C160-73DB-4632950D5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851B2E-43D5-9D14-4698-86142D8A2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84454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Custom 8">
      <a:dk1>
        <a:sysClr val="windowText" lastClr="000000"/>
      </a:dk1>
      <a:lt1>
        <a:sysClr val="window" lastClr="FFFFFF"/>
      </a:lt1>
      <a:dk2>
        <a:srgbClr val="1A1A33"/>
      </a:dk2>
      <a:lt2>
        <a:srgbClr val="EEFFE3"/>
      </a:lt2>
      <a:accent1>
        <a:srgbClr val="5C40EF"/>
      </a:accent1>
      <a:accent2>
        <a:srgbClr val="B8A0F8"/>
      </a:accent2>
      <a:accent3>
        <a:srgbClr val="00C777"/>
      </a:accent3>
      <a:accent4>
        <a:srgbClr val="005A66"/>
      </a:accent4>
      <a:accent5>
        <a:srgbClr val="9956EA"/>
      </a:accent5>
      <a:accent6>
        <a:srgbClr val="9BBB25"/>
      </a:accent6>
      <a:hlink>
        <a:srgbClr val="674CF0"/>
      </a:hlink>
      <a:folHlink>
        <a:srgbClr val="B53699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602636BD-A055-489B-83EC-AD971B7E5F9C}" vid="{CD33A9BC-C4B5-4F36-8A14-490DC4E38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521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Neue Haas Grotesk Text Pro</vt:lpstr>
      <vt:lpstr>DylanVTI</vt:lpstr>
      <vt:lpstr>Virksomhedstyper</vt:lpstr>
      <vt:lpstr>Den socialøkonomiske virksomhed</vt:lpstr>
      <vt:lpstr>Den bæredygtige virksomhed</vt:lpstr>
      <vt:lpstr>Startup virksomheden</vt:lpstr>
      <vt:lpstr>Eksempel på socialøkonomisk virksomhed</vt:lpstr>
      <vt:lpstr>Eksempler på bæredygtige virksomheder</vt:lpstr>
      <vt:lpstr>Startup virksomhed eksempel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Christoffer August Hartmann Jensen</dc:creator>
  <cp:lastModifiedBy>Christoffer August Hartmann Jensen</cp:lastModifiedBy>
  <cp:revision>1</cp:revision>
  <dcterms:created xsi:type="dcterms:W3CDTF">2024-08-28T08:23:29Z</dcterms:created>
  <dcterms:modified xsi:type="dcterms:W3CDTF">2024-08-28T09:00:48Z</dcterms:modified>
</cp:coreProperties>
</file>