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Pedersen" userId="24c2cda2-fe33-49b9-8170-7d90734f430a" providerId="ADAL" clId="{2211E960-1E6D-4C85-8841-DF33EFA5A141}"/>
    <pc:docChg chg="modSld">
      <pc:chgData name="Line Pedersen" userId="24c2cda2-fe33-49b9-8170-7d90734f430a" providerId="ADAL" clId="{2211E960-1E6D-4C85-8841-DF33EFA5A141}" dt="2021-12-09T10:09:25.731" v="41" actId="20577"/>
      <pc:docMkLst>
        <pc:docMk/>
      </pc:docMkLst>
      <pc:sldChg chg="modSp mod">
        <pc:chgData name="Line Pedersen" userId="24c2cda2-fe33-49b9-8170-7d90734f430a" providerId="ADAL" clId="{2211E960-1E6D-4C85-8841-DF33EFA5A141}" dt="2021-12-09T10:09:25.731" v="41" actId="20577"/>
        <pc:sldMkLst>
          <pc:docMk/>
          <pc:sldMk cId="1565270928" sldId="256"/>
        </pc:sldMkLst>
        <pc:spChg chg="mod">
          <ac:chgData name="Line Pedersen" userId="24c2cda2-fe33-49b9-8170-7d90734f430a" providerId="ADAL" clId="{2211E960-1E6D-4C85-8841-DF33EFA5A141}" dt="2021-12-09T10:09:25.731" v="41" actId="20577"/>
          <ac:spMkLst>
            <pc:docMk/>
            <pc:sldMk cId="1565270928" sldId="256"/>
            <ac:spMk id="3" creationId="{AEBED7B2-7FC3-475B-BF2E-D6FAEEF73A1B}"/>
          </ac:spMkLst>
        </pc:spChg>
      </pc:sldChg>
    </pc:docChg>
  </pc:docChgLst>
  <pc:docChgLst>
    <pc:chgData name="Line Bach Pedersen" userId="24c2cda2-fe33-49b9-8170-7d90734f430a" providerId="ADAL" clId="{BA7F7FA9-E96C-4351-96BF-C0EF36C6E2C6}"/>
    <pc:docChg chg="modSld">
      <pc:chgData name="Line Bach Pedersen" userId="24c2cda2-fe33-49b9-8170-7d90734f430a" providerId="ADAL" clId="{BA7F7FA9-E96C-4351-96BF-C0EF36C6E2C6}" dt="2024-09-02T08:41:39.274" v="79" actId="20577"/>
      <pc:docMkLst>
        <pc:docMk/>
      </pc:docMkLst>
      <pc:sldChg chg="modSp mod">
        <pc:chgData name="Line Bach Pedersen" userId="24c2cda2-fe33-49b9-8170-7d90734f430a" providerId="ADAL" clId="{BA7F7FA9-E96C-4351-96BF-C0EF36C6E2C6}" dt="2024-09-02T08:40:54.618" v="3" actId="20577"/>
        <pc:sldMkLst>
          <pc:docMk/>
          <pc:sldMk cId="4087023065" sldId="263"/>
        </pc:sldMkLst>
        <pc:spChg chg="mod">
          <ac:chgData name="Line Bach Pedersen" userId="24c2cda2-fe33-49b9-8170-7d90734f430a" providerId="ADAL" clId="{BA7F7FA9-E96C-4351-96BF-C0EF36C6E2C6}" dt="2024-09-02T08:40:54.618" v="3" actId="20577"/>
          <ac:spMkLst>
            <pc:docMk/>
            <pc:sldMk cId="4087023065" sldId="263"/>
            <ac:spMk id="4" creationId="{85A82611-F32D-44CD-815D-AEF933AFAF71}"/>
          </ac:spMkLst>
        </pc:spChg>
      </pc:sldChg>
      <pc:sldChg chg="modSp mod">
        <pc:chgData name="Line Bach Pedersen" userId="24c2cda2-fe33-49b9-8170-7d90734f430a" providerId="ADAL" clId="{BA7F7FA9-E96C-4351-96BF-C0EF36C6E2C6}" dt="2024-09-02T08:41:39.274" v="79" actId="20577"/>
        <pc:sldMkLst>
          <pc:docMk/>
          <pc:sldMk cId="1830710610" sldId="264"/>
        </pc:sldMkLst>
        <pc:spChg chg="mod">
          <ac:chgData name="Line Bach Pedersen" userId="24c2cda2-fe33-49b9-8170-7d90734f430a" providerId="ADAL" clId="{BA7F7FA9-E96C-4351-96BF-C0EF36C6E2C6}" dt="2024-09-02T08:41:39.274" v="79" actId="20577"/>
          <ac:spMkLst>
            <pc:docMk/>
            <pc:sldMk cId="1830710610" sldId="264"/>
            <ac:spMk id="4" creationId="{85A82611-F32D-44CD-815D-AEF933AFAF7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6F1913-2C73-468C-A5D5-3FE0FA6BA66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7B2A220-C474-4F37-856F-0B27C7320B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4C193FE-C646-40DC-931C-A6D7FC1872F0}"/>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5" name="Pladsholder til sidefod 4">
            <a:extLst>
              <a:ext uri="{FF2B5EF4-FFF2-40B4-BE49-F238E27FC236}">
                <a16:creationId xmlns:a16="http://schemas.microsoft.com/office/drawing/2014/main" id="{011ACD16-8C62-4CF0-96C9-6B6DE2A227F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72AD8EA-D8D9-471A-AA5B-B2960E1F4691}"/>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3595255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82DFB-B988-484A-AC13-07434442A24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9F070B1-A833-4A99-851D-158FD91A1F0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DF22EEB-7105-43BE-96A1-1856D677F4D8}"/>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5" name="Pladsholder til sidefod 4">
            <a:extLst>
              <a:ext uri="{FF2B5EF4-FFF2-40B4-BE49-F238E27FC236}">
                <a16:creationId xmlns:a16="http://schemas.microsoft.com/office/drawing/2014/main" id="{800F1493-CF54-4BC1-AB93-6DB1631066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94CD331-E903-4682-BF44-F84DB8072599}"/>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115809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A830-4F87-433B-8284-0207DB06862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F08B072-9170-4045-90EC-90FC3FDACC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CA5090E-BDE3-479B-A4E8-2B62597A874E}"/>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5" name="Pladsholder til sidefod 4">
            <a:extLst>
              <a:ext uri="{FF2B5EF4-FFF2-40B4-BE49-F238E27FC236}">
                <a16:creationId xmlns:a16="http://schemas.microsoft.com/office/drawing/2014/main" id="{6781BAA4-9B6F-4CF5-94FF-DCFA2EDF91F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8D08676-F33F-4383-8A8F-5597CD3391B2}"/>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737168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ED27F-6C2A-49D0-B0F2-7D0C3057009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0C5BC49-8B62-4ECB-B43D-E1766E7747B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511F03C-5BD7-474E-852D-1F8A0EC60B7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6DF9F01-7BC5-42FC-971F-BD944317742C}"/>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6" name="Pladsholder til sidefod 5">
            <a:extLst>
              <a:ext uri="{FF2B5EF4-FFF2-40B4-BE49-F238E27FC236}">
                <a16:creationId xmlns:a16="http://schemas.microsoft.com/office/drawing/2014/main" id="{9BD7F506-3667-4D23-99D1-C80211E881C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B0A0190-2D62-453E-BAD7-05D8076BA073}"/>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2104705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233AE-F490-4419-BCE1-029617D76BD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DD733FF-F906-4C1D-A3A9-8A3060965B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E943F13-7E69-475B-ABBD-7E618B03309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141E484-4914-404D-B1D2-6F66323EAE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D95682A-4D23-45A2-93BF-AC1877A9C398}"/>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2845A26-9B86-438F-8A0B-28B99E1FDE6D}"/>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8" name="Pladsholder til sidefod 7">
            <a:extLst>
              <a:ext uri="{FF2B5EF4-FFF2-40B4-BE49-F238E27FC236}">
                <a16:creationId xmlns:a16="http://schemas.microsoft.com/office/drawing/2014/main" id="{E9AC3055-C961-4470-92FD-D740C7421E0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4D38A71-A205-4D94-ADF4-C262B4F7300C}"/>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1164551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9B47B-D304-4B2F-B5DD-EC11C40CA5B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71A333B-4874-48DD-9350-7BD6B644D715}"/>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4" name="Pladsholder til sidefod 3">
            <a:extLst>
              <a:ext uri="{FF2B5EF4-FFF2-40B4-BE49-F238E27FC236}">
                <a16:creationId xmlns:a16="http://schemas.microsoft.com/office/drawing/2014/main" id="{C2012101-CA97-4939-A52E-92EF291E758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AAFFE92-F9CF-472A-AC15-72501E228FD9}"/>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832569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8F9F5CB-7065-42EA-8D98-0BE5E7C419AD}"/>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3" name="Pladsholder til sidefod 2">
            <a:extLst>
              <a:ext uri="{FF2B5EF4-FFF2-40B4-BE49-F238E27FC236}">
                <a16:creationId xmlns:a16="http://schemas.microsoft.com/office/drawing/2014/main" id="{8FEE92D8-B9CB-4218-BE46-C780C416A01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646691B-1FFE-41D7-B4B9-BCC685840FC9}"/>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129277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19382D-D031-4D7D-B512-6333E960764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9D63150-9094-43C9-98A0-B72966AFAD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64DF0F9-2F13-445E-8B3F-DC7B0FB08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4767881-10FF-44D1-9FA7-2D7547484089}"/>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6" name="Pladsholder til sidefod 5">
            <a:extLst>
              <a:ext uri="{FF2B5EF4-FFF2-40B4-BE49-F238E27FC236}">
                <a16:creationId xmlns:a16="http://schemas.microsoft.com/office/drawing/2014/main" id="{13FB4178-E9FD-4852-86FE-3E732211129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9611FE2-62B0-44CA-81D2-AB5BD66543DF}"/>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3655985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DF8D5-BBFE-4AEA-8B8A-D08708228F2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5EDE663-EA94-4641-B9F2-DE69AD7C36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64B0F4B-A874-4E81-9133-DAE4213AC2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909BBF4-BADD-46F5-A081-5677239C6544}"/>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6" name="Pladsholder til sidefod 5">
            <a:extLst>
              <a:ext uri="{FF2B5EF4-FFF2-40B4-BE49-F238E27FC236}">
                <a16:creationId xmlns:a16="http://schemas.microsoft.com/office/drawing/2014/main" id="{86C07C4C-73F0-471D-9F14-7AD4BA5D885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4509B28-79AC-49BA-BEAA-6ABB758B1E00}"/>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3325237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C12B4C-45B8-4326-B0DA-DA56F513BAE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F0B94C5-C909-4CFD-A411-3C85C556C72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F22B866-491B-43D1-9020-C38D6B051D9D}"/>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5" name="Pladsholder til sidefod 4">
            <a:extLst>
              <a:ext uri="{FF2B5EF4-FFF2-40B4-BE49-F238E27FC236}">
                <a16:creationId xmlns:a16="http://schemas.microsoft.com/office/drawing/2014/main" id="{6F0AC7FA-78EE-44E6-A217-FECA4A5D31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4B8BFF2-8290-40F9-988C-6B49C449C0FF}"/>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770232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B3AF52E-7869-4603-962A-6FC0826F4DC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BF1DB47-A056-47AC-9A6B-EBE35F41DA5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14081D3-5754-4AF2-A180-0D03AE001454}"/>
              </a:ext>
            </a:extLst>
          </p:cNvPr>
          <p:cNvSpPr>
            <a:spLocks noGrp="1"/>
          </p:cNvSpPr>
          <p:nvPr>
            <p:ph type="dt" sz="half" idx="10"/>
          </p:nvPr>
        </p:nvSpPr>
        <p:spPr/>
        <p:txBody>
          <a:bodyPr/>
          <a:lstStyle/>
          <a:p>
            <a:fld id="{4DF5B028-3F46-494A-82BC-DCE605356B58}" type="datetimeFigureOut">
              <a:rPr lang="da-DK" smtClean="0"/>
              <a:t>02-09-2024</a:t>
            </a:fld>
            <a:endParaRPr lang="da-DK"/>
          </a:p>
        </p:txBody>
      </p:sp>
      <p:sp>
        <p:nvSpPr>
          <p:cNvPr id="5" name="Pladsholder til sidefod 4">
            <a:extLst>
              <a:ext uri="{FF2B5EF4-FFF2-40B4-BE49-F238E27FC236}">
                <a16:creationId xmlns:a16="http://schemas.microsoft.com/office/drawing/2014/main" id="{A9F035CD-0690-4B4B-BE4F-CBA23F1B4B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63388F7-BE83-43B1-B945-AEEF7467D44E}"/>
              </a:ext>
            </a:extLst>
          </p:cNvPr>
          <p:cNvSpPr>
            <a:spLocks noGrp="1"/>
          </p:cNvSpPr>
          <p:nvPr>
            <p:ph type="sldNum" sz="quarter" idx="12"/>
          </p:nvPr>
        </p:nvSpPr>
        <p:spPr/>
        <p:txBody>
          <a:bodyPr/>
          <a:lstStyle/>
          <a:p>
            <a:fld id="{5AD4DE0F-4D66-4D05-8081-10241DE8A499}" type="slidenum">
              <a:rPr lang="da-DK" smtClean="0"/>
              <a:t>‹nr.›</a:t>
            </a:fld>
            <a:endParaRPr lang="da-DK"/>
          </a:p>
        </p:txBody>
      </p:sp>
    </p:spTree>
    <p:extLst>
      <p:ext uri="{BB962C8B-B14F-4D97-AF65-F5344CB8AC3E}">
        <p14:creationId xmlns:p14="http://schemas.microsoft.com/office/powerpoint/2010/main" val="1026904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9D342A4-17F0-4E29-9C99-B5B837DDD9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684007D-7377-4ECB-8DCE-733972EA9A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7105FB7-B85B-45ED-AC9D-4B7B7C91B3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F5B028-3F46-494A-82BC-DCE605356B58}" type="datetimeFigureOut">
              <a:rPr lang="da-DK" smtClean="0"/>
              <a:t>02-09-2024</a:t>
            </a:fld>
            <a:endParaRPr lang="da-DK"/>
          </a:p>
        </p:txBody>
      </p:sp>
      <p:sp>
        <p:nvSpPr>
          <p:cNvPr id="5" name="Pladsholder til sidefod 4">
            <a:extLst>
              <a:ext uri="{FF2B5EF4-FFF2-40B4-BE49-F238E27FC236}">
                <a16:creationId xmlns:a16="http://schemas.microsoft.com/office/drawing/2014/main" id="{43633E54-8909-48D1-9175-03E08BD7E0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93FCDF3-8071-4D26-9134-7C104498A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D4DE0F-4D66-4D05-8081-10241DE8A499}" type="slidenum">
              <a:rPr lang="da-DK" smtClean="0"/>
              <a:t>‹nr.›</a:t>
            </a:fld>
            <a:endParaRPr lang="da-DK"/>
          </a:p>
        </p:txBody>
      </p:sp>
    </p:spTree>
    <p:extLst>
      <p:ext uri="{BB962C8B-B14F-4D97-AF65-F5344CB8AC3E}">
        <p14:creationId xmlns:p14="http://schemas.microsoft.com/office/powerpoint/2010/main" val="3915883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0F1B2-09D5-4F22-9CCF-BE535DBF9C1F}"/>
              </a:ext>
            </a:extLst>
          </p:cNvPr>
          <p:cNvSpPr>
            <a:spLocks noGrp="1"/>
          </p:cNvSpPr>
          <p:nvPr>
            <p:ph type="ctrTitle"/>
          </p:nvPr>
        </p:nvSpPr>
        <p:spPr/>
        <p:txBody>
          <a:bodyPr/>
          <a:lstStyle/>
          <a:p>
            <a:r>
              <a:rPr lang="da-DK" dirty="0"/>
              <a:t>Diskussion</a:t>
            </a:r>
          </a:p>
        </p:txBody>
      </p:sp>
      <p:sp>
        <p:nvSpPr>
          <p:cNvPr id="3" name="Undertitel 2">
            <a:extLst>
              <a:ext uri="{FF2B5EF4-FFF2-40B4-BE49-F238E27FC236}">
                <a16:creationId xmlns:a16="http://schemas.microsoft.com/office/drawing/2014/main" id="{AEBED7B2-7FC3-475B-BF2E-D6FAEEF73A1B}"/>
              </a:ext>
            </a:extLst>
          </p:cNvPr>
          <p:cNvSpPr>
            <a:spLocks noGrp="1"/>
          </p:cNvSpPr>
          <p:nvPr>
            <p:ph type="subTitle" idx="1"/>
          </p:nvPr>
        </p:nvSpPr>
        <p:spPr/>
        <p:txBody>
          <a:bodyPr/>
          <a:lstStyle/>
          <a:p>
            <a:r>
              <a:rPr lang="da-DK" dirty="0"/>
              <a:t>Porters generiske konkurrencestrategier </a:t>
            </a:r>
          </a:p>
        </p:txBody>
      </p:sp>
    </p:spTree>
    <p:extLst>
      <p:ext uri="{BB962C8B-B14F-4D97-AF65-F5344CB8AC3E}">
        <p14:creationId xmlns:p14="http://schemas.microsoft.com/office/powerpoint/2010/main" val="1565270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Hvad er den vigtigste faktor for mig, når jeg køber et produkt? Pris eller kvalitet?</a:t>
            </a:r>
            <a:endParaRPr lang="da-DK" dirty="0"/>
          </a:p>
        </p:txBody>
      </p:sp>
    </p:spTree>
    <p:extLst>
      <p:ext uri="{BB962C8B-B14F-4D97-AF65-F5344CB8AC3E}">
        <p14:creationId xmlns:p14="http://schemas.microsoft.com/office/powerpoint/2010/main" val="1045840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Hvad er den seneste ting, jeg har købt?</a:t>
            </a:r>
            <a:endParaRPr lang="da-DK" dirty="0"/>
          </a:p>
        </p:txBody>
      </p:sp>
    </p:spTree>
    <p:extLst>
      <p:ext uri="{BB962C8B-B14F-4D97-AF65-F5344CB8AC3E}">
        <p14:creationId xmlns:p14="http://schemas.microsoft.com/office/powerpoint/2010/main" val="159204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Hvad er den vigtigste faktor for mig, når jeg køber et produkt? Pris eller kvalitet?</a:t>
            </a:r>
            <a:endParaRPr lang="da-DK" dirty="0"/>
          </a:p>
        </p:txBody>
      </p:sp>
    </p:spTree>
    <p:extLst>
      <p:ext uri="{BB962C8B-B14F-4D97-AF65-F5344CB8AC3E}">
        <p14:creationId xmlns:p14="http://schemas.microsoft.com/office/powerpoint/2010/main" val="2456117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Er der nogle ting, hvor jeg går mere op i kvalitet end med andre ting?</a:t>
            </a:r>
            <a:endParaRPr lang="da-DK" dirty="0"/>
          </a:p>
        </p:txBody>
      </p:sp>
    </p:spTree>
    <p:extLst>
      <p:ext uri="{BB962C8B-B14F-4D97-AF65-F5344CB8AC3E}">
        <p14:creationId xmlns:p14="http://schemas.microsoft.com/office/powerpoint/2010/main" val="1407946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Er der nogle ting, hvor jeg går mere op i pris end med andre ting?</a:t>
            </a:r>
            <a:endParaRPr lang="da-DK" dirty="0"/>
          </a:p>
        </p:txBody>
      </p:sp>
    </p:spTree>
    <p:extLst>
      <p:ext uri="{BB962C8B-B14F-4D97-AF65-F5344CB8AC3E}">
        <p14:creationId xmlns:p14="http://schemas.microsoft.com/office/powerpoint/2010/main" val="362058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Er der nogle ting, I køber, som I synes både har en lav pris og en høj kvalitet?</a:t>
            </a:r>
            <a:endParaRPr lang="da-DK" dirty="0"/>
          </a:p>
        </p:txBody>
      </p:sp>
    </p:spTree>
    <p:extLst>
      <p:ext uri="{BB962C8B-B14F-4D97-AF65-F5344CB8AC3E}">
        <p14:creationId xmlns:p14="http://schemas.microsoft.com/office/powerpoint/2010/main" val="3963262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Porter mener, at virksomheder altid må vælge imellem at fokusere på lav pris eller høj kvalitet. Hvis en virksomhed ikke gør det, vil den være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stuck</a:t>
            </a:r>
            <a:r>
              <a:rPr lang="da-DK" sz="1800" dirty="0">
                <a:effectLst/>
                <a:latin typeface="Calibri" panose="020F0502020204030204" pitchFamily="34" charset="0"/>
                <a:ea typeface="Calibri" panose="020F0502020204030204" pitchFamily="34" charset="0"/>
                <a:cs typeface="Times New Roman" panose="02020603050405020304" pitchFamily="18" charset="0"/>
              </a:rPr>
              <a:t> in the </a:t>
            </a:r>
            <a:r>
              <a:rPr lang="da-DK" sz="1800" dirty="0" err="1">
                <a:effectLst/>
                <a:latin typeface="Calibri" panose="020F0502020204030204" pitchFamily="34" charset="0"/>
                <a:ea typeface="Calibri" panose="020F0502020204030204" pitchFamily="34" charset="0"/>
                <a:cs typeface="Times New Roman" panose="02020603050405020304" pitchFamily="18" charset="0"/>
              </a:rPr>
              <a:t>middle</a:t>
            </a:r>
            <a:r>
              <a:rPr lang="da-DK" sz="1800" dirty="0">
                <a:effectLst/>
                <a:latin typeface="Calibri" panose="020F0502020204030204" pitchFamily="34" charset="0"/>
                <a:ea typeface="Calibri" panose="020F0502020204030204" pitchFamily="34" charset="0"/>
                <a:cs typeface="Times New Roman" panose="02020603050405020304" pitchFamily="18" charset="0"/>
              </a:rPr>
              <a:t>’ og tabe kunderne. Men man kan måske godt udfordre Porter og argumentere for, at nogle virksomheder konkurrerer både på kvalitet og pris. Kan I komme på nogle eksempler?</a:t>
            </a:r>
            <a:endParaRPr lang="da-DK" dirty="0"/>
          </a:p>
        </p:txBody>
      </p:sp>
    </p:spTree>
    <p:extLst>
      <p:ext uri="{BB962C8B-B14F-4D97-AF65-F5344CB8AC3E}">
        <p14:creationId xmlns:p14="http://schemas.microsoft.com/office/powerpoint/2010/main" val="4087023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5A82611-F32D-44CD-815D-AEF933AFAF71}"/>
              </a:ext>
            </a:extLst>
          </p:cNvPr>
          <p:cNvSpPr>
            <a:spLocks noGrp="1"/>
          </p:cNvSpPr>
          <p:nvPr>
            <p:ph type="ctrTitle"/>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Hvis I selv skulle producere noget, hvilken strategi </a:t>
            </a:r>
            <a:r>
              <a:rPr lang="da-DK" sz="1800" dirty="0">
                <a:latin typeface="Calibri" panose="020F0502020204030204" pitchFamily="34" charset="0"/>
                <a:ea typeface="Calibri" panose="020F0502020204030204" pitchFamily="34" charset="0"/>
                <a:cs typeface="Times New Roman" panose="02020603050405020304" pitchFamily="18" charset="0"/>
              </a:rPr>
              <a:t>synes I så, ville være sjovest at gå efter</a:t>
            </a:r>
            <a:r>
              <a:rPr lang="da-DK" sz="1800" dirty="0">
                <a:effectLst/>
                <a:latin typeface="Calibri" panose="020F0502020204030204" pitchFamily="34" charset="0"/>
                <a:ea typeface="Calibri" panose="020F0502020204030204" pitchFamily="34" charset="0"/>
                <a:cs typeface="Times New Roman" panose="02020603050405020304" pitchFamily="18" charset="0"/>
              </a:rPr>
              <a:t>? </a:t>
            </a:r>
            <a:br>
              <a:rPr lang="da-DK" sz="1800" dirty="0">
                <a:effectLst/>
                <a:latin typeface="Calibri" panose="020F0502020204030204" pitchFamily="34" charset="0"/>
                <a:ea typeface="Calibri" panose="020F0502020204030204" pitchFamily="34" charset="0"/>
                <a:cs typeface="Times New Roman" panose="02020603050405020304" pitchFamily="18" charset="0"/>
              </a:rPr>
            </a:br>
            <a:r>
              <a:rPr lang="da-DK" sz="1800" dirty="0">
                <a:effectLst/>
                <a:latin typeface="Calibri" panose="020F0502020204030204" pitchFamily="34" charset="0"/>
                <a:ea typeface="Calibri" panose="020F0502020204030204" pitchFamily="34" charset="0"/>
                <a:cs typeface="Times New Roman" panose="02020603050405020304" pitchFamily="18" charset="0"/>
              </a:rPr>
              <a:t>Lav pris, høj kvalitet eller begge dele? Hvorfor?</a:t>
            </a:r>
            <a:endParaRPr lang="da-DK" dirty="0"/>
          </a:p>
        </p:txBody>
      </p:sp>
    </p:spTree>
    <p:extLst>
      <p:ext uri="{BB962C8B-B14F-4D97-AF65-F5344CB8AC3E}">
        <p14:creationId xmlns:p14="http://schemas.microsoft.com/office/powerpoint/2010/main" val="18307106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202</Words>
  <Application>Microsoft Office PowerPoint</Application>
  <PresentationFormat>Widescreen</PresentationFormat>
  <Paragraphs>10</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Calibri Light</vt:lpstr>
      <vt:lpstr>Office-tema</vt:lpstr>
      <vt:lpstr>Diskussion</vt:lpstr>
      <vt:lpstr>Hvad er den vigtigste faktor for mig, når jeg køber et produkt? Pris eller kvalitet?</vt:lpstr>
      <vt:lpstr>Hvad er den seneste ting, jeg har købt?</vt:lpstr>
      <vt:lpstr>Hvad er den vigtigste faktor for mig, når jeg køber et produkt? Pris eller kvalitet?</vt:lpstr>
      <vt:lpstr>Er der nogle ting, hvor jeg går mere op i kvalitet end med andre ting?</vt:lpstr>
      <vt:lpstr>Er der nogle ting, hvor jeg går mere op i pris end med andre ting?</vt:lpstr>
      <vt:lpstr>Er der nogle ting, I køber, som I synes både har en lav pris og en høj kvalitet?</vt:lpstr>
      <vt:lpstr>Porter mener, at virksomheder altid må vælge imellem at fokusere på lav pris eller høj kvalitet. Hvis en virksomhed ikke gør det, vil den være ’stuck in the middle’ og tabe kunderne. Men man kan måske godt udfordre Porter og argumentere for, at nogle virksomheder konkurrerer både på kvalitet og pris. Kan I komme på nogle eksempler?</vt:lpstr>
      <vt:lpstr>Hvis I selv skulle producere noget, hvilken strategi synes I så, ville være sjovest at gå efter?  Lav pris, høj kvalitet eller begge dele? Hvorfor?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Diskussion</dc:title>
  <dc:creator>Line Pedersen</dc:creator>
  <cp:lastModifiedBy>Line Bach Pedersen</cp:lastModifiedBy>
  <cp:revision>1</cp:revision>
  <dcterms:created xsi:type="dcterms:W3CDTF">2021-12-09T10:05:27Z</dcterms:created>
  <dcterms:modified xsi:type="dcterms:W3CDTF">2024-09-02T08:41:50Z</dcterms:modified>
</cp:coreProperties>
</file>