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9" r:id="rId3"/>
    <p:sldId id="264" r:id="rId4"/>
    <p:sldId id="263" r:id="rId5"/>
    <p:sldId id="262" r:id="rId6"/>
    <p:sldId id="258" r:id="rId7"/>
    <p:sldId id="257" r:id="rId8"/>
    <p:sldId id="261" r:id="rId9"/>
    <p:sldId id="260" r:id="rId10"/>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6896D4-01B3-4472-BEE8-8A2F97E687B8}" v="15" dt="2024-09-25T08:20:55.0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p:cViewPr varScale="1">
        <p:scale>
          <a:sx n="101" d="100"/>
          <a:sy n="101" d="100"/>
        </p:scale>
        <p:origin x="79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e Bach Pedersen" userId="24c2cda2-fe33-49b9-8170-7d90734f430a" providerId="ADAL" clId="{F96896D4-01B3-4472-BEE8-8A2F97E687B8}"/>
    <pc:docChg chg="undo custSel addSld modSld sldOrd">
      <pc:chgData name="Line Bach Pedersen" userId="24c2cda2-fe33-49b9-8170-7d90734f430a" providerId="ADAL" clId="{F96896D4-01B3-4472-BEE8-8A2F97E687B8}" dt="2024-09-25T08:22:55.266" v="254" actId="20577"/>
      <pc:docMkLst>
        <pc:docMk/>
      </pc:docMkLst>
      <pc:sldChg chg="modSp mod">
        <pc:chgData name="Line Bach Pedersen" userId="24c2cda2-fe33-49b9-8170-7d90734f430a" providerId="ADAL" clId="{F96896D4-01B3-4472-BEE8-8A2F97E687B8}" dt="2024-09-25T08:16:16.240" v="188" actId="114"/>
        <pc:sldMkLst>
          <pc:docMk/>
          <pc:sldMk cId="967351107" sldId="256"/>
        </pc:sldMkLst>
        <pc:spChg chg="mod">
          <ac:chgData name="Line Bach Pedersen" userId="24c2cda2-fe33-49b9-8170-7d90734f430a" providerId="ADAL" clId="{F96896D4-01B3-4472-BEE8-8A2F97E687B8}" dt="2024-09-25T08:16:16.240" v="188" actId="114"/>
          <ac:spMkLst>
            <pc:docMk/>
            <pc:sldMk cId="967351107" sldId="256"/>
            <ac:spMk id="3" creationId="{5C8E6FCE-5639-567C-27F5-B68D00916BC8}"/>
          </ac:spMkLst>
        </pc:spChg>
      </pc:sldChg>
      <pc:sldChg chg="addSp modSp mod">
        <pc:chgData name="Line Bach Pedersen" userId="24c2cda2-fe33-49b9-8170-7d90734f430a" providerId="ADAL" clId="{F96896D4-01B3-4472-BEE8-8A2F97E687B8}" dt="2024-09-25T08:21:33.745" v="236" actId="1076"/>
        <pc:sldMkLst>
          <pc:docMk/>
          <pc:sldMk cId="638860501" sldId="257"/>
        </pc:sldMkLst>
        <pc:spChg chg="add mod">
          <ac:chgData name="Line Bach Pedersen" userId="24c2cda2-fe33-49b9-8170-7d90734f430a" providerId="ADAL" clId="{F96896D4-01B3-4472-BEE8-8A2F97E687B8}" dt="2024-09-25T08:21:33.745" v="236" actId="1076"/>
          <ac:spMkLst>
            <pc:docMk/>
            <pc:sldMk cId="638860501" sldId="257"/>
            <ac:spMk id="11" creationId="{37502AA7-83B3-E40A-24DC-741938F1A559}"/>
          </ac:spMkLst>
        </pc:spChg>
        <pc:inkChg chg="add">
          <ac:chgData name="Line Bach Pedersen" userId="24c2cda2-fe33-49b9-8170-7d90734f430a" providerId="ADAL" clId="{F96896D4-01B3-4472-BEE8-8A2F97E687B8}" dt="2024-09-25T08:17:17.592" v="189" actId="9405"/>
          <ac:inkMkLst>
            <pc:docMk/>
            <pc:sldMk cId="638860501" sldId="257"/>
            <ac:inkMk id="4" creationId="{EDF46D89-D8EF-3398-318F-F1624DAE3ACD}"/>
          </ac:inkMkLst>
        </pc:inkChg>
        <pc:inkChg chg="add">
          <ac:chgData name="Line Bach Pedersen" userId="24c2cda2-fe33-49b9-8170-7d90734f430a" providerId="ADAL" clId="{F96896D4-01B3-4472-BEE8-8A2F97E687B8}" dt="2024-09-25T08:17:19.513" v="190" actId="9405"/>
          <ac:inkMkLst>
            <pc:docMk/>
            <pc:sldMk cId="638860501" sldId="257"/>
            <ac:inkMk id="10" creationId="{32EC3ED9-C769-70A6-080E-780E6DDA4AE6}"/>
          </ac:inkMkLst>
        </pc:inkChg>
      </pc:sldChg>
      <pc:sldChg chg="addSp modSp mod modNotesTx">
        <pc:chgData name="Line Bach Pedersen" userId="24c2cda2-fe33-49b9-8170-7d90734f430a" providerId="ADAL" clId="{F96896D4-01B3-4472-BEE8-8A2F97E687B8}" dt="2024-09-24T10:16:41.644" v="150" actId="20577"/>
        <pc:sldMkLst>
          <pc:docMk/>
          <pc:sldMk cId="2755505938" sldId="258"/>
        </pc:sldMkLst>
        <pc:spChg chg="add mod">
          <ac:chgData name="Line Bach Pedersen" userId="24c2cda2-fe33-49b9-8170-7d90734f430a" providerId="ADAL" clId="{F96896D4-01B3-4472-BEE8-8A2F97E687B8}" dt="2024-09-24T10:09:44.654" v="107" actId="1076"/>
          <ac:spMkLst>
            <pc:docMk/>
            <pc:sldMk cId="2755505938" sldId="258"/>
            <ac:spMk id="13" creationId="{86FBD60C-0FA5-3827-2816-572443A777B8}"/>
          </ac:spMkLst>
        </pc:spChg>
        <pc:spChg chg="add mod">
          <ac:chgData name="Line Bach Pedersen" userId="24c2cda2-fe33-49b9-8170-7d90734f430a" providerId="ADAL" clId="{F96896D4-01B3-4472-BEE8-8A2F97E687B8}" dt="2024-09-24T10:09:27.388" v="71" actId="20577"/>
          <ac:spMkLst>
            <pc:docMk/>
            <pc:sldMk cId="2755505938" sldId="258"/>
            <ac:spMk id="15" creationId="{C5DFFC38-6BCA-D94B-7FDF-B23378B0A6A0}"/>
          </ac:spMkLst>
        </pc:spChg>
        <pc:spChg chg="add mod">
          <ac:chgData name="Line Bach Pedersen" userId="24c2cda2-fe33-49b9-8170-7d90734f430a" providerId="ADAL" clId="{F96896D4-01B3-4472-BEE8-8A2F97E687B8}" dt="2024-09-24T10:09:40.959" v="106" actId="1076"/>
          <ac:spMkLst>
            <pc:docMk/>
            <pc:sldMk cId="2755505938" sldId="258"/>
            <ac:spMk id="17" creationId="{CDDE1B53-EB3E-9B1D-EA25-507D7D219B8D}"/>
          </ac:spMkLst>
        </pc:spChg>
        <pc:picChg chg="mod">
          <ac:chgData name="Line Bach Pedersen" userId="24c2cda2-fe33-49b9-8170-7d90734f430a" providerId="ADAL" clId="{F96896D4-01B3-4472-BEE8-8A2F97E687B8}" dt="2024-09-24T10:12:18.434" v="114" actId="1076"/>
          <ac:picMkLst>
            <pc:docMk/>
            <pc:sldMk cId="2755505938" sldId="258"/>
            <ac:picMk id="5" creationId="{C6E2BC6D-02A2-0486-477B-4BC4446CEB76}"/>
          </ac:picMkLst>
        </pc:picChg>
        <pc:picChg chg="add mod">
          <ac:chgData name="Line Bach Pedersen" userId="24c2cda2-fe33-49b9-8170-7d90734f430a" providerId="ADAL" clId="{F96896D4-01B3-4472-BEE8-8A2F97E687B8}" dt="2024-09-24T10:13:34.541" v="123" actId="1076"/>
          <ac:picMkLst>
            <pc:docMk/>
            <pc:sldMk cId="2755505938" sldId="258"/>
            <ac:picMk id="19" creationId="{0892EA05-A782-FD2C-2956-4928354FCE0A}"/>
          </ac:picMkLst>
        </pc:picChg>
        <pc:picChg chg="add mod">
          <ac:chgData name="Line Bach Pedersen" userId="24c2cda2-fe33-49b9-8170-7d90734f430a" providerId="ADAL" clId="{F96896D4-01B3-4472-BEE8-8A2F97E687B8}" dt="2024-09-24T10:14:08.733" v="125" actId="14100"/>
          <ac:picMkLst>
            <pc:docMk/>
            <pc:sldMk cId="2755505938" sldId="258"/>
            <ac:picMk id="21" creationId="{886BCCA2-E57B-9C91-F702-D9491E4AEB3F}"/>
          </ac:picMkLst>
        </pc:picChg>
        <pc:picChg chg="add mod">
          <ac:chgData name="Line Bach Pedersen" userId="24c2cda2-fe33-49b9-8170-7d90734f430a" providerId="ADAL" clId="{F96896D4-01B3-4472-BEE8-8A2F97E687B8}" dt="2024-09-24T10:13:24.349" v="122" actId="1076"/>
          <ac:picMkLst>
            <pc:docMk/>
            <pc:sldMk cId="2755505938" sldId="258"/>
            <ac:picMk id="23" creationId="{0F6CAB31-F771-899E-2162-225C0786F666}"/>
          </ac:picMkLst>
        </pc:picChg>
      </pc:sldChg>
      <pc:sldChg chg="modSp mod">
        <pc:chgData name="Line Bach Pedersen" userId="24c2cda2-fe33-49b9-8170-7d90734f430a" providerId="ADAL" clId="{F96896D4-01B3-4472-BEE8-8A2F97E687B8}" dt="2024-09-24T09:56:18.589" v="1" actId="14100"/>
        <pc:sldMkLst>
          <pc:docMk/>
          <pc:sldMk cId="1765327365" sldId="260"/>
        </pc:sldMkLst>
        <pc:picChg chg="mod">
          <ac:chgData name="Line Bach Pedersen" userId="24c2cda2-fe33-49b9-8170-7d90734f430a" providerId="ADAL" clId="{F96896D4-01B3-4472-BEE8-8A2F97E687B8}" dt="2024-09-24T09:56:18.589" v="1" actId="14100"/>
          <ac:picMkLst>
            <pc:docMk/>
            <pc:sldMk cId="1765327365" sldId="260"/>
            <ac:picMk id="5" creationId="{1269F256-74BD-A3DC-7831-4ED3B8DB3629}"/>
          </ac:picMkLst>
        </pc:picChg>
      </pc:sldChg>
      <pc:sldChg chg="ord">
        <pc:chgData name="Line Bach Pedersen" userId="24c2cda2-fe33-49b9-8170-7d90734f430a" providerId="ADAL" clId="{F96896D4-01B3-4472-BEE8-8A2F97E687B8}" dt="2024-09-24T10:07:26.719" v="42"/>
        <pc:sldMkLst>
          <pc:docMk/>
          <pc:sldMk cId="975226979" sldId="261"/>
        </pc:sldMkLst>
      </pc:sldChg>
      <pc:sldChg chg="addSp new modNotesTx">
        <pc:chgData name="Line Bach Pedersen" userId="24c2cda2-fe33-49b9-8170-7d90734f430a" providerId="ADAL" clId="{F96896D4-01B3-4472-BEE8-8A2F97E687B8}" dt="2024-09-24T10:15:58.383" v="126"/>
        <pc:sldMkLst>
          <pc:docMk/>
          <pc:sldMk cId="43789603" sldId="262"/>
        </pc:sldMkLst>
        <pc:picChg chg="add">
          <ac:chgData name="Line Bach Pedersen" userId="24c2cda2-fe33-49b9-8170-7d90734f430a" providerId="ADAL" clId="{F96896D4-01B3-4472-BEE8-8A2F97E687B8}" dt="2024-09-24T09:57:20.980" v="3"/>
          <ac:picMkLst>
            <pc:docMk/>
            <pc:sldMk cId="43789603" sldId="262"/>
            <ac:picMk id="1026" creationId="{77B8A4AF-7A42-F8D8-555F-625BFE79F3F3}"/>
          </ac:picMkLst>
        </pc:picChg>
      </pc:sldChg>
      <pc:sldChg chg="addSp delSp modSp new mod ord setBg modClrScheme modAnim chgLayout modNotesTx">
        <pc:chgData name="Line Bach Pedersen" userId="24c2cda2-fe33-49b9-8170-7d90734f430a" providerId="ADAL" clId="{F96896D4-01B3-4472-BEE8-8A2F97E687B8}" dt="2024-09-24T10:06:33.401" v="40"/>
        <pc:sldMkLst>
          <pc:docMk/>
          <pc:sldMk cId="2177172333" sldId="263"/>
        </pc:sldMkLst>
        <pc:spChg chg="del">
          <ac:chgData name="Line Bach Pedersen" userId="24c2cda2-fe33-49b9-8170-7d90734f430a" providerId="ADAL" clId="{F96896D4-01B3-4472-BEE8-8A2F97E687B8}" dt="2024-09-24T09:59:35.177" v="7" actId="700"/>
          <ac:spMkLst>
            <pc:docMk/>
            <pc:sldMk cId="2177172333" sldId="263"/>
            <ac:spMk id="2" creationId="{E9860825-976D-A4F3-0BAA-E4C35AA6D23E}"/>
          </ac:spMkLst>
        </pc:spChg>
        <pc:spChg chg="del">
          <ac:chgData name="Line Bach Pedersen" userId="24c2cda2-fe33-49b9-8170-7d90734f430a" providerId="ADAL" clId="{F96896D4-01B3-4472-BEE8-8A2F97E687B8}" dt="2024-09-24T09:59:35.177" v="7" actId="700"/>
          <ac:spMkLst>
            <pc:docMk/>
            <pc:sldMk cId="2177172333" sldId="263"/>
            <ac:spMk id="3" creationId="{B161B067-957B-B607-AE7C-0327DFF400A9}"/>
          </ac:spMkLst>
        </pc:spChg>
        <pc:spChg chg="add mod">
          <ac:chgData name="Line Bach Pedersen" userId="24c2cda2-fe33-49b9-8170-7d90734f430a" providerId="ADAL" clId="{F96896D4-01B3-4472-BEE8-8A2F97E687B8}" dt="2024-09-24T09:59:58.027" v="22" actId="1076"/>
          <ac:spMkLst>
            <pc:docMk/>
            <pc:sldMk cId="2177172333" sldId="263"/>
            <ac:spMk id="6" creationId="{F5E503B4-174E-DDC1-208A-4E3C318B9510}"/>
          </ac:spMkLst>
        </pc:spChg>
        <pc:spChg chg="add">
          <ac:chgData name="Line Bach Pedersen" userId="24c2cda2-fe33-49b9-8170-7d90734f430a" providerId="ADAL" clId="{F96896D4-01B3-4472-BEE8-8A2F97E687B8}" dt="2024-09-24T09:59:37.495" v="8" actId="26606"/>
          <ac:spMkLst>
            <pc:docMk/>
            <pc:sldMk cId="2177172333" sldId="263"/>
            <ac:spMk id="10" creationId="{42A4FC2C-047E-45A5-965D-8E1E3BF09BC6}"/>
          </ac:spMkLst>
        </pc:spChg>
        <pc:picChg chg="add mod">
          <ac:chgData name="Line Bach Pedersen" userId="24c2cda2-fe33-49b9-8170-7d90734f430a" providerId="ADAL" clId="{F96896D4-01B3-4472-BEE8-8A2F97E687B8}" dt="2024-09-24T09:59:37.495" v="8" actId="26606"/>
          <ac:picMkLst>
            <pc:docMk/>
            <pc:sldMk cId="2177172333" sldId="263"/>
            <ac:picMk id="5" creationId="{368ADD41-6C2D-9485-CA49-B60CAD380C70}"/>
          </ac:picMkLst>
        </pc:picChg>
        <pc:picChg chg="add del mod">
          <ac:chgData name="Line Bach Pedersen" userId="24c2cda2-fe33-49b9-8170-7d90734f430a" providerId="ADAL" clId="{F96896D4-01B3-4472-BEE8-8A2F97E687B8}" dt="2024-09-24T10:01:35.226" v="29" actId="478"/>
          <ac:picMkLst>
            <pc:docMk/>
            <pc:sldMk cId="2177172333" sldId="263"/>
            <ac:picMk id="2050" creationId="{6EBCFE73-E3E4-0314-6E29-5E70737222F1}"/>
          </ac:picMkLst>
        </pc:picChg>
      </pc:sldChg>
      <pc:sldChg chg="addSp modSp new mod ord setBg modNotesTx">
        <pc:chgData name="Line Bach Pedersen" userId="24c2cda2-fe33-49b9-8170-7d90734f430a" providerId="ADAL" clId="{F96896D4-01B3-4472-BEE8-8A2F97E687B8}" dt="2024-09-25T08:22:55.266" v="254" actId="20577"/>
        <pc:sldMkLst>
          <pc:docMk/>
          <pc:sldMk cId="2580035152" sldId="264"/>
        </pc:sldMkLst>
        <pc:spChg chg="add">
          <ac:chgData name="Line Bach Pedersen" userId="24c2cda2-fe33-49b9-8170-7d90734f430a" providerId="ADAL" clId="{F96896D4-01B3-4472-BEE8-8A2F97E687B8}" dt="2024-09-24T10:05:50.541" v="32" actId="26606"/>
          <ac:spMkLst>
            <pc:docMk/>
            <pc:sldMk cId="2580035152" sldId="264"/>
            <ac:spMk id="8" creationId="{42A4FC2C-047E-45A5-965D-8E1E3BF09BC6}"/>
          </ac:spMkLst>
        </pc:spChg>
        <pc:picChg chg="add mod">
          <ac:chgData name="Line Bach Pedersen" userId="24c2cda2-fe33-49b9-8170-7d90734f430a" providerId="ADAL" clId="{F96896D4-01B3-4472-BEE8-8A2F97E687B8}" dt="2024-09-24T10:06:00.678" v="34" actId="27614"/>
          <ac:picMkLst>
            <pc:docMk/>
            <pc:sldMk cId="2580035152" sldId="264"/>
            <ac:picMk id="3" creationId="{9A572746-3256-8C00-A176-50CD8A67F5EF}"/>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24T09:51:20.941"/>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1,'5079'0,"-4713"23,-27 0,130 0,15 0,-172-24,-293 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24T09:51:22.639"/>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25,'165'0,"663"-13,156 1,-602 15,1370-3,-1455 11,15 1,-290-12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25T08:17:17.584"/>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0,'5'0,"9"0,9 0,8 0,3 0,1 5,8 1,6 0,3-2,1 0,25-2,6-1,-5-1,-17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25T08:17:19.513"/>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1 102,'2699'0,"-2633"-3,0-3,91-20,-121 20,13-1,68 0,-75 6,-1-2,70-13,-63 6,0 3,1 1,0 3,75 4,195 33,-98-6,108-13,-289-16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FE5555-CC45-436C-8ADA-FEA51DCFDF4D}" type="datetimeFigureOut">
              <a:rPr lang="da-DK" smtClean="0"/>
              <a:t>25-09-2024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56D27A-953A-4C18-8350-CA4557BE7A6E}" type="slidenum">
              <a:rPr lang="da-DK" smtClean="0"/>
              <a:t>‹nr.›</a:t>
            </a:fld>
            <a:endParaRPr lang="da-DK"/>
          </a:p>
        </p:txBody>
      </p:sp>
    </p:spTree>
    <p:extLst>
      <p:ext uri="{BB962C8B-B14F-4D97-AF65-F5344CB8AC3E}">
        <p14:creationId xmlns:p14="http://schemas.microsoft.com/office/powerpoint/2010/main" val="36532408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argo.dk/"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0" i="0" dirty="0">
                <a:solidFill>
                  <a:srgbClr val="1B294A"/>
                </a:solidFill>
                <a:effectLst/>
                <a:latin typeface="Plus Jakarta Sans"/>
              </a:rPr>
              <a:t>Andrea, Pauline og Emma fra Himmelev Gymnasium</a:t>
            </a:r>
          </a:p>
          <a:p>
            <a:pPr algn="l"/>
            <a:r>
              <a:rPr lang="da-DK" b="0" i="0" dirty="0">
                <a:solidFill>
                  <a:srgbClr val="1B294A"/>
                </a:solidFill>
                <a:effectLst/>
                <a:latin typeface="Plus Jakarta Sans"/>
              </a:rPr>
              <a:t>Byttebokse</a:t>
            </a:r>
          </a:p>
          <a:p>
            <a:pPr algn="l"/>
            <a:r>
              <a:rPr lang="da-DK" b="0" i="0" dirty="0">
                <a:solidFill>
                  <a:srgbClr val="1B294A"/>
                </a:solidFill>
                <a:effectLst/>
                <a:latin typeface="Plus Jakarta Sans"/>
              </a:rPr>
              <a:t>(</a:t>
            </a:r>
            <a:r>
              <a:rPr lang="da-DK" b="0" i="0" dirty="0" err="1">
                <a:solidFill>
                  <a:srgbClr val="1B294A"/>
                </a:solidFill>
                <a:effectLst/>
                <a:latin typeface="Plus Jakarta Sans"/>
              </a:rPr>
              <a:t>Argo</a:t>
            </a:r>
            <a:r>
              <a:rPr lang="da-DK" b="0" i="0" dirty="0">
                <a:solidFill>
                  <a:srgbClr val="1B294A"/>
                </a:solidFill>
                <a:effectLst/>
                <a:latin typeface="Plus Jakarta Sans"/>
              </a:rPr>
              <a:t> Sjælland)</a:t>
            </a:r>
          </a:p>
        </p:txBody>
      </p:sp>
      <p:sp>
        <p:nvSpPr>
          <p:cNvPr id="4" name="Pladsholder til slidenummer 3"/>
          <p:cNvSpPr>
            <a:spLocks noGrp="1"/>
          </p:cNvSpPr>
          <p:nvPr>
            <p:ph type="sldNum" sz="quarter" idx="5"/>
          </p:nvPr>
        </p:nvSpPr>
        <p:spPr/>
        <p:txBody>
          <a:bodyPr/>
          <a:lstStyle/>
          <a:p>
            <a:fld id="{FB56D27A-953A-4C18-8350-CA4557BE7A6E}" type="slidenum">
              <a:rPr lang="da-DK" smtClean="0"/>
              <a:t>3</a:t>
            </a:fld>
            <a:endParaRPr lang="da-DK"/>
          </a:p>
        </p:txBody>
      </p:sp>
    </p:spTree>
    <p:extLst>
      <p:ext uri="{BB962C8B-B14F-4D97-AF65-F5344CB8AC3E}">
        <p14:creationId xmlns:p14="http://schemas.microsoft.com/office/powerpoint/2010/main" val="4102281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0" i="0" dirty="0">
                <a:solidFill>
                  <a:srgbClr val="1B294A"/>
                </a:solidFill>
                <a:effectLst/>
                <a:latin typeface="Plus Jakarta Sans"/>
              </a:rPr>
              <a:t>Emma, Frederikke og Olivia fra Himmelev Gymnasium har udviklet et univers, der skal øge den direkte genbrug af byggematerialer.. Gymnasieeleverne valgte at rette fokus på de træmaterialer, som afleveres på genbrugsstationerne, så disse kan genanvendes i stedet for at gå til spilde. </a:t>
            </a:r>
          </a:p>
          <a:p>
            <a:pPr algn="l"/>
            <a:r>
              <a:rPr lang="da-DK" b="0" i="0" dirty="0">
                <a:solidFill>
                  <a:srgbClr val="1B294A"/>
                </a:solidFill>
                <a:effectLst/>
                <a:latin typeface="Plus Jakarta Sans"/>
              </a:rPr>
              <a:t>Til COCONF22 indgik eleverne et samarbejde med </a:t>
            </a:r>
            <a:r>
              <a:rPr lang="da-DK" b="1" i="0" u="none" strike="noStrike" dirty="0" err="1">
                <a:solidFill>
                  <a:srgbClr val="1B294A"/>
                </a:solidFill>
                <a:effectLst/>
                <a:latin typeface="Plus Jakarta Sans"/>
                <a:hlinkClick r:id="rId3"/>
              </a:rPr>
              <a:t>Argo</a:t>
            </a:r>
            <a:r>
              <a:rPr lang="da-DK" b="1" i="0" u="none" strike="noStrike" dirty="0">
                <a:solidFill>
                  <a:srgbClr val="1B294A"/>
                </a:solidFill>
                <a:effectLst/>
                <a:latin typeface="Plus Jakarta Sans"/>
                <a:hlinkClick r:id="rId3"/>
              </a:rPr>
              <a:t>,</a:t>
            </a:r>
            <a:r>
              <a:rPr lang="da-DK" b="0" i="0" u="none" strike="noStrike" dirty="0">
                <a:solidFill>
                  <a:srgbClr val="1B294A"/>
                </a:solidFill>
                <a:effectLst/>
                <a:latin typeface="Plus Jakarta Sans"/>
                <a:hlinkClick r:id="rId3"/>
              </a:rPr>
              <a:t> </a:t>
            </a:r>
            <a:r>
              <a:rPr lang="da-DK" b="0" i="0" dirty="0">
                <a:solidFill>
                  <a:srgbClr val="1B294A"/>
                </a:solidFill>
                <a:effectLst/>
                <a:latin typeface="Plus Jakarta Sans"/>
              </a:rPr>
              <a:t>hvor de med deres platform, </a:t>
            </a:r>
            <a:r>
              <a:rPr lang="da-DK" b="0" i="0" dirty="0" err="1">
                <a:solidFill>
                  <a:srgbClr val="1B294A"/>
                </a:solidFill>
                <a:effectLst/>
                <a:latin typeface="Plus Jakarta Sans"/>
              </a:rPr>
              <a:t>Argo</a:t>
            </a:r>
            <a:r>
              <a:rPr lang="da-DK" b="0" i="0" dirty="0">
                <a:solidFill>
                  <a:srgbClr val="1B294A"/>
                </a:solidFill>
                <a:effectLst/>
                <a:latin typeface="Plus Jakarta Sans"/>
              </a:rPr>
              <a:t> Wood, skal sikre at genbrug af træmaterialer øges. </a:t>
            </a:r>
            <a:r>
              <a:rPr lang="da-DK" b="0" i="0" dirty="0" err="1">
                <a:solidFill>
                  <a:srgbClr val="1B294A"/>
                </a:solidFill>
                <a:effectLst/>
                <a:latin typeface="Plus Jakarta Sans"/>
              </a:rPr>
              <a:t>Argo</a:t>
            </a:r>
            <a:r>
              <a:rPr lang="da-DK" b="0" i="0" dirty="0">
                <a:solidFill>
                  <a:srgbClr val="1B294A"/>
                </a:solidFill>
                <a:effectLst/>
                <a:latin typeface="Plus Jakarta Sans"/>
              </a:rPr>
              <a:t> Wood består af en hjemmeside med visuelle og skriftlige guides til at bygge fx en stol ud af materialer, som kan findes på </a:t>
            </a:r>
            <a:r>
              <a:rPr lang="da-DK" b="0" i="0" dirty="0" err="1">
                <a:solidFill>
                  <a:srgbClr val="1B294A"/>
                </a:solidFill>
                <a:effectLst/>
                <a:latin typeface="Plus Jakarta Sans"/>
              </a:rPr>
              <a:t>Argos</a:t>
            </a:r>
            <a:r>
              <a:rPr lang="da-DK" b="0" i="0" dirty="0">
                <a:solidFill>
                  <a:srgbClr val="1B294A"/>
                </a:solidFill>
                <a:effectLst/>
                <a:latin typeface="Plus Jakarta Sans"/>
              </a:rPr>
              <a:t> Genbrugspladser.  </a:t>
            </a:r>
          </a:p>
          <a:p>
            <a:endParaRPr lang="da-DK" dirty="0"/>
          </a:p>
        </p:txBody>
      </p:sp>
      <p:sp>
        <p:nvSpPr>
          <p:cNvPr id="4" name="Pladsholder til slidenummer 3"/>
          <p:cNvSpPr>
            <a:spLocks noGrp="1"/>
          </p:cNvSpPr>
          <p:nvPr>
            <p:ph type="sldNum" sz="quarter" idx="5"/>
          </p:nvPr>
        </p:nvSpPr>
        <p:spPr/>
        <p:txBody>
          <a:bodyPr/>
          <a:lstStyle/>
          <a:p>
            <a:fld id="{FB56D27A-953A-4C18-8350-CA4557BE7A6E}" type="slidenum">
              <a:rPr lang="da-DK" smtClean="0"/>
              <a:t>4</a:t>
            </a:fld>
            <a:endParaRPr lang="da-DK"/>
          </a:p>
        </p:txBody>
      </p:sp>
    </p:spTree>
    <p:extLst>
      <p:ext uri="{BB962C8B-B14F-4D97-AF65-F5344CB8AC3E}">
        <p14:creationId xmlns:p14="http://schemas.microsoft.com/office/powerpoint/2010/main" val="40640483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0" i="0" dirty="0">
                <a:solidFill>
                  <a:srgbClr val="1B294A"/>
                </a:solidFill>
                <a:effectLst/>
                <a:latin typeface="Plus Jakarta Sans"/>
              </a:rPr>
              <a:t>Elever fra Himmelev Gymnasium har udviklet et koncept for et undervisningsforløb til folkeskoleklasserne om bæredygtighed og affaldssorterting. Forløbet skal introduceres allerede i 1. klasse, og gentages en gang om året indtil 9. klasse. Forløbet varer en uge og retter især fokus på genanvendelse og sortering af affald. Gruppen fra Himmelev Gymnasium håber på, at eleverne via et undervisningsforløb kan være med til også at inspirere forældre til at blive bedre til at sortere affald samt tage bedre vare på miljøet.</a:t>
            </a:r>
          </a:p>
          <a:p>
            <a:br>
              <a:rPr lang="da-DK" dirty="0"/>
            </a:br>
            <a:endParaRPr lang="da-DK" dirty="0"/>
          </a:p>
        </p:txBody>
      </p:sp>
      <p:sp>
        <p:nvSpPr>
          <p:cNvPr id="4" name="Pladsholder til slidenummer 3"/>
          <p:cNvSpPr>
            <a:spLocks noGrp="1"/>
          </p:cNvSpPr>
          <p:nvPr>
            <p:ph type="sldNum" sz="quarter" idx="5"/>
          </p:nvPr>
        </p:nvSpPr>
        <p:spPr/>
        <p:txBody>
          <a:bodyPr/>
          <a:lstStyle/>
          <a:p>
            <a:fld id="{FB56D27A-953A-4C18-8350-CA4557BE7A6E}" type="slidenum">
              <a:rPr lang="da-DK" smtClean="0"/>
              <a:t>5</a:t>
            </a:fld>
            <a:endParaRPr lang="da-DK"/>
          </a:p>
        </p:txBody>
      </p:sp>
    </p:spTree>
    <p:extLst>
      <p:ext uri="{BB962C8B-B14F-4D97-AF65-F5344CB8AC3E}">
        <p14:creationId xmlns:p14="http://schemas.microsoft.com/office/powerpoint/2010/main" val="3927461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Zealand erhvervsakademi </a:t>
            </a:r>
          </a:p>
        </p:txBody>
      </p:sp>
      <p:sp>
        <p:nvSpPr>
          <p:cNvPr id="4" name="Pladsholder til slidenummer 3"/>
          <p:cNvSpPr>
            <a:spLocks noGrp="1"/>
          </p:cNvSpPr>
          <p:nvPr>
            <p:ph type="sldNum" sz="quarter" idx="5"/>
          </p:nvPr>
        </p:nvSpPr>
        <p:spPr/>
        <p:txBody>
          <a:bodyPr/>
          <a:lstStyle/>
          <a:p>
            <a:fld id="{FB56D27A-953A-4C18-8350-CA4557BE7A6E}" type="slidenum">
              <a:rPr lang="da-DK" smtClean="0"/>
              <a:t>6</a:t>
            </a:fld>
            <a:endParaRPr lang="da-DK"/>
          </a:p>
        </p:txBody>
      </p:sp>
    </p:spTree>
    <p:extLst>
      <p:ext uri="{BB962C8B-B14F-4D97-AF65-F5344CB8AC3E}">
        <p14:creationId xmlns:p14="http://schemas.microsoft.com/office/powerpoint/2010/main" val="2175291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2C3751-055B-2C21-A639-2E9B5B58A206}"/>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1A86D8EA-B42E-B7F4-95AC-7174CEBF4B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71E664E7-1FB7-70A4-DC2C-1ED70EC0BAC6}"/>
              </a:ext>
            </a:extLst>
          </p:cNvPr>
          <p:cNvSpPr>
            <a:spLocks noGrp="1"/>
          </p:cNvSpPr>
          <p:nvPr>
            <p:ph type="dt" sz="half" idx="10"/>
          </p:nvPr>
        </p:nvSpPr>
        <p:spPr/>
        <p:txBody>
          <a:bodyPr/>
          <a:lstStyle/>
          <a:p>
            <a:fld id="{B892CD3B-3310-46E5-8AFE-6FB4B18C8918}" type="datetimeFigureOut">
              <a:rPr lang="da-DK" smtClean="0"/>
              <a:t>25-09-2024</a:t>
            </a:fld>
            <a:endParaRPr lang="da-DK"/>
          </a:p>
        </p:txBody>
      </p:sp>
      <p:sp>
        <p:nvSpPr>
          <p:cNvPr id="5" name="Pladsholder til sidefod 4">
            <a:extLst>
              <a:ext uri="{FF2B5EF4-FFF2-40B4-BE49-F238E27FC236}">
                <a16:creationId xmlns:a16="http://schemas.microsoft.com/office/drawing/2014/main" id="{D2B88BA7-B08F-1B23-9871-1345367C5D9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D45333C-ABED-82EE-AE65-88660AC07FFA}"/>
              </a:ext>
            </a:extLst>
          </p:cNvPr>
          <p:cNvSpPr>
            <a:spLocks noGrp="1"/>
          </p:cNvSpPr>
          <p:nvPr>
            <p:ph type="sldNum" sz="quarter" idx="12"/>
          </p:nvPr>
        </p:nvSpPr>
        <p:spPr/>
        <p:txBody>
          <a:bodyPr/>
          <a:lstStyle/>
          <a:p>
            <a:fld id="{5A7DED3B-ED7C-4D94-AA00-2D9660CFA021}" type="slidenum">
              <a:rPr lang="da-DK" smtClean="0"/>
              <a:t>‹nr.›</a:t>
            </a:fld>
            <a:endParaRPr lang="da-DK"/>
          </a:p>
        </p:txBody>
      </p:sp>
    </p:spTree>
    <p:extLst>
      <p:ext uri="{BB962C8B-B14F-4D97-AF65-F5344CB8AC3E}">
        <p14:creationId xmlns:p14="http://schemas.microsoft.com/office/powerpoint/2010/main" val="1405875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833AD6-0AF9-8803-15FA-FEF0104A79E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4B5507E3-E35C-B316-33EB-844E7C7E8FC6}"/>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0CC8CC6-A1EE-8C1A-9B85-8132B49B9C9E}"/>
              </a:ext>
            </a:extLst>
          </p:cNvPr>
          <p:cNvSpPr>
            <a:spLocks noGrp="1"/>
          </p:cNvSpPr>
          <p:nvPr>
            <p:ph type="dt" sz="half" idx="10"/>
          </p:nvPr>
        </p:nvSpPr>
        <p:spPr/>
        <p:txBody>
          <a:bodyPr/>
          <a:lstStyle/>
          <a:p>
            <a:fld id="{B892CD3B-3310-46E5-8AFE-6FB4B18C8918}" type="datetimeFigureOut">
              <a:rPr lang="da-DK" smtClean="0"/>
              <a:t>25-09-2024</a:t>
            </a:fld>
            <a:endParaRPr lang="da-DK"/>
          </a:p>
        </p:txBody>
      </p:sp>
      <p:sp>
        <p:nvSpPr>
          <p:cNvPr id="5" name="Pladsholder til sidefod 4">
            <a:extLst>
              <a:ext uri="{FF2B5EF4-FFF2-40B4-BE49-F238E27FC236}">
                <a16:creationId xmlns:a16="http://schemas.microsoft.com/office/drawing/2014/main" id="{99C8E132-D62B-B143-CC27-55B7584E153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18DCE0A-9CD9-F7FC-AFB8-ADAE2266BAE0}"/>
              </a:ext>
            </a:extLst>
          </p:cNvPr>
          <p:cNvSpPr>
            <a:spLocks noGrp="1"/>
          </p:cNvSpPr>
          <p:nvPr>
            <p:ph type="sldNum" sz="quarter" idx="12"/>
          </p:nvPr>
        </p:nvSpPr>
        <p:spPr/>
        <p:txBody>
          <a:bodyPr/>
          <a:lstStyle/>
          <a:p>
            <a:fld id="{5A7DED3B-ED7C-4D94-AA00-2D9660CFA021}" type="slidenum">
              <a:rPr lang="da-DK" smtClean="0"/>
              <a:t>‹nr.›</a:t>
            </a:fld>
            <a:endParaRPr lang="da-DK"/>
          </a:p>
        </p:txBody>
      </p:sp>
    </p:spTree>
    <p:extLst>
      <p:ext uri="{BB962C8B-B14F-4D97-AF65-F5344CB8AC3E}">
        <p14:creationId xmlns:p14="http://schemas.microsoft.com/office/powerpoint/2010/main" val="1926096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7C7F0A-1CF2-DDFA-A0F9-92888E72A602}"/>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E225DE0B-6906-D634-5D43-BFA9A9AD85E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73B06711-DACC-9355-5F05-CDF34071AE8A}"/>
              </a:ext>
            </a:extLst>
          </p:cNvPr>
          <p:cNvSpPr>
            <a:spLocks noGrp="1"/>
          </p:cNvSpPr>
          <p:nvPr>
            <p:ph type="dt" sz="half" idx="10"/>
          </p:nvPr>
        </p:nvSpPr>
        <p:spPr/>
        <p:txBody>
          <a:bodyPr/>
          <a:lstStyle/>
          <a:p>
            <a:fld id="{B892CD3B-3310-46E5-8AFE-6FB4B18C8918}" type="datetimeFigureOut">
              <a:rPr lang="da-DK" smtClean="0"/>
              <a:t>25-09-2024</a:t>
            </a:fld>
            <a:endParaRPr lang="da-DK"/>
          </a:p>
        </p:txBody>
      </p:sp>
      <p:sp>
        <p:nvSpPr>
          <p:cNvPr id="5" name="Pladsholder til sidefod 4">
            <a:extLst>
              <a:ext uri="{FF2B5EF4-FFF2-40B4-BE49-F238E27FC236}">
                <a16:creationId xmlns:a16="http://schemas.microsoft.com/office/drawing/2014/main" id="{69F02EC4-24CC-1B7A-F61B-30712C44975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C56C6D0-421C-5CC0-15D6-B07B55B080A9}"/>
              </a:ext>
            </a:extLst>
          </p:cNvPr>
          <p:cNvSpPr>
            <a:spLocks noGrp="1"/>
          </p:cNvSpPr>
          <p:nvPr>
            <p:ph type="sldNum" sz="quarter" idx="12"/>
          </p:nvPr>
        </p:nvSpPr>
        <p:spPr/>
        <p:txBody>
          <a:bodyPr/>
          <a:lstStyle/>
          <a:p>
            <a:fld id="{5A7DED3B-ED7C-4D94-AA00-2D9660CFA021}" type="slidenum">
              <a:rPr lang="da-DK" smtClean="0"/>
              <a:t>‹nr.›</a:t>
            </a:fld>
            <a:endParaRPr lang="da-DK"/>
          </a:p>
        </p:txBody>
      </p:sp>
    </p:spTree>
    <p:extLst>
      <p:ext uri="{BB962C8B-B14F-4D97-AF65-F5344CB8AC3E}">
        <p14:creationId xmlns:p14="http://schemas.microsoft.com/office/powerpoint/2010/main" val="1711120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9F64E5-9F2E-6D0D-81ED-615D7B15CE18}"/>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5974DC1-DF78-668D-6BC5-B410D1C8BD7E}"/>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2393BE9C-C9C8-267A-71AB-6C134E375237}"/>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060B4064-716A-AF40-FD13-EADB63F23EB7}"/>
              </a:ext>
            </a:extLst>
          </p:cNvPr>
          <p:cNvSpPr>
            <a:spLocks noGrp="1"/>
          </p:cNvSpPr>
          <p:nvPr>
            <p:ph type="dt" sz="half" idx="10"/>
          </p:nvPr>
        </p:nvSpPr>
        <p:spPr/>
        <p:txBody>
          <a:bodyPr/>
          <a:lstStyle/>
          <a:p>
            <a:fld id="{B892CD3B-3310-46E5-8AFE-6FB4B18C8918}" type="datetimeFigureOut">
              <a:rPr lang="da-DK" smtClean="0"/>
              <a:t>25-09-2024</a:t>
            </a:fld>
            <a:endParaRPr lang="da-DK"/>
          </a:p>
        </p:txBody>
      </p:sp>
      <p:sp>
        <p:nvSpPr>
          <p:cNvPr id="6" name="Pladsholder til sidefod 5">
            <a:extLst>
              <a:ext uri="{FF2B5EF4-FFF2-40B4-BE49-F238E27FC236}">
                <a16:creationId xmlns:a16="http://schemas.microsoft.com/office/drawing/2014/main" id="{F1CF1C6B-669A-72CC-DB3C-9E3091D7D18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89397A0-0D8B-5F57-C1C3-A1335B894C77}"/>
              </a:ext>
            </a:extLst>
          </p:cNvPr>
          <p:cNvSpPr>
            <a:spLocks noGrp="1"/>
          </p:cNvSpPr>
          <p:nvPr>
            <p:ph type="sldNum" sz="quarter" idx="12"/>
          </p:nvPr>
        </p:nvSpPr>
        <p:spPr/>
        <p:txBody>
          <a:bodyPr/>
          <a:lstStyle/>
          <a:p>
            <a:fld id="{5A7DED3B-ED7C-4D94-AA00-2D9660CFA021}" type="slidenum">
              <a:rPr lang="da-DK" smtClean="0"/>
              <a:t>‹nr.›</a:t>
            </a:fld>
            <a:endParaRPr lang="da-DK"/>
          </a:p>
        </p:txBody>
      </p:sp>
    </p:spTree>
    <p:extLst>
      <p:ext uri="{BB962C8B-B14F-4D97-AF65-F5344CB8AC3E}">
        <p14:creationId xmlns:p14="http://schemas.microsoft.com/office/powerpoint/2010/main" val="22035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1C58F0-9C85-6F84-1E34-1F1529A6D0B4}"/>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DBA0BA9-34E3-5E7E-5A98-71D64778D7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E48EA726-583F-6FF4-C2C7-FA0A22412918}"/>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B91EF2EB-985A-F4CF-9421-1C749B2E0A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99F06CF3-6C24-FB77-5948-3303BA71CECA}"/>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ED3049CB-5165-CE3B-8DC5-27A70F19AF80}"/>
              </a:ext>
            </a:extLst>
          </p:cNvPr>
          <p:cNvSpPr>
            <a:spLocks noGrp="1"/>
          </p:cNvSpPr>
          <p:nvPr>
            <p:ph type="dt" sz="half" idx="10"/>
          </p:nvPr>
        </p:nvSpPr>
        <p:spPr/>
        <p:txBody>
          <a:bodyPr/>
          <a:lstStyle/>
          <a:p>
            <a:fld id="{B892CD3B-3310-46E5-8AFE-6FB4B18C8918}" type="datetimeFigureOut">
              <a:rPr lang="da-DK" smtClean="0"/>
              <a:t>25-09-2024</a:t>
            </a:fld>
            <a:endParaRPr lang="da-DK"/>
          </a:p>
        </p:txBody>
      </p:sp>
      <p:sp>
        <p:nvSpPr>
          <p:cNvPr id="8" name="Pladsholder til sidefod 7">
            <a:extLst>
              <a:ext uri="{FF2B5EF4-FFF2-40B4-BE49-F238E27FC236}">
                <a16:creationId xmlns:a16="http://schemas.microsoft.com/office/drawing/2014/main" id="{BE1F731F-CDB7-250F-35C6-DE0E34D11102}"/>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5C9F7EDA-5FF3-0935-955A-ACBA4CBA60A2}"/>
              </a:ext>
            </a:extLst>
          </p:cNvPr>
          <p:cNvSpPr>
            <a:spLocks noGrp="1"/>
          </p:cNvSpPr>
          <p:nvPr>
            <p:ph type="sldNum" sz="quarter" idx="12"/>
          </p:nvPr>
        </p:nvSpPr>
        <p:spPr/>
        <p:txBody>
          <a:bodyPr/>
          <a:lstStyle/>
          <a:p>
            <a:fld id="{5A7DED3B-ED7C-4D94-AA00-2D9660CFA021}" type="slidenum">
              <a:rPr lang="da-DK" smtClean="0"/>
              <a:t>‹nr.›</a:t>
            </a:fld>
            <a:endParaRPr lang="da-DK"/>
          </a:p>
        </p:txBody>
      </p:sp>
    </p:spTree>
    <p:extLst>
      <p:ext uri="{BB962C8B-B14F-4D97-AF65-F5344CB8AC3E}">
        <p14:creationId xmlns:p14="http://schemas.microsoft.com/office/powerpoint/2010/main" val="372717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BC4501-4940-33E6-82B2-C5F168AC2BD0}"/>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BE639ABD-0BE2-F269-2D5E-3919F90A599B}"/>
              </a:ext>
            </a:extLst>
          </p:cNvPr>
          <p:cNvSpPr>
            <a:spLocks noGrp="1"/>
          </p:cNvSpPr>
          <p:nvPr>
            <p:ph type="dt" sz="half" idx="10"/>
          </p:nvPr>
        </p:nvSpPr>
        <p:spPr/>
        <p:txBody>
          <a:bodyPr/>
          <a:lstStyle/>
          <a:p>
            <a:fld id="{B892CD3B-3310-46E5-8AFE-6FB4B18C8918}" type="datetimeFigureOut">
              <a:rPr lang="da-DK" smtClean="0"/>
              <a:t>25-09-2024</a:t>
            </a:fld>
            <a:endParaRPr lang="da-DK"/>
          </a:p>
        </p:txBody>
      </p:sp>
      <p:sp>
        <p:nvSpPr>
          <p:cNvPr id="4" name="Pladsholder til sidefod 3">
            <a:extLst>
              <a:ext uri="{FF2B5EF4-FFF2-40B4-BE49-F238E27FC236}">
                <a16:creationId xmlns:a16="http://schemas.microsoft.com/office/drawing/2014/main" id="{43B73AFC-3896-0A96-45C0-2BE5AFF64C18}"/>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1E016813-A0C0-348E-F9A5-458A220B867D}"/>
              </a:ext>
            </a:extLst>
          </p:cNvPr>
          <p:cNvSpPr>
            <a:spLocks noGrp="1"/>
          </p:cNvSpPr>
          <p:nvPr>
            <p:ph type="sldNum" sz="quarter" idx="12"/>
          </p:nvPr>
        </p:nvSpPr>
        <p:spPr/>
        <p:txBody>
          <a:bodyPr/>
          <a:lstStyle/>
          <a:p>
            <a:fld id="{5A7DED3B-ED7C-4D94-AA00-2D9660CFA021}" type="slidenum">
              <a:rPr lang="da-DK" smtClean="0"/>
              <a:t>‹nr.›</a:t>
            </a:fld>
            <a:endParaRPr lang="da-DK"/>
          </a:p>
        </p:txBody>
      </p:sp>
    </p:spTree>
    <p:extLst>
      <p:ext uri="{BB962C8B-B14F-4D97-AF65-F5344CB8AC3E}">
        <p14:creationId xmlns:p14="http://schemas.microsoft.com/office/powerpoint/2010/main" val="702323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A9D76E9C-56FD-5029-BA1F-84BA7921D419}"/>
              </a:ext>
            </a:extLst>
          </p:cNvPr>
          <p:cNvSpPr>
            <a:spLocks noGrp="1"/>
          </p:cNvSpPr>
          <p:nvPr>
            <p:ph type="dt" sz="half" idx="10"/>
          </p:nvPr>
        </p:nvSpPr>
        <p:spPr/>
        <p:txBody>
          <a:bodyPr/>
          <a:lstStyle/>
          <a:p>
            <a:fld id="{B892CD3B-3310-46E5-8AFE-6FB4B18C8918}" type="datetimeFigureOut">
              <a:rPr lang="da-DK" smtClean="0"/>
              <a:t>25-09-2024</a:t>
            </a:fld>
            <a:endParaRPr lang="da-DK"/>
          </a:p>
        </p:txBody>
      </p:sp>
      <p:sp>
        <p:nvSpPr>
          <p:cNvPr id="3" name="Pladsholder til sidefod 2">
            <a:extLst>
              <a:ext uri="{FF2B5EF4-FFF2-40B4-BE49-F238E27FC236}">
                <a16:creationId xmlns:a16="http://schemas.microsoft.com/office/drawing/2014/main" id="{C59F42D0-EF4A-E499-CCD1-65ECC5363A82}"/>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C7DEA9EC-3667-F431-2FC3-775EB84679FE}"/>
              </a:ext>
            </a:extLst>
          </p:cNvPr>
          <p:cNvSpPr>
            <a:spLocks noGrp="1"/>
          </p:cNvSpPr>
          <p:nvPr>
            <p:ph type="sldNum" sz="quarter" idx="12"/>
          </p:nvPr>
        </p:nvSpPr>
        <p:spPr/>
        <p:txBody>
          <a:bodyPr/>
          <a:lstStyle/>
          <a:p>
            <a:fld id="{5A7DED3B-ED7C-4D94-AA00-2D9660CFA021}" type="slidenum">
              <a:rPr lang="da-DK" smtClean="0"/>
              <a:t>‹nr.›</a:t>
            </a:fld>
            <a:endParaRPr lang="da-DK"/>
          </a:p>
        </p:txBody>
      </p:sp>
    </p:spTree>
    <p:extLst>
      <p:ext uri="{BB962C8B-B14F-4D97-AF65-F5344CB8AC3E}">
        <p14:creationId xmlns:p14="http://schemas.microsoft.com/office/powerpoint/2010/main" val="1102948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EF0100-7CCC-1CB2-42E7-27E1EB17CDC8}"/>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3DF12DE0-638B-D68D-1D0C-CB950E3DED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B41A2B2C-2F66-162A-E235-1DB3E57FA5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CFB031DD-0226-713B-063E-9CDB876401B0}"/>
              </a:ext>
            </a:extLst>
          </p:cNvPr>
          <p:cNvSpPr>
            <a:spLocks noGrp="1"/>
          </p:cNvSpPr>
          <p:nvPr>
            <p:ph type="dt" sz="half" idx="10"/>
          </p:nvPr>
        </p:nvSpPr>
        <p:spPr/>
        <p:txBody>
          <a:bodyPr/>
          <a:lstStyle/>
          <a:p>
            <a:fld id="{B892CD3B-3310-46E5-8AFE-6FB4B18C8918}" type="datetimeFigureOut">
              <a:rPr lang="da-DK" smtClean="0"/>
              <a:t>25-09-2024</a:t>
            </a:fld>
            <a:endParaRPr lang="da-DK"/>
          </a:p>
        </p:txBody>
      </p:sp>
      <p:sp>
        <p:nvSpPr>
          <p:cNvPr id="6" name="Pladsholder til sidefod 5">
            <a:extLst>
              <a:ext uri="{FF2B5EF4-FFF2-40B4-BE49-F238E27FC236}">
                <a16:creationId xmlns:a16="http://schemas.microsoft.com/office/drawing/2014/main" id="{1CAD04C8-CCB5-C71B-13DE-19BB95F0035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39E145C-139D-3DA4-B96F-7E60E79D4E0C}"/>
              </a:ext>
            </a:extLst>
          </p:cNvPr>
          <p:cNvSpPr>
            <a:spLocks noGrp="1"/>
          </p:cNvSpPr>
          <p:nvPr>
            <p:ph type="sldNum" sz="quarter" idx="12"/>
          </p:nvPr>
        </p:nvSpPr>
        <p:spPr/>
        <p:txBody>
          <a:bodyPr/>
          <a:lstStyle/>
          <a:p>
            <a:fld id="{5A7DED3B-ED7C-4D94-AA00-2D9660CFA021}" type="slidenum">
              <a:rPr lang="da-DK" smtClean="0"/>
              <a:t>‹nr.›</a:t>
            </a:fld>
            <a:endParaRPr lang="da-DK"/>
          </a:p>
        </p:txBody>
      </p:sp>
    </p:spTree>
    <p:extLst>
      <p:ext uri="{BB962C8B-B14F-4D97-AF65-F5344CB8AC3E}">
        <p14:creationId xmlns:p14="http://schemas.microsoft.com/office/powerpoint/2010/main" val="2194863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CE2B12-58FE-3D99-803E-BCE7D90B843E}"/>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266C017F-D52D-ADD0-1CF0-4BCC53ACCA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10ED2700-D640-9C93-FBA8-1B045B55D5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04E20454-4256-EEDF-9AEC-FDDE38736F41}"/>
              </a:ext>
            </a:extLst>
          </p:cNvPr>
          <p:cNvSpPr>
            <a:spLocks noGrp="1"/>
          </p:cNvSpPr>
          <p:nvPr>
            <p:ph type="dt" sz="half" idx="10"/>
          </p:nvPr>
        </p:nvSpPr>
        <p:spPr/>
        <p:txBody>
          <a:bodyPr/>
          <a:lstStyle/>
          <a:p>
            <a:fld id="{B892CD3B-3310-46E5-8AFE-6FB4B18C8918}" type="datetimeFigureOut">
              <a:rPr lang="da-DK" smtClean="0"/>
              <a:t>25-09-2024</a:t>
            </a:fld>
            <a:endParaRPr lang="da-DK"/>
          </a:p>
        </p:txBody>
      </p:sp>
      <p:sp>
        <p:nvSpPr>
          <p:cNvPr id="6" name="Pladsholder til sidefod 5">
            <a:extLst>
              <a:ext uri="{FF2B5EF4-FFF2-40B4-BE49-F238E27FC236}">
                <a16:creationId xmlns:a16="http://schemas.microsoft.com/office/drawing/2014/main" id="{ED696A40-3961-2C3D-6E17-715534EE624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8794CB3-C99A-E72D-636E-392E04595C30}"/>
              </a:ext>
            </a:extLst>
          </p:cNvPr>
          <p:cNvSpPr>
            <a:spLocks noGrp="1"/>
          </p:cNvSpPr>
          <p:nvPr>
            <p:ph type="sldNum" sz="quarter" idx="12"/>
          </p:nvPr>
        </p:nvSpPr>
        <p:spPr/>
        <p:txBody>
          <a:bodyPr/>
          <a:lstStyle/>
          <a:p>
            <a:fld id="{5A7DED3B-ED7C-4D94-AA00-2D9660CFA021}" type="slidenum">
              <a:rPr lang="da-DK" smtClean="0"/>
              <a:t>‹nr.›</a:t>
            </a:fld>
            <a:endParaRPr lang="da-DK"/>
          </a:p>
        </p:txBody>
      </p:sp>
    </p:spTree>
    <p:extLst>
      <p:ext uri="{BB962C8B-B14F-4D97-AF65-F5344CB8AC3E}">
        <p14:creationId xmlns:p14="http://schemas.microsoft.com/office/powerpoint/2010/main" val="1299985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498FE6-13D9-4105-9926-EA5BCD6C23AF}"/>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308CDC36-683A-38AC-A2B0-249AA7F113E5}"/>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B8CC5A9-C976-9614-50AE-6F6079D040AB}"/>
              </a:ext>
            </a:extLst>
          </p:cNvPr>
          <p:cNvSpPr>
            <a:spLocks noGrp="1"/>
          </p:cNvSpPr>
          <p:nvPr>
            <p:ph type="dt" sz="half" idx="10"/>
          </p:nvPr>
        </p:nvSpPr>
        <p:spPr/>
        <p:txBody>
          <a:bodyPr/>
          <a:lstStyle/>
          <a:p>
            <a:fld id="{B892CD3B-3310-46E5-8AFE-6FB4B18C8918}" type="datetimeFigureOut">
              <a:rPr lang="da-DK" smtClean="0"/>
              <a:t>25-09-2024</a:t>
            </a:fld>
            <a:endParaRPr lang="da-DK"/>
          </a:p>
        </p:txBody>
      </p:sp>
      <p:sp>
        <p:nvSpPr>
          <p:cNvPr id="5" name="Pladsholder til sidefod 4">
            <a:extLst>
              <a:ext uri="{FF2B5EF4-FFF2-40B4-BE49-F238E27FC236}">
                <a16:creationId xmlns:a16="http://schemas.microsoft.com/office/drawing/2014/main" id="{17AC76F0-F80C-7E52-7419-075C8C1C558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8138E01-CC35-CB16-4B91-96F55D5AE341}"/>
              </a:ext>
            </a:extLst>
          </p:cNvPr>
          <p:cNvSpPr>
            <a:spLocks noGrp="1"/>
          </p:cNvSpPr>
          <p:nvPr>
            <p:ph type="sldNum" sz="quarter" idx="12"/>
          </p:nvPr>
        </p:nvSpPr>
        <p:spPr/>
        <p:txBody>
          <a:bodyPr/>
          <a:lstStyle/>
          <a:p>
            <a:fld id="{5A7DED3B-ED7C-4D94-AA00-2D9660CFA021}" type="slidenum">
              <a:rPr lang="da-DK" smtClean="0"/>
              <a:t>‹nr.›</a:t>
            </a:fld>
            <a:endParaRPr lang="da-DK"/>
          </a:p>
        </p:txBody>
      </p:sp>
    </p:spTree>
    <p:extLst>
      <p:ext uri="{BB962C8B-B14F-4D97-AF65-F5344CB8AC3E}">
        <p14:creationId xmlns:p14="http://schemas.microsoft.com/office/powerpoint/2010/main" val="1656657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EC51C835-F125-062B-DD23-934275FF2EC1}"/>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FF2E2790-071A-5A26-6FBB-17CA9AFA7AFE}"/>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728EDCA-9875-4D5E-B159-41BBE2A1D977}"/>
              </a:ext>
            </a:extLst>
          </p:cNvPr>
          <p:cNvSpPr>
            <a:spLocks noGrp="1"/>
          </p:cNvSpPr>
          <p:nvPr>
            <p:ph type="dt" sz="half" idx="10"/>
          </p:nvPr>
        </p:nvSpPr>
        <p:spPr/>
        <p:txBody>
          <a:bodyPr/>
          <a:lstStyle/>
          <a:p>
            <a:fld id="{B892CD3B-3310-46E5-8AFE-6FB4B18C8918}" type="datetimeFigureOut">
              <a:rPr lang="da-DK" smtClean="0"/>
              <a:t>25-09-2024</a:t>
            </a:fld>
            <a:endParaRPr lang="da-DK"/>
          </a:p>
        </p:txBody>
      </p:sp>
      <p:sp>
        <p:nvSpPr>
          <p:cNvPr id="5" name="Pladsholder til sidefod 4">
            <a:extLst>
              <a:ext uri="{FF2B5EF4-FFF2-40B4-BE49-F238E27FC236}">
                <a16:creationId xmlns:a16="http://schemas.microsoft.com/office/drawing/2014/main" id="{D2C37E0D-139B-B8D3-C8EF-5748CA71F76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EBF09C0-290E-9B1F-378B-E9F02C27FA28}"/>
              </a:ext>
            </a:extLst>
          </p:cNvPr>
          <p:cNvSpPr>
            <a:spLocks noGrp="1"/>
          </p:cNvSpPr>
          <p:nvPr>
            <p:ph type="sldNum" sz="quarter" idx="12"/>
          </p:nvPr>
        </p:nvSpPr>
        <p:spPr/>
        <p:txBody>
          <a:bodyPr/>
          <a:lstStyle/>
          <a:p>
            <a:fld id="{5A7DED3B-ED7C-4D94-AA00-2D9660CFA021}" type="slidenum">
              <a:rPr lang="da-DK" smtClean="0"/>
              <a:t>‹nr.›</a:t>
            </a:fld>
            <a:endParaRPr lang="da-DK"/>
          </a:p>
        </p:txBody>
      </p:sp>
    </p:spTree>
    <p:extLst>
      <p:ext uri="{BB962C8B-B14F-4D97-AF65-F5344CB8AC3E}">
        <p14:creationId xmlns:p14="http://schemas.microsoft.com/office/powerpoint/2010/main" val="854412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22B27CD3-450A-F107-D20A-A6E867272D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D412088-547C-B9E0-31FC-4BEB20EAA4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655441A-D63E-EA8F-DE13-4A221E8DAE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92CD3B-3310-46E5-8AFE-6FB4B18C8918}" type="datetimeFigureOut">
              <a:rPr lang="da-DK" smtClean="0"/>
              <a:t>25-09-2024</a:t>
            </a:fld>
            <a:endParaRPr lang="da-DK"/>
          </a:p>
        </p:txBody>
      </p:sp>
      <p:sp>
        <p:nvSpPr>
          <p:cNvPr id="5" name="Pladsholder til sidefod 4">
            <a:extLst>
              <a:ext uri="{FF2B5EF4-FFF2-40B4-BE49-F238E27FC236}">
                <a16:creationId xmlns:a16="http://schemas.microsoft.com/office/drawing/2014/main" id="{AD85B12A-40E3-85BF-704B-8651B79802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D3F97309-EE55-E6B6-0F61-437BA54B87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A7DED3B-ED7C-4D94-AA00-2D9660CFA021}" type="slidenum">
              <a:rPr lang="da-DK" smtClean="0"/>
              <a:t>‹nr.›</a:t>
            </a:fld>
            <a:endParaRPr lang="da-DK"/>
          </a:p>
        </p:txBody>
      </p:sp>
    </p:spTree>
    <p:extLst>
      <p:ext uri="{BB962C8B-B14F-4D97-AF65-F5344CB8AC3E}">
        <p14:creationId xmlns:p14="http://schemas.microsoft.com/office/powerpoint/2010/main" val="2525402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s://corolab.dk/projekter/himmelev-gymnasium-sikrer-oeget-genbrug-af-traematerialer/"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customXml" Target="../ink/ink2.xml"/><Relationship Id="rId10" Type="http://schemas.openxmlformats.org/officeDocument/2006/relationships/image" Target="../media/image16.png"/><Relationship Id="rId4" Type="http://schemas.openxmlformats.org/officeDocument/2006/relationships/image" Target="../media/image13.png"/><Relationship Id="rId9" Type="http://schemas.openxmlformats.org/officeDocument/2006/relationships/customXml" Target="../ink/ink4.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Slide Background">
            <a:extLst>
              <a:ext uri="{FF2B5EF4-FFF2-40B4-BE49-F238E27FC236}">
                <a16:creationId xmlns:a16="http://schemas.microsoft.com/office/drawing/2014/main" id="{7B1AB9FE-36F5-4FD1-9850-DB5C5AD48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lede 4" descr="Et billede, der indeholder tekst, skærmbillede, panorama, banner&#10;&#10;Automatisk genereret beskrivelse">
            <a:extLst>
              <a:ext uri="{FF2B5EF4-FFF2-40B4-BE49-F238E27FC236}">
                <a16:creationId xmlns:a16="http://schemas.microsoft.com/office/drawing/2014/main" id="{C3700736-2AB3-D5B6-6DC6-1F1C51BC83D1}"/>
              </a:ext>
            </a:extLst>
          </p:cNvPr>
          <p:cNvPicPr>
            <a:picLocks noChangeAspect="1"/>
          </p:cNvPicPr>
          <p:nvPr/>
        </p:nvPicPr>
        <p:blipFill>
          <a:blip r:embed="rId2"/>
          <a:srcRect r="15001" b="1"/>
          <a:stretch/>
        </p:blipFill>
        <p:spPr>
          <a:xfrm>
            <a:off x="20" y="10"/>
            <a:ext cx="12191979" cy="5486390"/>
          </a:xfrm>
          <a:prstGeom prst="rect">
            <a:avLst/>
          </a:prstGeom>
          <a:effectLst>
            <a:outerShdw blurRad="596900" dist="330200" dir="8820000" sx="87000" sy="87000" algn="ctr" rotWithShape="0">
              <a:srgbClr val="000000">
                <a:alpha val="29000"/>
              </a:srgbClr>
            </a:outerShdw>
          </a:effectLst>
        </p:spPr>
      </p:pic>
      <p:sp useBgFill="1">
        <p:nvSpPr>
          <p:cNvPr id="12" name="Rectangle 11">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02"/>
            <a:ext cx="12192000" cy="1371598"/>
          </a:xfrm>
          <a:prstGeom prst="rect">
            <a:avLst/>
          </a:prstGeom>
          <a:ln>
            <a:noFill/>
          </a:ln>
          <a:effectLst>
            <a:outerShdw blurRad="254000" dist="114300" dir="20340000" sx="89000" sy="89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D6C68A8-5F55-24C6-D997-79C573DE1D31}"/>
              </a:ext>
            </a:extLst>
          </p:cNvPr>
          <p:cNvSpPr>
            <a:spLocks noGrp="1"/>
          </p:cNvSpPr>
          <p:nvPr>
            <p:ph type="ctrTitle"/>
          </p:nvPr>
        </p:nvSpPr>
        <p:spPr>
          <a:xfrm>
            <a:off x="589556" y="5746071"/>
            <a:ext cx="7015499" cy="852260"/>
          </a:xfrm>
        </p:spPr>
        <p:txBody>
          <a:bodyPr anchor="ctr">
            <a:normAutofit/>
          </a:bodyPr>
          <a:lstStyle/>
          <a:p>
            <a:pPr algn="l"/>
            <a:r>
              <a:rPr lang="da-DK" sz="3600" dirty="0" err="1"/>
              <a:t>Coconf</a:t>
            </a:r>
            <a:r>
              <a:rPr lang="da-DK" sz="3600" dirty="0"/>
              <a:t> 2024</a:t>
            </a:r>
          </a:p>
        </p:txBody>
      </p:sp>
      <p:sp>
        <p:nvSpPr>
          <p:cNvPr id="3" name="Undertitel 2">
            <a:extLst>
              <a:ext uri="{FF2B5EF4-FFF2-40B4-BE49-F238E27FC236}">
                <a16:creationId xmlns:a16="http://schemas.microsoft.com/office/drawing/2014/main" id="{5C8E6FCE-5639-567C-27F5-B68D00916BC8}"/>
              </a:ext>
            </a:extLst>
          </p:cNvPr>
          <p:cNvSpPr>
            <a:spLocks noGrp="1"/>
          </p:cNvSpPr>
          <p:nvPr>
            <p:ph type="subTitle" idx="1"/>
          </p:nvPr>
        </p:nvSpPr>
        <p:spPr>
          <a:xfrm>
            <a:off x="7605056" y="5746071"/>
            <a:ext cx="4114801" cy="852260"/>
          </a:xfrm>
        </p:spPr>
        <p:txBody>
          <a:bodyPr anchor="ctr">
            <a:normAutofit/>
          </a:bodyPr>
          <a:lstStyle/>
          <a:p>
            <a:pPr algn="r"/>
            <a:r>
              <a:rPr lang="da-DK" sz="2000" i="1" dirty="0"/>
              <a:t>Innovationskonkurrence</a:t>
            </a:r>
            <a:r>
              <a:rPr lang="da-DK" sz="2000" dirty="0"/>
              <a:t> </a:t>
            </a:r>
          </a:p>
        </p:txBody>
      </p:sp>
    </p:spTree>
    <p:extLst>
      <p:ext uri="{BB962C8B-B14F-4D97-AF65-F5344CB8AC3E}">
        <p14:creationId xmlns:p14="http://schemas.microsoft.com/office/powerpoint/2010/main" val="967351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0DA954-D9C4-1F6F-C80A-A6E07D88ACC0}"/>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60F63786-5B0F-9C83-7352-84B1D89AFD17}"/>
              </a:ext>
            </a:extLst>
          </p:cNvPr>
          <p:cNvSpPr>
            <a:spLocks noGrp="1"/>
          </p:cNvSpPr>
          <p:nvPr>
            <p:ph idx="1"/>
          </p:nvPr>
        </p:nvSpPr>
        <p:spPr/>
        <p:txBody>
          <a:bodyPr/>
          <a:lstStyle/>
          <a:p>
            <a:endParaRPr lang="da-DK"/>
          </a:p>
        </p:txBody>
      </p:sp>
      <p:pic>
        <p:nvPicPr>
          <p:cNvPr id="5" name="Billede 4">
            <a:extLst>
              <a:ext uri="{FF2B5EF4-FFF2-40B4-BE49-F238E27FC236}">
                <a16:creationId xmlns:a16="http://schemas.microsoft.com/office/drawing/2014/main" id="{497CC69D-F602-9654-05E7-04B0350CAD96}"/>
              </a:ext>
            </a:extLst>
          </p:cNvPr>
          <p:cNvPicPr>
            <a:picLocks noChangeAspect="1"/>
          </p:cNvPicPr>
          <p:nvPr/>
        </p:nvPicPr>
        <p:blipFill>
          <a:blip r:embed="rId2"/>
          <a:stretch>
            <a:fillRect/>
          </a:stretch>
        </p:blipFill>
        <p:spPr>
          <a:xfrm>
            <a:off x="325244" y="0"/>
            <a:ext cx="11541512" cy="6858000"/>
          </a:xfrm>
          <a:prstGeom prst="rect">
            <a:avLst/>
          </a:prstGeom>
        </p:spPr>
      </p:pic>
    </p:spTree>
    <p:extLst>
      <p:ext uri="{BB962C8B-B14F-4D97-AF65-F5344CB8AC3E}">
        <p14:creationId xmlns:p14="http://schemas.microsoft.com/office/powerpoint/2010/main" val="23692857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Billede 2" descr="Et billede, der indeholder tøj, person, Ansigt, smil&#10;&#10;Automatisk genereret beskrivelse">
            <a:extLst>
              <a:ext uri="{FF2B5EF4-FFF2-40B4-BE49-F238E27FC236}">
                <a16:creationId xmlns:a16="http://schemas.microsoft.com/office/drawing/2014/main" id="{9A572746-3256-8C00-A176-50CD8A67F5EF}"/>
              </a:ext>
            </a:extLst>
          </p:cNvPr>
          <p:cNvPicPr>
            <a:picLocks noChangeAspect="1"/>
          </p:cNvPicPr>
          <p:nvPr/>
        </p:nvPicPr>
        <p:blipFill>
          <a:blip r:embed="rId3"/>
          <a:srcRect b="8554"/>
          <a:stretch/>
        </p:blipFill>
        <p:spPr>
          <a:xfrm>
            <a:off x="20" y="1282"/>
            <a:ext cx="12191980" cy="6856718"/>
          </a:xfrm>
          <a:prstGeom prst="rect">
            <a:avLst/>
          </a:prstGeom>
        </p:spPr>
      </p:pic>
    </p:spTree>
    <p:extLst>
      <p:ext uri="{BB962C8B-B14F-4D97-AF65-F5344CB8AC3E}">
        <p14:creationId xmlns:p14="http://schemas.microsoft.com/office/powerpoint/2010/main" val="2580035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Billede 4">
            <a:extLst>
              <a:ext uri="{FF2B5EF4-FFF2-40B4-BE49-F238E27FC236}">
                <a16:creationId xmlns:a16="http://schemas.microsoft.com/office/drawing/2014/main" id="{368ADD41-6C2D-9485-CA49-B60CAD380C70}"/>
              </a:ext>
            </a:extLst>
          </p:cNvPr>
          <p:cNvPicPr>
            <a:picLocks noChangeAspect="1"/>
          </p:cNvPicPr>
          <p:nvPr/>
        </p:nvPicPr>
        <p:blipFill>
          <a:blip r:embed="rId3"/>
          <a:srcRect b="17899"/>
          <a:stretch/>
        </p:blipFill>
        <p:spPr>
          <a:xfrm>
            <a:off x="20" y="1282"/>
            <a:ext cx="12191980" cy="6856718"/>
          </a:xfrm>
          <a:prstGeom prst="rect">
            <a:avLst/>
          </a:prstGeom>
        </p:spPr>
      </p:pic>
      <p:sp>
        <p:nvSpPr>
          <p:cNvPr id="6" name="Tekstfelt 5">
            <a:extLst>
              <a:ext uri="{FF2B5EF4-FFF2-40B4-BE49-F238E27FC236}">
                <a16:creationId xmlns:a16="http://schemas.microsoft.com/office/drawing/2014/main" id="{F5E503B4-174E-DDC1-208A-4E3C318B9510}"/>
              </a:ext>
            </a:extLst>
          </p:cNvPr>
          <p:cNvSpPr txBox="1"/>
          <p:nvPr/>
        </p:nvSpPr>
        <p:spPr>
          <a:xfrm>
            <a:off x="7933166" y="5426675"/>
            <a:ext cx="3895725"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a-DK" dirty="0"/>
              <a:t>Video: </a:t>
            </a:r>
            <a:r>
              <a:rPr lang="da-DK" dirty="0">
                <a:hlinkClick r:id="rId4"/>
              </a:rPr>
              <a:t>https://corolab.dk/projekter/himmelev-gymnasium-sikrer-oeget-genbrug-af-traematerialer/</a:t>
            </a:r>
            <a:r>
              <a:rPr lang="da-DK" dirty="0"/>
              <a:t> </a:t>
            </a:r>
          </a:p>
        </p:txBody>
      </p:sp>
    </p:spTree>
    <p:extLst>
      <p:ext uri="{BB962C8B-B14F-4D97-AF65-F5344CB8AC3E}">
        <p14:creationId xmlns:p14="http://schemas.microsoft.com/office/powerpoint/2010/main" val="2177172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C6F6D8-F54F-6EAE-53ED-96B07839A837}"/>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26D06BFA-9804-0727-F9BD-0BA06C23D115}"/>
              </a:ext>
            </a:extLst>
          </p:cNvPr>
          <p:cNvSpPr>
            <a:spLocks noGrp="1"/>
          </p:cNvSpPr>
          <p:nvPr>
            <p:ph idx="1"/>
          </p:nvPr>
        </p:nvSpPr>
        <p:spPr/>
        <p:txBody>
          <a:bodyPr/>
          <a:lstStyle/>
          <a:p>
            <a:endParaRPr lang="da-DK"/>
          </a:p>
        </p:txBody>
      </p:sp>
      <p:pic>
        <p:nvPicPr>
          <p:cNvPr id="1026" name="Picture 2" descr="Undervisningsforløb i bæredygtighed – morgendagens løsning til ARGO -  Corolab">
            <a:extLst>
              <a:ext uri="{FF2B5EF4-FFF2-40B4-BE49-F238E27FC236}">
                <a16:creationId xmlns:a16="http://schemas.microsoft.com/office/drawing/2014/main" id="{77B8A4AF-7A42-F8D8-555F-625BFE79F3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789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Billede 4" descr="Et billede, der indeholder tekst, tøj, skærmbillede, menneske&#10;&#10;Automatisk genereret beskrivelse">
            <a:extLst>
              <a:ext uri="{FF2B5EF4-FFF2-40B4-BE49-F238E27FC236}">
                <a16:creationId xmlns:a16="http://schemas.microsoft.com/office/drawing/2014/main" id="{C6E2BC6D-02A2-0486-477B-4BC4446CEB76}"/>
              </a:ext>
            </a:extLst>
          </p:cNvPr>
          <p:cNvPicPr>
            <a:picLocks noChangeAspect="1"/>
          </p:cNvPicPr>
          <p:nvPr/>
        </p:nvPicPr>
        <p:blipFill>
          <a:blip r:embed="rId3"/>
          <a:stretch>
            <a:fillRect/>
          </a:stretch>
        </p:blipFill>
        <p:spPr>
          <a:xfrm>
            <a:off x="484632" y="1790551"/>
            <a:ext cx="3517119" cy="3270751"/>
          </a:xfrm>
          <a:prstGeom prst="rect">
            <a:avLst/>
          </a:prstGeom>
        </p:spPr>
      </p:pic>
      <p:cxnSp>
        <p:nvCxnSpPr>
          <p:cNvPr id="14" name="Straight Connector 13">
            <a:extLst>
              <a:ext uri="{FF2B5EF4-FFF2-40B4-BE49-F238E27FC236}">
                <a16:creationId xmlns:a16="http://schemas.microsoft.com/office/drawing/2014/main" id="{DCD67800-37AC-4E14-89B0-F79DCB3FB8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6560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7" name="Billede 6" descr="Et billede, der indeholder tekst, græs, træ, udendørs&#10;&#10;Automatisk genereret beskrivelse">
            <a:extLst>
              <a:ext uri="{FF2B5EF4-FFF2-40B4-BE49-F238E27FC236}">
                <a16:creationId xmlns:a16="http://schemas.microsoft.com/office/drawing/2014/main" id="{EE25BE71-DA0A-CAE4-6FBE-BFC30C39D285}"/>
              </a:ext>
            </a:extLst>
          </p:cNvPr>
          <p:cNvPicPr>
            <a:picLocks noChangeAspect="1"/>
          </p:cNvPicPr>
          <p:nvPr/>
        </p:nvPicPr>
        <p:blipFill>
          <a:blip r:embed="rId4"/>
          <a:stretch>
            <a:fillRect/>
          </a:stretch>
        </p:blipFill>
        <p:spPr>
          <a:xfrm>
            <a:off x="4310676" y="1850435"/>
            <a:ext cx="3537345" cy="3150984"/>
          </a:xfrm>
          <a:prstGeom prst="rect">
            <a:avLst/>
          </a:prstGeom>
        </p:spPr>
      </p:pic>
      <p:cxnSp>
        <p:nvCxnSpPr>
          <p:cNvPr id="16" name="Straight Connector 15">
            <a:extLst>
              <a:ext uri="{FF2B5EF4-FFF2-40B4-BE49-F238E27FC236}">
                <a16:creationId xmlns:a16="http://schemas.microsoft.com/office/drawing/2014/main" id="{20F1788F-A5AE-4188-8274-F7F2E3833E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959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9" name="Billede 8" descr="Et billede, der indeholder tekst, blomst, plante, skærmbillede&#10;&#10;Automatisk genereret beskrivelse">
            <a:extLst>
              <a:ext uri="{FF2B5EF4-FFF2-40B4-BE49-F238E27FC236}">
                <a16:creationId xmlns:a16="http://schemas.microsoft.com/office/drawing/2014/main" id="{76CEF9E4-EDFE-3303-56A2-11C853FA0D8D}"/>
              </a:ext>
            </a:extLst>
          </p:cNvPr>
          <p:cNvPicPr>
            <a:picLocks noChangeAspect="1"/>
          </p:cNvPicPr>
          <p:nvPr/>
        </p:nvPicPr>
        <p:blipFill>
          <a:blip r:embed="rId5"/>
          <a:stretch>
            <a:fillRect/>
          </a:stretch>
        </p:blipFill>
        <p:spPr>
          <a:xfrm>
            <a:off x="8162336" y="1834056"/>
            <a:ext cx="3517120" cy="3183743"/>
          </a:xfrm>
          <a:prstGeom prst="rect">
            <a:avLst/>
          </a:prstGeom>
        </p:spPr>
      </p:pic>
      <p:sp>
        <p:nvSpPr>
          <p:cNvPr id="13" name="Tekstfelt 12">
            <a:extLst>
              <a:ext uri="{FF2B5EF4-FFF2-40B4-BE49-F238E27FC236}">
                <a16:creationId xmlns:a16="http://schemas.microsoft.com/office/drawing/2014/main" id="{86FBD60C-0FA5-3827-2816-572443A777B8}"/>
              </a:ext>
            </a:extLst>
          </p:cNvPr>
          <p:cNvSpPr txBox="1"/>
          <p:nvPr/>
        </p:nvSpPr>
        <p:spPr>
          <a:xfrm>
            <a:off x="1647568" y="1046205"/>
            <a:ext cx="2010031" cy="369332"/>
          </a:xfrm>
          <a:prstGeom prst="rect">
            <a:avLst/>
          </a:prstGeom>
          <a:noFill/>
        </p:spPr>
        <p:txBody>
          <a:bodyPr wrap="square" rtlCol="0">
            <a:spAutoFit/>
          </a:bodyPr>
          <a:lstStyle/>
          <a:p>
            <a:r>
              <a:rPr lang="da-DK"/>
              <a:t>ARGO</a:t>
            </a:r>
            <a:endParaRPr lang="da-DK" dirty="0"/>
          </a:p>
        </p:txBody>
      </p:sp>
      <p:sp>
        <p:nvSpPr>
          <p:cNvPr id="15" name="Tekstfelt 14">
            <a:extLst>
              <a:ext uri="{FF2B5EF4-FFF2-40B4-BE49-F238E27FC236}">
                <a16:creationId xmlns:a16="http://schemas.microsoft.com/office/drawing/2014/main" id="{C5DFFC38-6BCA-D94B-7FDF-B23378B0A6A0}"/>
              </a:ext>
            </a:extLst>
          </p:cNvPr>
          <p:cNvSpPr txBox="1"/>
          <p:nvPr/>
        </p:nvSpPr>
        <p:spPr>
          <a:xfrm>
            <a:off x="5366952" y="1090601"/>
            <a:ext cx="2010031" cy="369332"/>
          </a:xfrm>
          <a:prstGeom prst="rect">
            <a:avLst/>
          </a:prstGeom>
          <a:noFill/>
        </p:spPr>
        <p:txBody>
          <a:bodyPr wrap="square" rtlCol="0">
            <a:spAutoFit/>
          </a:bodyPr>
          <a:lstStyle/>
          <a:p>
            <a:r>
              <a:rPr lang="da-DK" dirty="0"/>
              <a:t>UDDANNELSER</a:t>
            </a:r>
          </a:p>
        </p:txBody>
      </p:sp>
      <p:sp>
        <p:nvSpPr>
          <p:cNvPr id="17" name="Tekstfelt 16">
            <a:extLst>
              <a:ext uri="{FF2B5EF4-FFF2-40B4-BE49-F238E27FC236}">
                <a16:creationId xmlns:a16="http://schemas.microsoft.com/office/drawing/2014/main" id="{CDDE1B53-EB3E-9B1D-EA25-507D7D219B8D}"/>
              </a:ext>
            </a:extLst>
          </p:cNvPr>
          <p:cNvSpPr txBox="1"/>
          <p:nvPr/>
        </p:nvSpPr>
        <p:spPr>
          <a:xfrm>
            <a:off x="9156357" y="584540"/>
            <a:ext cx="2010031" cy="923330"/>
          </a:xfrm>
          <a:prstGeom prst="rect">
            <a:avLst/>
          </a:prstGeom>
          <a:noFill/>
        </p:spPr>
        <p:txBody>
          <a:bodyPr wrap="square" rtlCol="0">
            <a:spAutoFit/>
          </a:bodyPr>
          <a:lstStyle/>
          <a:p>
            <a:r>
              <a:rPr lang="da-DK" dirty="0"/>
              <a:t>ROSKILDE KONGRESS- OG IDRÆTSCENTER</a:t>
            </a:r>
          </a:p>
        </p:txBody>
      </p:sp>
      <p:pic>
        <p:nvPicPr>
          <p:cNvPr id="19" name="Billede 18">
            <a:extLst>
              <a:ext uri="{FF2B5EF4-FFF2-40B4-BE49-F238E27FC236}">
                <a16:creationId xmlns:a16="http://schemas.microsoft.com/office/drawing/2014/main" id="{0892EA05-A782-FD2C-2956-4928354FCE0A}"/>
              </a:ext>
            </a:extLst>
          </p:cNvPr>
          <p:cNvPicPr>
            <a:picLocks noChangeAspect="1"/>
          </p:cNvPicPr>
          <p:nvPr/>
        </p:nvPicPr>
        <p:blipFill>
          <a:blip r:embed="rId6"/>
          <a:stretch>
            <a:fillRect/>
          </a:stretch>
        </p:blipFill>
        <p:spPr>
          <a:xfrm>
            <a:off x="498839" y="4489907"/>
            <a:ext cx="3503203" cy="1851007"/>
          </a:xfrm>
          <a:prstGeom prst="rect">
            <a:avLst/>
          </a:prstGeom>
        </p:spPr>
      </p:pic>
      <p:pic>
        <p:nvPicPr>
          <p:cNvPr id="21" name="Billede 20">
            <a:extLst>
              <a:ext uri="{FF2B5EF4-FFF2-40B4-BE49-F238E27FC236}">
                <a16:creationId xmlns:a16="http://schemas.microsoft.com/office/drawing/2014/main" id="{886BCCA2-E57B-9C91-F702-D9491E4AEB3F}"/>
              </a:ext>
            </a:extLst>
          </p:cNvPr>
          <p:cNvPicPr>
            <a:picLocks noChangeAspect="1"/>
          </p:cNvPicPr>
          <p:nvPr/>
        </p:nvPicPr>
        <p:blipFill>
          <a:blip r:embed="rId7"/>
          <a:stretch>
            <a:fillRect/>
          </a:stretch>
        </p:blipFill>
        <p:spPr>
          <a:xfrm>
            <a:off x="4305045" y="4537295"/>
            <a:ext cx="3547572" cy="1833262"/>
          </a:xfrm>
          <a:prstGeom prst="rect">
            <a:avLst/>
          </a:prstGeom>
        </p:spPr>
      </p:pic>
      <p:pic>
        <p:nvPicPr>
          <p:cNvPr id="23" name="Billede 22">
            <a:extLst>
              <a:ext uri="{FF2B5EF4-FFF2-40B4-BE49-F238E27FC236}">
                <a16:creationId xmlns:a16="http://schemas.microsoft.com/office/drawing/2014/main" id="{0F6CAB31-F771-899E-2162-225C0786F666}"/>
              </a:ext>
            </a:extLst>
          </p:cNvPr>
          <p:cNvPicPr>
            <a:picLocks noChangeAspect="1"/>
          </p:cNvPicPr>
          <p:nvPr/>
        </p:nvPicPr>
        <p:blipFill>
          <a:blip r:embed="rId8"/>
          <a:stretch>
            <a:fillRect/>
          </a:stretch>
        </p:blipFill>
        <p:spPr>
          <a:xfrm>
            <a:off x="8129940" y="4507652"/>
            <a:ext cx="3581911" cy="1833262"/>
          </a:xfrm>
          <a:prstGeom prst="rect">
            <a:avLst/>
          </a:prstGeom>
        </p:spPr>
      </p:pic>
    </p:spTree>
    <p:extLst>
      <p:ext uri="{BB962C8B-B14F-4D97-AF65-F5344CB8AC3E}">
        <p14:creationId xmlns:p14="http://schemas.microsoft.com/office/powerpoint/2010/main" val="2755505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CD8C23-92E1-9B88-C1F6-B0774F10FCA3}"/>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0A16665D-76E8-DA96-8403-E36D39F099CB}"/>
              </a:ext>
            </a:extLst>
          </p:cNvPr>
          <p:cNvSpPr>
            <a:spLocks noGrp="1"/>
          </p:cNvSpPr>
          <p:nvPr>
            <p:ph idx="1"/>
          </p:nvPr>
        </p:nvSpPr>
        <p:spPr/>
        <p:txBody>
          <a:bodyPr/>
          <a:lstStyle/>
          <a:p>
            <a:endParaRPr lang="da-DK"/>
          </a:p>
        </p:txBody>
      </p:sp>
      <p:pic>
        <p:nvPicPr>
          <p:cNvPr id="5" name="Billede 4">
            <a:extLst>
              <a:ext uri="{FF2B5EF4-FFF2-40B4-BE49-F238E27FC236}">
                <a16:creationId xmlns:a16="http://schemas.microsoft.com/office/drawing/2014/main" id="{729229A0-CEB5-5388-EFE1-133A9979D700}"/>
              </a:ext>
            </a:extLst>
          </p:cNvPr>
          <p:cNvPicPr>
            <a:picLocks noChangeAspect="1"/>
          </p:cNvPicPr>
          <p:nvPr/>
        </p:nvPicPr>
        <p:blipFill>
          <a:blip r:embed="rId2"/>
          <a:stretch>
            <a:fillRect/>
          </a:stretch>
        </p:blipFill>
        <p:spPr>
          <a:xfrm>
            <a:off x="0" y="412123"/>
            <a:ext cx="12192000" cy="6033754"/>
          </a:xfrm>
          <a:prstGeom prst="rect">
            <a:avLst/>
          </a:prstGeom>
        </p:spPr>
      </p:pic>
      <p:sp>
        <p:nvSpPr>
          <p:cNvPr id="6" name="Tekstfelt 5">
            <a:extLst>
              <a:ext uri="{FF2B5EF4-FFF2-40B4-BE49-F238E27FC236}">
                <a16:creationId xmlns:a16="http://schemas.microsoft.com/office/drawing/2014/main" id="{221135F4-DADB-544B-F36C-553E1824A508}"/>
              </a:ext>
            </a:extLst>
          </p:cNvPr>
          <p:cNvSpPr txBox="1"/>
          <p:nvPr/>
        </p:nvSpPr>
        <p:spPr>
          <a:xfrm rot="478686">
            <a:off x="8106031" y="858759"/>
            <a:ext cx="2586681"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a-DK" dirty="0"/>
              <a:t>To moduler på tirsdag</a:t>
            </a:r>
          </a:p>
        </p:txBody>
      </p:sp>
      <mc:AlternateContent xmlns:mc="http://schemas.openxmlformats.org/markup-compatibility/2006" xmlns:p14="http://schemas.microsoft.com/office/powerpoint/2010/main">
        <mc:Choice Requires="p14">
          <p:contentPart p14:bwMode="auto" r:id="rId3">
            <p14:nvContentPartPr>
              <p14:cNvPr id="7" name="Håndskrift 6">
                <a:extLst>
                  <a:ext uri="{FF2B5EF4-FFF2-40B4-BE49-F238E27FC236}">
                    <a16:creationId xmlns:a16="http://schemas.microsoft.com/office/drawing/2014/main" id="{CB7593F0-F5EB-E2B2-002B-6DFCBD3CA2C1}"/>
                  </a:ext>
                </a:extLst>
              </p14:cNvPr>
              <p14:cNvContentPartPr/>
              <p14:nvPr/>
            </p14:nvContentPartPr>
            <p14:xfrm>
              <a:off x="2734511" y="4522359"/>
              <a:ext cx="2544840" cy="33840"/>
            </p14:xfrm>
          </p:contentPart>
        </mc:Choice>
        <mc:Fallback xmlns="">
          <p:pic>
            <p:nvPicPr>
              <p:cNvPr id="7" name="Håndskrift 6">
                <a:extLst>
                  <a:ext uri="{FF2B5EF4-FFF2-40B4-BE49-F238E27FC236}">
                    <a16:creationId xmlns:a16="http://schemas.microsoft.com/office/drawing/2014/main" id="{CB7593F0-F5EB-E2B2-002B-6DFCBD3CA2C1}"/>
                  </a:ext>
                </a:extLst>
              </p:cNvPr>
              <p:cNvPicPr/>
              <p:nvPr/>
            </p:nvPicPr>
            <p:blipFill>
              <a:blip r:embed="rId4"/>
              <a:stretch>
                <a:fillRect/>
              </a:stretch>
            </p:blipFill>
            <p:spPr>
              <a:xfrm>
                <a:off x="2680871" y="4414719"/>
                <a:ext cx="2652480" cy="2494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Håndskrift 7">
                <a:extLst>
                  <a:ext uri="{FF2B5EF4-FFF2-40B4-BE49-F238E27FC236}">
                    <a16:creationId xmlns:a16="http://schemas.microsoft.com/office/drawing/2014/main" id="{D3215953-691F-3A62-3C02-E24A882BE0F4}"/>
                  </a:ext>
                </a:extLst>
              </p14:cNvPr>
              <p14:cNvContentPartPr/>
              <p14:nvPr/>
            </p14:nvContentPartPr>
            <p14:xfrm>
              <a:off x="988151" y="4793439"/>
              <a:ext cx="1707480" cy="9720"/>
            </p14:xfrm>
          </p:contentPart>
        </mc:Choice>
        <mc:Fallback xmlns="">
          <p:pic>
            <p:nvPicPr>
              <p:cNvPr id="8" name="Håndskrift 7">
                <a:extLst>
                  <a:ext uri="{FF2B5EF4-FFF2-40B4-BE49-F238E27FC236}">
                    <a16:creationId xmlns:a16="http://schemas.microsoft.com/office/drawing/2014/main" id="{D3215953-691F-3A62-3C02-E24A882BE0F4}"/>
                  </a:ext>
                </a:extLst>
              </p:cNvPr>
              <p:cNvPicPr/>
              <p:nvPr/>
            </p:nvPicPr>
            <p:blipFill>
              <a:blip r:embed="rId6"/>
              <a:stretch>
                <a:fillRect/>
              </a:stretch>
            </p:blipFill>
            <p:spPr>
              <a:xfrm>
                <a:off x="934511" y="4685439"/>
                <a:ext cx="1815120" cy="225360"/>
              </a:xfrm>
              <a:prstGeom prst="rect">
                <a:avLst/>
              </a:prstGeom>
            </p:spPr>
          </p:pic>
        </mc:Fallback>
      </mc:AlternateContent>
      <p:sp>
        <p:nvSpPr>
          <p:cNvPr id="9" name="Tekstfelt 8">
            <a:extLst>
              <a:ext uri="{FF2B5EF4-FFF2-40B4-BE49-F238E27FC236}">
                <a16:creationId xmlns:a16="http://schemas.microsoft.com/office/drawing/2014/main" id="{CD670431-C2BB-33FF-8ED7-4304E28CDE4D}"/>
              </a:ext>
            </a:extLst>
          </p:cNvPr>
          <p:cNvSpPr txBox="1"/>
          <p:nvPr/>
        </p:nvSpPr>
        <p:spPr>
          <a:xfrm>
            <a:off x="7051589" y="2830685"/>
            <a:ext cx="4703806" cy="1015663"/>
          </a:xfrm>
          <a:prstGeom prst="rect">
            <a:avLst/>
          </a:prstGeom>
          <a:noFill/>
        </p:spPr>
        <p:txBody>
          <a:bodyPr wrap="square" rtlCol="0">
            <a:spAutoFit/>
          </a:bodyPr>
          <a:lstStyle/>
          <a:p>
            <a:r>
              <a:rPr lang="da-DK" sz="6000" dirty="0">
                <a:solidFill>
                  <a:schemeClr val="bg1"/>
                </a:solidFill>
              </a:rPr>
              <a:t>(                         )</a:t>
            </a:r>
          </a:p>
        </p:txBody>
      </p:sp>
      <mc:AlternateContent xmlns:mc="http://schemas.openxmlformats.org/markup-compatibility/2006">
        <mc:Choice xmlns:p14="http://schemas.microsoft.com/office/powerpoint/2010/main" Requires="p14">
          <p:contentPart p14:bwMode="auto" r:id="rId7">
            <p14:nvContentPartPr>
              <p14:cNvPr id="4" name="Håndskrift 3">
                <a:extLst>
                  <a:ext uri="{FF2B5EF4-FFF2-40B4-BE49-F238E27FC236}">
                    <a16:creationId xmlns:a16="http://schemas.microsoft.com/office/drawing/2014/main" id="{EDF46D89-D8EF-3398-318F-F1624DAE3ACD}"/>
                  </a:ext>
                </a:extLst>
              </p14:cNvPr>
              <p14:cNvContentPartPr/>
              <p14:nvPr/>
            </p14:nvContentPartPr>
            <p14:xfrm>
              <a:off x="4676415" y="2181150"/>
              <a:ext cx="231480" cy="10440"/>
            </p14:xfrm>
          </p:contentPart>
        </mc:Choice>
        <mc:Fallback>
          <p:pic>
            <p:nvPicPr>
              <p:cNvPr id="4" name="Håndskrift 3">
                <a:extLst>
                  <a:ext uri="{FF2B5EF4-FFF2-40B4-BE49-F238E27FC236}">
                    <a16:creationId xmlns:a16="http://schemas.microsoft.com/office/drawing/2014/main" id="{EDF46D89-D8EF-3398-318F-F1624DAE3ACD}"/>
                  </a:ext>
                </a:extLst>
              </p:cNvPr>
              <p:cNvPicPr/>
              <p:nvPr/>
            </p:nvPicPr>
            <p:blipFill>
              <a:blip r:embed="rId8"/>
              <a:stretch>
                <a:fillRect/>
              </a:stretch>
            </p:blipFill>
            <p:spPr>
              <a:xfrm>
                <a:off x="4622775" y="2073150"/>
                <a:ext cx="339120" cy="2260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0" name="Håndskrift 9">
                <a:extLst>
                  <a:ext uri="{FF2B5EF4-FFF2-40B4-BE49-F238E27FC236}">
                    <a16:creationId xmlns:a16="http://schemas.microsoft.com/office/drawing/2014/main" id="{32EC3ED9-C769-70A6-080E-780E6DDA4AE6}"/>
                  </a:ext>
                </a:extLst>
              </p14:cNvPr>
              <p14:cNvContentPartPr/>
              <p14:nvPr/>
            </p14:nvContentPartPr>
            <p14:xfrm>
              <a:off x="1018815" y="2411190"/>
              <a:ext cx="1660680" cy="36720"/>
            </p14:xfrm>
          </p:contentPart>
        </mc:Choice>
        <mc:Fallback>
          <p:pic>
            <p:nvPicPr>
              <p:cNvPr id="10" name="Håndskrift 9">
                <a:extLst>
                  <a:ext uri="{FF2B5EF4-FFF2-40B4-BE49-F238E27FC236}">
                    <a16:creationId xmlns:a16="http://schemas.microsoft.com/office/drawing/2014/main" id="{32EC3ED9-C769-70A6-080E-780E6DDA4AE6}"/>
                  </a:ext>
                </a:extLst>
              </p:cNvPr>
              <p:cNvPicPr/>
              <p:nvPr/>
            </p:nvPicPr>
            <p:blipFill>
              <a:blip r:embed="rId10"/>
              <a:stretch>
                <a:fillRect/>
              </a:stretch>
            </p:blipFill>
            <p:spPr>
              <a:xfrm>
                <a:off x="965175" y="2303550"/>
                <a:ext cx="1768320" cy="252360"/>
              </a:xfrm>
              <a:prstGeom prst="rect">
                <a:avLst/>
              </a:prstGeom>
            </p:spPr>
          </p:pic>
        </mc:Fallback>
      </mc:AlternateContent>
      <p:sp>
        <p:nvSpPr>
          <p:cNvPr id="11" name="Tekstfelt 10">
            <a:extLst>
              <a:ext uri="{FF2B5EF4-FFF2-40B4-BE49-F238E27FC236}">
                <a16:creationId xmlns:a16="http://schemas.microsoft.com/office/drawing/2014/main" id="{37502AA7-83B3-E40A-24DC-741938F1A559}"/>
              </a:ext>
            </a:extLst>
          </p:cNvPr>
          <p:cNvSpPr txBox="1"/>
          <p:nvPr/>
        </p:nvSpPr>
        <p:spPr>
          <a:xfrm>
            <a:off x="7283279" y="1751139"/>
            <a:ext cx="4070521" cy="369332"/>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r>
              <a:rPr lang="da-DK" dirty="0"/>
              <a:t>(tre moduler på skolen efterfølgende )</a:t>
            </a:r>
          </a:p>
        </p:txBody>
      </p:sp>
    </p:spTree>
    <p:extLst>
      <p:ext uri="{BB962C8B-B14F-4D97-AF65-F5344CB8AC3E}">
        <p14:creationId xmlns:p14="http://schemas.microsoft.com/office/powerpoint/2010/main" val="638860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828B5F-E5A6-F73A-1852-AD2F66903D06}"/>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EB42807F-BBAB-013B-9D55-DCA6CBC2B997}"/>
              </a:ext>
            </a:extLst>
          </p:cNvPr>
          <p:cNvSpPr>
            <a:spLocks noGrp="1"/>
          </p:cNvSpPr>
          <p:nvPr>
            <p:ph idx="1"/>
          </p:nvPr>
        </p:nvSpPr>
        <p:spPr/>
        <p:txBody>
          <a:bodyPr/>
          <a:lstStyle/>
          <a:p>
            <a:endParaRPr lang="da-DK"/>
          </a:p>
        </p:txBody>
      </p:sp>
      <p:pic>
        <p:nvPicPr>
          <p:cNvPr id="5" name="Billede 4">
            <a:extLst>
              <a:ext uri="{FF2B5EF4-FFF2-40B4-BE49-F238E27FC236}">
                <a16:creationId xmlns:a16="http://schemas.microsoft.com/office/drawing/2014/main" id="{9E4F372F-3E42-CDFA-5D68-D7773FD0FF81}"/>
              </a:ext>
            </a:extLst>
          </p:cNvPr>
          <p:cNvPicPr>
            <a:picLocks noChangeAspect="1"/>
          </p:cNvPicPr>
          <p:nvPr/>
        </p:nvPicPr>
        <p:blipFill>
          <a:blip r:embed="rId2"/>
          <a:stretch>
            <a:fillRect/>
          </a:stretch>
        </p:blipFill>
        <p:spPr>
          <a:xfrm>
            <a:off x="2925644" y="0"/>
            <a:ext cx="6340711" cy="6858000"/>
          </a:xfrm>
          <a:prstGeom prst="rect">
            <a:avLst/>
          </a:prstGeom>
        </p:spPr>
      </p:pic>
    </p:spTree>
    <p:extLst>
      <p:ext uri="{BB962C8B-B14F-4D97-AF65-F5344CB8AC3E}">
        <p14:creationId xmlns:p14="http://schemas.microsoft.com/office/powerpoint/2010/main" val="975226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1269F256-74BD-A3DC-7831-4ED3B8DB3629}"/>
              </a:ext>
            </a:extLst>
          </p:cNvPr>
          <p:cNvPicPr>
            <a:picLocks noGrp="1" noChangeAspect="1"/>
          </p:cNvPicPr>
          <p:nvPr>
            <p:ph idx="1"/>
          </p:nvPr>
        </p:nvPicPr>
        <p:blipFill>
          <a:blip r:embed="rId2"/>
          <a:stretch>
            <a:fillRect/>
          </a:stretch>
        </p:blipFill>
        <p:spPr>
          <a:xfrm>
            <a:off x="1606378" y="5664"/>
            <a:ext cx="9028671" cy="6884360"/>
          </a:xfrm>
          <a:prstGeom prst="rect">
            <a:avLst/>
          </a:prstGeom>
        </p:spPr>
      </p:pic>
    </p:spTree>
    <p:extLst>
      <p:ext uri="{BB962C8B-B14F-4D97-AF65-F5344CB8AC3E}">
        <p14:creationId xmlns:p14="http://schemas.microsoft.com/office/powerpoint/2010/main" val="176532736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TotalTime>
  <Words>244</Words>
  <Application>Microsoft Office PowerPoint</Application>
  <PresentationFormat>Widescreen</PresentationFormat>
  <Paragraphs>21</Paragraphs>
  <Slides>9</Slides>
  <Notes>4</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9</vt:i4>
      </vt:variant>
    </vt:vector>
  </HeadingPairs>
  <TitlesOfParts>
    <vt:vector size="14" baseType="lpstr">
      <vt:lpstr>Aptos</vt:lpstr>
      <vt:lpstr>Aptos Display</vt:lpstr>
      <vt:lpstr>Arial</vt:lpstr>
      <vt:lpstr>Plus Jakarta Sans</vt:lpstr>
      <vt:lpstr>Office-tema</vt:lpstr>
      <vt:lpstr>Coconf 2024</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Line Bach Pedersen</dc:creator>
  <cp:lastModifiedBy>Line Bach Pedersen</cp:lastModifiedBy>
  <cp:revision>1</cp:revision>
  <dcterms:created xsi:type="dcterms:W3CDTF">2024-09-24T09:49:18Z</dcterms:created>
  <dcterms:modified xsi:type="dcterms:W3CDTF">2024-09-25T08:22:58Z</dcterms:modified>
</cp:coreProperties>
</file>