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63" r:id="rId3"/>
    <p:sldId id="257" r:id="rId4"/>
    <p:sldId id="258" r:id="rId5"/>
    <p:sldId id="259" r:id="rId6"/>
    <p:sldId id="260" r:id="rId7"/>
    <p:sldId id="261" r:id="rId8"/>
    <p:sldId id="264" r:id="rId9"/>
    <p:sldId id="262" r:id="rId1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980EA6-2356-459F-8968-F676A97BD0F0}" v="58" dt="2024-11-11T12:25:33.5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5328" autoAdjust="0"/>
  </p:normalViewPr>
  <p:slideViewPr>
    <p:cSldViewPr snapToGrid="0">
      <p:cViewPr varScale="1">
        <p:scale>
          <a:sx n="51" d="100"/>
          <a:sy n="51" d="100"/>
        </p:scale>
        <p:origin x="1188"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e Bach Pedersen" userId="24c2cda2-fe33-49b9-8170-7d90734f430a" providerId="ADAL" clId="{4C980EA6-2356-459F-8968-F676A97BD0F0}"/>
    <pc:docChg chg="undo custSel addSld modSld">
      <pc:chgData name="Line Bach Pedersen" userId="24c2cda2-fe33-49b9-8170-7d90734f430a" providerId="ADAL" clId="{4C980EA6-2356-459F-8968-F676A97BD0F0}" dt="2024-11-11T12:25:33.581" v="439"/>
      <pc:docMkLst>
        <pc:docMk/>
      </pc:docMkLst>
      <pc:sldChg chg="addSp modSp mod modAnim modNotesTx">
        <pc:chgData name="Line Bach Pedersen" userId="24c2cda2-fe33-49b9-8170-7d90734f430a" providerId="ADAL" clId="{4C980EA6-2356-459F-8968-F676A97BD0F0}" dt="2024-10-30T12:13:45.960" v="249" actId="20577"/>
        <pc:sldMkLst>
          <pc:docMk/>
          <pc:sldMk cId="834171578" sldId="257"/>
        </pc:sldMkLst>
        <pc:spChg chg="add mod">
          <ac:chgData name="Line Bach Pedersen" userId="24c2cda2-fe33-49b9-8170-7d90734f430a" providerId="ADAL" clId="{4C980EA6-2356-459F-8968-F676A97BD0F0}" dt="2024-10-30T12:13:45.960" v="249" actId="20577"/>
          <ac:spMkLst>
            <pc:docMk/>
            <pc:sldMk cId="834171578" sldId="257"/>
            <ac:spMk id="7" creationId="{E0BA5FEF-94FC-335B-0CD0-A3A21370E172}"/>
          </ac:spMkLst>
        </pc:spChg>
      </pc:sldChg>
      <pc:sldChg chg="addSp delSp modSp mod delAnim modNotesTx">
        <pc:chgData name="Line Bach Pedersen" userId="24c2cda2-fe33-49b9-8170-7d90734f430a" providerId="ADAL" clId="{4C980EA6-2356-459F-8968-F676A97BD0F0}" dt="2024-10-30T12:10:11.662" v="182" actId="14100"/>
        <pc:sldMkLst>
          <pc:docMk/>
          <pc:sldMk cId="1968852127" sldId="258"/>
        </pc:sldMkLst>
        <pc:spChg chg="mod">
          <ac:chgData name="Line Bach Pedersen" userId="24c2cda2-fe33-49b9-8170-7d90734f430a" providerId="ADAL" clId="{4C980EA6-2356-459F-8968-F676A97BD0F0}" dt="2024-10-30T12:09:23.584" v="178" actId="20577"/>
          <ac:spMkLst>
            <pc:docMk/>
            <pc:sldMk cId="1968852127" sldId="258"/>
            <ac:spMk id="6" creationId="{0DC88503-3C40-4DB9-A2EF-AC9E20224AFA}"/>
          </ac:spMkLst>
        </pc:spChg>
        <pc:picChg chg="add mod">
          <ac:chgData name="Line Bach Pedersen" userId="24c2cda2-fe33-49b9-8170-7d90734f430a" providerId="ADAL" clId="{4C980EA6-2356-459F-8968-F676A97BD0F0}" dt="2024-10-30T12:10:11.662" v="182" actId="14100"/>
          <ac:picMkLst>
            <pc:docMk/>
            <pc:sldMk cId="1968852127" sldId="258"/>
            <ac:picMk id="5" creationId="{DD7008D2-F1BB-F9F8-F0D9-EC23E198D5A2}"/>
          </ac:picMkLst>
        </pc:picChg>
        <pc:picChg chg="del">
          <ac:chgData name="Line Bach Pedersen" userId="24c2cda2-fe33-49b9-8170-7d90734f430a" providerId="ADAL" clId="{4C980EA6-2356-459F-8968-F676A97BD0F0}" dt="2024-10-30T12:05:46.936" v="176" actId="478"/>
          <ac:picMkLst>
            <pc:docMk/>
            <pc:sldMk cId="1968852127" sldId="258"/>
            <ac:picMk id="9" creationId="{9A644803-AD5C-40BA-AC57-E066DD65C0FA}"/>
          </ac:picMkLst>
        </pc:picChg>
        <pc:picChg chg="del">
          <ac:chgData name="Line Bach Pedersen" userId="24c2cda2-fe33-49b9-8170-7d90734f430a" providerId="ADAL" clId="{4C980EA6-2356-459F-8968-F676A97BD0F0}" dt="2024-10-30T12:10:01.412" v="179" actId="478"/>
          <ac:picMkLst>
            <pc:docMk/>
            <pc:sldMk cId="1968852127" sldId="258"/>
            <ac:picMk id="2050" creationId="{8BE9E137-A13B-45B3-AC6E-C2500BB17392}"/>
          </ac:picMkLst>
        </pc:picChg>
      </pc:sldChg>
      <pc:sldChg chg="modSp mod">
        <pc:chgData name="Line Bach Pedersen" userId="24c2cda2-fe33-49b9-8170-7d90734f430a" providerId="ADAL" clId="{4C980EA6-2356-459F-8968-F676A97BD0F0}" dt="2024-10-30T12:16:08.577" v="271" actId="1076"/>
        <pc:sldMkLst>
          <pc:docMk/>
          <pc:sldMk cId="980344624" sldId="259"/>
        </pc:sldMkLst>
        <pc:spChg chg="mod">
          <ac:chgData name="Line Bach Pedersen" userId="24c2cda2-fe33-49b9-8170-7d90734f430a" providerId="ADAL" clId="{4C980EA6-2356-459F-8968-F676A97BD0F0}" dt="2024-10-30T12:15:53.841" v="269" actId="20577"/>
          <ac:spMkLst>
            <pc:docMk/>
            <pc:sldMk cId="980344624" sldId="259"/>
            <ac:spMk id="3" creationId="{83790708-B8E3-4A75-BF73-ADDE96EA9D20}"/>
          </ac:spMkLst>
        </pc:spChg>
        <pc:spChg chg="mod">
          <ac:chgData name="Line Bach Pedersen" userId="24c2cda2-fe33-49b9-8170-7d90734f430a" providerId="ADAL" clId="{4C980EA6-2356-459F-8968-F676A97BD0F0}" dt="2024-10-30T12:16:03.487" v="270" actId="1076"/>
          <ac:spMkLst>
            <pc:docMk/>
            <pc:sldMk cId="980344624" sldId="259"/>
            <ac:spMk id="4" creationId="{CD8789EF-8304-464D-9508-E602BE75ABE7}"/>
          </ac:spMkLst>
        </pc:spChg>
        <pc:spChg chg="mod">
          <ac:chgData name="Line Bach Pedersen" userId="24c2cda2-fe33-49b9-8170-7d90734f430a" providerId="ADAL" clId="{4C980EA6-2356-459F-8968-F676A97BD0F0}" dt="2024-10-30T12:16:08.577" v="271" actId="1076"/>
          <ac:spMkLst>
            <pc:docMk/>
            <pc:sldMk cId="980344624" sldId="259"/>
            <ac:spMk id="5" creationId="{BB5C41BE-4A60-4098-81C0-702DBF83F040}"/>
          </ac:spMkLst>
        </pc:spChg>
      </pc:sldChg>
      <pc:sldChg chg="addSp modSp mod">
        <pc:chgData name="Line Bach Pedersen" userId="24c2cda2-fe33-49b9-8170-7d90734f430a" providerId="ADAL" clId="{4C980EA6-2356-459F-8968-F676A97BD0F0}" dt="2024-11-11T12:25:33.581" v="439"/>
        <pc:sldMkLst>
          <pc:docMk/>
          <pc:sldMk cId="77002106" sldId="260"/>
        </pc:sldMkLst>
        <pc:spChg chg="add mod">
          <ac:chgData name="Line Bach Pedersen" userId="24c2cda2-fe33-49b9-8170-7d90734f430a" providerId="ADAL" clId="{4C980EA6-2356-459F-8968-F676A97BD0F0}" dt="2024-10-30T12:29:26.801" v="326" actId="6549"/>
          <ac:spMkLst>
            <pc:docMk/>
            <pc:sldMk cId="77002106" sldId="260"/>
            <ac:spMk id="5" creationId="{1FBEDD6F-154E-2ED8-E655-DA5A627BFA63}"/>
          </ac:spMkLst>
        </pc:spChg>
        <pc:picChg chg="mod">
          <ac:chgData name="Line Bach Pedersen" userId="24c2cda2-fe33-49b9-8170-7d90734f430a" providerId="ADAL" clId="{4C980EA6-2356-459F-8968-F676A97BD0F0}" dt="2024-10-30T12:22:27.531" v="274" actId="1076"/>
          <ac:picMkLst>
            <pc:docMk/>
            <pc:sldMk cId="77002106" sldId="260"/>
            <ac:picMk id="4102" creationId="{4E1663B9-EAF8-4859-8CAF-DF4562FB5370}"/>
          </ac:picMkLst>
        </pc:picChg>
        <pc:inkChg chg="add">
          <ac:chgData name="Line Bach Pedersen" userId="24c2cda2-fe33-49b9-8170-7d90734f430a" providerId="ADAL" clId="{4C980EA6-2356-459F-8968-F676A97BD0F0}" dt="2024-11-11T12:25:33.581" v="439"/>
          <ac:inkMkLst>
            <pc:docMk/>
            <pc:sldMk cId="77002106" sldId="260"/>
            <ac:inkMk id="3" creationId="{75C7DB16-C226-D72F-E5E6-AE56A740CCE3}"/>
          </ac:inkMkLst>
        </pc:inkChg>
      </pc:sldChg>
      <pc:sldChg chg="addSp modSp mod modAnim">
        <pc:chgData name="Line Bach Pedersen" userId="24c2cda2-fe33-49b9-8170-7d90734f430a" providerId="ADAL" clId="{4C980EA6-2356-459F-8968-F676A97BD0F0}" dt="2024-11-11T12:25:33.581" v="439"/>
        <pc:sldMkLst>
          <pc:docMk/>
          <pc:sldMk cId="1637784609" sldId="261"/>
        </pc:sldMkLst>
        <pc:spChg chg="add mod">
          <ac:chgData name="Line Bach Pedersen" userId="24c2cda2-fe33-49b9-8170-7d90734f430a" providerId="ADAL" clId="{4C980EA6-2356-459F-8968-F676A97BD0F0}" dt="2024-10-30T12:36:08.620" v="430" actId="113"/>
          <ac:spMkLst>
            <pc:docMk/>
            <pc:sldMk cId="1637784609" sldId="261"/>
            <ac:spMk id="4" creationId="{1902B483-811E-56B6-6EAA-CAE3E77ECE4A}"/>
          </ac:spMkLst>
        </pc:spChg>
        <pc:inkChg chg="add">
          <ac:chgData name="Line Bach Pedersen" userId="24c2cda2-fe33-49b9-8170-7d90734f430a" providerId="ADAL" clId="{4C980EA6-2356-459F-8968-F676A97BD0F0}" dt="2024-11-11T12:25:33.581" v="439"/>
          <ac:inkMkLst>
            <pc:docMk/>
            <pc:sldMk cId="1637784609" sldId="261"/>
            <ac:inkMk id="5" creationId="{B61611E4-4A10-648D-15B8-F5FCDFFD43D4}"/>
          </ac:inkMkLst>
        </pc:inkChg>
      </pc:sldChg>
      <pc:sldChg chg="modSp mod">
        <pc:chgData name="Line Bach Pedersen" userId="24c2cda2-fe33-49b9-8170-7d90734f430a" providerId="ADAL" clId="{4C980EA6-2356-459F-8968-F676A97BD0F0}" dt="2024-10-30T12:29:54.855" v="334" actId="20577"/>
        <pc:sldMkLst>
          <pc:docMk/>
          <pc:sldMk cId="2814932693" sldId="262"/>
        </pc:sldMkLst>
        <pc:spChg chg="mod">
          <ac:chgData name="Line Bach Pedersen" userId="24c2cda2-fe33-49b9-8170-7d90734f430a" providerId="ADAL" clId="{4C980EA6-2356-459F-8968-F676A97BD0F0}" dt="2024-10-30T12:29:54.855" v="334" actId="20577"/>
          <ac:spMkLst>
            <pc:docMk/>
            <pc:sldMk cId="2814932693" sldId="262"/>
            <ac:spMk id="4" creationId="{CCEA3258-E564-4895-B84B-1B65A66B36C8}"/>
          </ac:spMkLst>
        </pc:spChg>
      </pc:sldChg>
      <pc:sldChg chg="modSp new mod modAnim">
        <pc:chgData name="Line Bach Pedersen" userId="24c2cda2-fe33-49b9-8170-7d90734f430a" providerId="ADAL" clId="{4C980EA6-2356-459F-8968-F676A97BD0F0}" dt="2024-11-06T08:49:11.589" v="431"/>
        <pc:sldMkLst>
          <pc:docMk/>
          <pc:sldMk cId="1037732320" sldId="263"/>
        </pc:sldMkLst>
        <pc:spChg chg="mod">
          <ac:chgData name="Line Bach Pedersen" userId="24c2cda2-fe33-49b9-8170-7d90734f430a" providerId="ADAL" clId="{4C980EA6-2356-459F-8968-F676A97BD0F0}" dt="2024-10-30T11:59:09.313" v="15" actId="20577"/>
          <ac:spMkLst>
            <pc:docMk/>
            <pc:sldMk cId="1037732320" sldId="263"/>
            <ac:spMk id="2" creationId="{971C2091-C42E-1887-871F-C97F12FB0AD5}"/>
          </ac:spMkLst>
        </pc:spChg>
        <pc:spChg chg="mod">
          <ac:chgData name="Line Bach Pedersen" userId="24c2cda2-fe33-49b9-8170-7d90734f430a" providerId="ADAL" clId="{4C980EA6-2356-459F-8968-F676A97BD0F0}" dt="2024-10-30T12:01:19.656" v="167" actId="12"/>
          <ac:spMkLst>
            <pc:docMk/>
            <pc:sldMk cId="1037732320" sldId="263"/>
            <ac:spMk id="3" creationId="{ADF6BDED-1A36-77A6-CACF-A097A596925F}"/>
          </ac:spMkLst>
        </pc:spChg>
      </pc:sldChg>
      <pc:sldChg chg="addSp delSp modSp new mod modClrScheme chgLayout">
        <pc:chgData name="Line Bach Pedersen" userId="24c2cda2-fe33-49b9-8170-7d90734f430a" providerId="ADAL" clId="{4C980EA6-2356-459F-8968-F676A97BD0F0}" dt="2024-11-06T09:01:51.927" v="438" actId="14100"/>
        <pc:sldMkLst>
          <pc:docMk/>
          <pc:sldMk cId="3502068555" sldId="264"/>
        </pc:sldMkLst>
        <pc:spChg chg="del">
          <ac:chgData name="Line Bach Pedersen" userId="24c2cda2-fe33-49b9-8170-7d90734f430a" providerId="ADAL" clId="{4C980EA6-2356-459F-8968-F676A97BD0F0}" dt="2024-11-06T09:01:39.685" v="434" actId="700"/>
          <ac:spMkLst>
            <pc:docMk/>
            <pc:sldMk cId="3502068555" sldId="264"/>
            <ac:spMk id="2" creationId="{5AD01250-6BAE-2169-527F-ECD24F3C1FB7}"/>
          </ac:spMkLst>
        </pc:spChg>
        <pc:spChg chg="del">
          <ac:chgData name="Line Bach Pedersen" userId="24c2cda2-fe33-49b9-8170-7d90734f430a" providerId="ADAL" clId="{4C980EA6-2356-459F-8968-F676A97BD0F0}" dt="2024-11-06T09:01:39.685" v="434" actId="700"/>
          <ac:spMkLst>
            <pc:docMk/>
            <pc:sldMk cId="3502068555" sldId="264"/>
            <ac:spMk id="3" creationId="{58CE9124-8222-E9EF-B188-5A769C77A2A3}"/>
          </ac:spMkLst>
        </pc:spChg>
        <pc:picChg chg="add mod">
          <ac:chgData name="Line Bach Pedersen" userId="24c2cda2-fe33-49b9-8170-7d90734f430a" providerId="ADAL" clId="{4C980EA6-2356-459F-8968-F676A97BD0F0}" dt="2024-11-06T09:01:51.927" v="438" actId="14100"/>
          <ac:picMkLst>
            <pc:docMk/>
            <pc:sldMk cId="3502068555" sldId="264"/>
            <ac:picMk id="4" creationId="{B2724B09-625E-B2A2-F592-28C0461B11B4}"/>
          </ac:picMkLst>
        </pc:picChg>
      </pc:sldChg>
    </pc:docChg>
  </pc:docChgLst>
  <pc:docChgLst>
    <pc:chgData name="Line Pedersen" userId="24c2cda2-fe33-49b9-8170-7d90734f430a" providerId="ADAL" clId="{91947E90-D247-442E-A223-74C4D6CA3BE4}"/>
    <pc:docChg chg="undo custSel modSld">
      <pc:chgData name="Line Pedersen" userId="24c2cda2-fe33-49b9-8170-7d90734f430a" providerId="ADAL" clId="{91947E90-D247-442E-A223-74C4D6CA3BE4}" dt="2022-11-09T09:44:40.323" v="35" actId="1076"/>
      <pc:docMkLst>
        <pc:docMk/>
      </pc:docMkLst>
      <pc:sldChg chg="modSp mod">
        <pc:chgData name="Line Pedersen" userId="24c2cda2-fe33-49b9-8170-7d90734f430a" providerId="ADAL" clId="{91947E90-D247-442E-A223-74C4D6CA3BE4}" dt="2022-10-27T07:06:16.954" v="5" actId="20577"/>
        <pc:sldMkLst>
          <pc:docMk/>
          <pc:sldMk cId="407205680" sldId="256"/>
        </pc:sldMkLst>
        <pc:spChg chg="mod">
          <ac:chgData name="Line Pedersen" userId="24c2cda2-fe33-49b9-8170-7d90734f430a" providerId="ADAL" clId="{91947E90-D247-442E-A223-74C4D6CA3BE4}" dt="2022-10-27T07:06:16.954" v="5" actId="20577"/>
          <ac:spMkLst>
            <pc:docMk/>
            <pc:sldMk cId="407205680" sldId="256"/>
            <ac:spMk id="3" creationId="{936DE3B6-64F0-471A-AAAF-80A603DC192D}"/>
          </ac:spMkLst>
        </pc:spChg>
      </pc:sldChg>
      <pc:sldChg chg="addSp modSp mod">
        <pc:chgData name="Line Pedersen" userId="24c2cda2-fe33-49b9-8170-7d90734f430a" providerId="ADAL" clId="{91947E90-D247-442E-A223-74C4D6CA3BE4}" dt="2022-11-09T09:44:40.323" v="35" actId="1076"/>
        <pc:sldMkLst>
          <pc:docMk/>
          <pc:sldMk cId="834171578" sldId="257"/>
        </pc:sldMkLst>
        <pc:spChg chg="add mod">
          <ac:chgData name="Line Pedersen" userId="24c2cda2-fe33-49b9-8170-7d90734f430a" providerId="ADAL" clId="{91947E90-D247-442E-A223-74C4D6CA3BE4}" dt="2022-11-09T09:44:40.323" v="35" actId="1076"/>
          <ac:spMkLst>
            <pc:docMk/>
            <pc:sldMk cId="834171578" sldId="257"/>
            <ac:spMk id="5" creationId="{66387B11-BC7F-8FE7-D48D-D1FF5DA0CC58}"/>
          </ac:spMkLst>
        </pc:spChg>
      </pc:sldChg>
      <pc:sldChg chg="modSp mod">
        <pc:chgData name="Line Pedersen" userId="24c2cda2-fe33-49b9-8170-7d90734f430a" providerId="ADAL" clId="{91947E90-D247-442E-A223-74C4D6CA3BE4}" dt="2022-11-09T09:38:24.630" v="7" actId="1076"/>
        <pc:sldMkLst>
          <pc:docMk/>
          <pc:sldMk cId="980344624" sldId="259"/>
        </pc:sldMkLst>
        <pc:spChg chg="mod">
          <ac:chgData name="Line Pedersen" userId="24c2cda2-fe33-49b9-8170-7d90734f430a" providerId="ADAL" clId="{91947E90-D247-442E-A223-74C4D6CA3BE4}" dt="2022-11-09T09:38:24.630" v="7" actId="1076"/>
          <ac:spMkLst>
            <pc:docMk/>
            <pc:sldMk cId="980344624" sldId="259"/>
            <ac:spMk id="5" creationId="{BB5C41BE-4A60-4098-81C0-702DBF83F040}"/>
          </ac:spMkLst>
        </pc:spChg>
      </pc:sldChg>
    </pc:docChg>
  </pc:docChgLst>
  <pc:docChgLst>
    <pc:chgData name="Line Pedersen" userId="24c2cda2-fe33-49b9-8170-7d90734f430a" providerId="ADAL" clId="{26E2DC40-9CC4-4365-AF1E-F671B2AC9905}"/>
    <pc:docChg chg="undo custSel addSld modSld sldOrd">
      <pc:chgData name="Line Pedersen" userId="24c2cda2-fe33-49b9-8170-7d90734f430a" providerId="ADAL" clId="{26E2DC40-9CC4-4365-AF1E-F671B2AC9905}" dt="2022-01-11T08:54:17.672" v="1559" actId="26606"/>
      <pc:docMkLst>
        <pc:docMk/>
      </pc:docMkLst>
      <pc:sldChg chg="addSp modSp mod setBg setClrOvrMap">
        <pc:chgData name="Line Pedersen" userId="24c2cda2-fe33-49b9-8170-7d90734f430a" providerId="ADAL" clId="{26E2DC40-9CC4-4365-AF1E-F671B2AC9905}" dt="2022-01-11T08:54:17.672" v="1559" actId="26606"/>
        <pc:sldMkLst>
          <pc:docMk/>
          <pc:sldMk cId="407205680" sldId="256"/>
        </pc:sldMkLst>
        <pc:spChg chg="mod">
          <ac:chgData name="Line Pedersen" userId="24c2cda2-fe33-49b9-8170-7d90734f430a" providerId="ADAL" clId="{26E2DC40-9CC4-4365-AF1E-F671B2AC9905}" dt="2022-01-11T08:54:17.672" v="1559" actId="26606"/>
          <ac:spMkLst>
            <pc:docMk/>
            <pc:sldMk cId="407205680" sldId="256"/>
            <ac:spMk id="2" creationId="{40B720A1-CFC6-4800-A61C-F8793354EF2E}"/>
          </ac:spMkLst>
        </pc:spChg>
        <pc:spChg chg="mod">
          <ac:chgData name="Line Pedersen" userId="24c2cda2-fe33-49b9-8170-7d90734f430a" providerId="ADAL" clId="{26E2DC40-9CC4-4365-AF1E-F671B2AC9905}" dt="2022-01-11T08:54:17.672" v="1559" actId="26606"/>
          <ac:spMkLst>
            <pc:docMk/>
            <pc:sldMk cId="407205680" sldId="256"/>
            <ac:spMk id="3" creationId="{936DE3B6-64F0-471A-AAAF-80A603DC192D}"/>
          </ac:spMkLst>
        </pc:spChg>
        <pc:spChg chg="add">
          <ac:chgData name="Line Pedersen" userId="24c2cda2-fe33-49b9-8170-7d90734f430a" providerId="ADAL" clId="{26E2DC40-9CC4-4365-AF1E-F671B2AC9905}" dt="2022-01-11T08:54:17.672" v="1559" actId="26606"/>
          <ac:spMkLst>
            <pc:docMk/>
            <pc:sldMk cId="407205680" sldId="256"/>
            <ac:spMk id="71" creationId="{657F69E0-C4B0-4BEC-A689-4F8D877F05D4}"/>
          </ac:spMkLst>
        </pc:spChg>
        <pc:spChg chg="add">
          <ac:chgData name="Line Pedersen" userId="24c2cda2-fe33-49b9-8170-7d90734f430a" providerId="ADAL" clId="{26E2DC40-9CC4-4365-AF1E-F671B2AC9905}" dt="2022-01-11T08:54:17.672" v="1559" actId="26606"/>
          <ac:spMkLst>
            <pc:docMk/>
            <pc:sldMk cId="407205680" sldId="256"/>
            <ac:spMk id="73" creationId="{9F6380B4-6A1C-481E-8408-B4E6C75B9B81}"/>
          </ac:spMkLst>
        </pc:spChg>
        <pc:picChg chg="add mod ord">
          <ac:chgData name="Line Pedersen" userId="24c2cda2-fe33-49b9-8170-7d90734f430a" providerId="ADAL" clId="{26E2DC40-9CC4-4365-AF1E-F671B2AC9905}" dt="2022-01-11T08:54:17.672" v="1559" actId="26606"/>
          <ac:picMkLst>
            <pc:docMk/>
            <pc:sldMk cId="407205680" sldId="256"/>
            <ac:picMk id="2050" creationId="{142A5F2D-8A2A-400D-8FF1-48C5F74E1A98}"/>
          </ac:picMkLst>
        </pc:picChg>
      </pc:sldChg>
      <pc:sldChg chg="addSp modSp new mod">
        <pc:chgData name="Line Pedersen" userId="24c2cda2-fe33-49b9-8170-7d90734f430a" providerId="ADAL" clId="{26E2DC40-9CC4-4365-AF1E-F671B2AC9905}" dt="2022-01-10T09:22:47.805" v="83" actId="14100"/>
        <pc:sldMkLst>
          <pc:docMk/>
          <pc:sldMk cId="834171578" sldId="257"/>
        </pc:sldMkLst>
        <pc:spChg chg="add mod">
          <ac:chgData name="Line Pedersen" userId="24c2cda2-fe33-49b9-8170-7d90734f430a" providerId="ADAL" clId="{26E2DC40-9CC4-4365-AF1E-F671B2AC9905}" dt="2022-01-10T09:22:02.780" v="66" actId="1038"/>
          <ac:spMkLst>
            <pc:docMk/>
            <pc:sldMk cId="834171578" sldId="257"/>
            <ac:spMk id="4" creationId="{D7260760-9D7E-4D80-BA9D-2036DADC3E9A}"/>
          </ac:spMkLst>
        </pc:spChg>
        <pc:spChg chg="add mod">
          <ac:chgData name="Line Pedersen" userId="24c2cda2-fe33-49b9-8170-7d90734f430a" providerId="ADAL" clId="{26E2DC40-9CC4-4365-AF1E-F671B2AC9905}" dt="2022-01-10T09:22:37.320" v="80" actId="20577"/>
          <ac:spMkLst>
            <pc:docMk/>
            <pc:sldMk cId="834171578" sldId="257"/>
            <ac:spMk id="8" creationId="{2EDE79CE-BB4C-48B4-ABA7-A07420AE8F4F}"/>
          </ac:spMkLst>
        </pc:spChg>
        <pc:picChg chg="add mod">
          <ac:chgData name="Line Pedersen" userId="24c2cda2-fe33-49b9-8170-7d90734f430a" providerId="ADAL" clId="{26E2DC40-9CC4-4365-AF1E-F671B2AC9905}" dt="2022-01-10T09:22:30.984" v="74" actId="1076"/>
          <ac:picMkLst>
            <pc:docMk/>
            <pc:sldMk cId="834171578" sldId="257"/>
            <ac:picMk id="1026" creationId="{DCED383C-63B2-46CB-A387-3DDE219B6C27}"/>
          </ac:picMkLst>
        </pc:picChg>
        <pc:cxnChg chg="add mod">
          <ac:chgData name="Line Pedersen" userId="24c2cda2-fe33-49b9-8170-7d90734f430a" providerId="ADAL" clId="{26E2DC40-9CC4-4365-AF1E-F671B2AC9905}" dt="2022-01-10T09:22:16.149" v="71" actId="1036"/>
          <ac:cxnSpMkLst>
            <pc:docMk/>
            <pc:sldMk cId="834171578" sldId="257"/>
            <ac:cxnSpMk id="6" creationId="{A0FD0050-93ED-4E7C-8A79-BC530613194F}"/>
          </ac:cxnSpMkLst>
        </pc:cxnChg>
        <pc:cxnChg chg="add mod">
          <ac:chgData name="Line Pedersen" userId="24c2cda2-fe33-49b9-8170-7d90734f430a" providerId="ADAL" clId="{26E2DC40-9CC4-4365-AF1E-F671B2AC9905}" dt="2022-01-10T09:22:47.805" v="83" actId="14100"/>
          <ac:cxnSpMkLst>
            <pc:docMk/>
            <pc:sldMk cId="834171578" sldId="257"/>
            <ac:cxnSpMk id="9" creationId="{9239EC5A-072F-4C2C-ADD9-85F55438AB07}"/>
          </ac:cxnSpMkLst>
        </pc:cxnChg>
      </pc:sldChg>
      <pc:sldChg chg="addSp delSp modSp new mod delAnim modAnim">
        <pc:chgData name="Line Pedersen" userId="24c2cda2-fe33-49b9-8170-7d90734f430a" providerId="ADAL" clId="{26E2DC40-9CC4-4365-AF1E-F671B2AC9905}" dt="2022-01-10T09:24:49.385" v="95"/>
        <pc:sldMkLst>
          <pc:docMk/>
          <pc:sldMk cId="1968852127" sldId="258"/>
        </pc:sldMkLst>
        <pc:spChg chg="add mod">
          <ac:chgData name="Line Pedersen" userId="24c2cda2-fe33-49b9-8170-7d90734f430a" providerId="ADAL" clId="{26E2DC40-9CC4-4365-AF1E-F671B2AC9905}" dt="2022-01-10T09:14:28.931" v="17" actId="1076"/>
          <ac:spMkLst>
            <pc:docMk/>
            <pc:sldMk cId="1968852127" sldId="258"/>
            <ac:spMk id="6" creationId="{0DC88503-3C40-4DB9-A2EF-AC9E20224AFA}"/>
          </ac:spMkLst>
        </pc:spChg>
        <pc:picChg chg="add del mod">
          <ac:chgData name="Line Pedersen" userId="24c2cda2-fe33-49b9-8170-7d90734f430a" providerId="ADAL" clId="{26E2DC40-9CC4-4365-AF1E-F671B2AC9905}" dt="2022-01-10T09:24:20.709" v="90" actId="478"/>
          <ac:picMkLst>
            <pc:docMk/>
            <pc:sldMk cId="1968852127" sldId="258"/>
            <ac:picMk id="7" creationId="{C29B589A-48FD-48A5-9EC7-BEAA33AA6A1E}"/>
          </ac:picMkLst>
        </pc:picChg>
        <pc:picChg chg="add mod">
          <ac:chgData name="Line Pedersen" userId="24c2cda2-fe33-49b9-8170-7d90734f430a" providerId="ADAL" clId="{26E2DC40-9CC4-4365-AF1E-F671B2AC9905}" dt="2022-01-10T09:24:46.861" v="94" actId="14100"/>
          <ac:picMkLst>
            <pc:docMk/>
            <pc:sldMk cId="1968852127" sldId="258"/>
            <ac:picMk id="9" creationId="{9A644803-AD5C-40BA-AC57-E066DD65C0FA}"/>
          </ac:picMkLst>
        </pc:picChg>
        <pc:picChg chg="add mod">
          <ac:chgData name="Line Pedersen" userId="24c2cda2-fe33-49b9-8170-7d90734f430a" providerId="ADAL" clId="{26E2DC40-9CC4-4365-AF1E-F671B2AC9905}" dt="2022-01-10T09:13:39.367" v="7" actId="14100"/>
          <ac:picMkLst>
            <pc:docMk/>
            <pc:sldMk cId="1968852127" sldId="258"/>
            <ac:picMk id="2050" creationId="{8BE9E137-A13B-45B3-AC6E-C2500BB17392}"/>
          </ac:picMkLst>
        </pc:picChg>
      </pc:sldChg>
      <pc:sldChg chg="addSp delSp modSp new mod setBg modAnim">
        <pc:chgData name="Line Pedersen" userId="24c2cda2-fe33-49b9-8170-7d90734f430a" providerId="ADAL" clId="{26E2DC40-9CC4-4365-AF1E-F671B2AC9905}" dt="2022-01-10T09:53:00.185" v="510"/>
        <pc:sldMkLst>
          <pc:docMk/>
          <pc:sldMk cId="980344624" sldId="259"/>
        </pc:sldMkLst>
        <pc:spChg chg="add del mod">
          <ac:chgData name="Line Pedersen" userId="24c2cda2-fe33-49b9-8170-7d90734f430a" providerId="ADAL" clId="{26E2DC40-9CC4-4365-AF1E-F671B2AC9905}" dt="2022-01-10T09:37:17.416" v="334" actId="26606"/>
          <ac:spMkLst>
            <pc:docMk/>
            <pc:sldMk cId="980344624" sldId="259"/>
            <ac:spMk id="2" creationId="{CFE1DFC5-DA1C-4BF6-9E43-070FA083A402}"/>
          </ac:spMkLst>
        </pc:spChg>
        <pc:spChg chg="mod">
          <ac:chgData name="Line Pedersen" userId="24c2cda2-fe33-49b9-8170-7d90734f430a" providerId="ADAL" clId="{26E2DC40-9CC4-4365-AF1E-F671B2AC9905}" dt="2022-01-10T09:37:37.788" v="348" actId="20577"/>
          <ac:spMkLst>
            <pc:docMk/>
            <pc:sldMk cId="980344624" sldId="259"/>
            <ac:spMk id="3" creationId="{83790708-B8E3-4A75-BF73-ADDE96EA9D20}"/>
          </ac:spMkLst>
        </pc:spChg>
        <pc:spChg chg="add mod">
          <ac:chgData name="Line Pedersen" userId="24c2cda2-fe33-49b9-8170-7d90734f430a" providerId="ADAL" clId="{26E2DC40-9CC4-4365-AF1E-F671B2AC9905}" dt="2022-01-10T09:39:53.108" v="466" actId="14100"/>
          <ac:spMkLst>
            <pc:docMk/>
            <pc:sldMk cId="980344624" sldId="259"/>
            <ac:spMk id="4" creationId="{CD8789EF-8304-464D-9508-E602BE75ABE7}"/>
          </ac:spMkLst>
        </pc:spChg>
        <pc:spChg chg="add mod">
          <ac:chgData name="Line Pedersen" userId="24c2cda2-fe33-49b9-8170-7d90734f430a" providerId="ADAL" clId="{26E2DC40-9CC4-4365-AF1E-F671B2AC9905}" dt="2022-01-10T09:52:51.914" v="509" actId="1076"/>
          <ac:spMkLst>
            <pc:docMk/>
            <pc:sldMk cId="980344624" sldId="259"/>
            <ac:spMk id="5" creationId="{BB5C41BE-4A60-4098-81C0-702DBF83F040}"/>
          </ac:spMkLst>
        </pc:spChg>
        <pc:spChg chg="add">
          <ac:chgData name="Line Pedersen" userId="24c2cda2-fe33-49b9-8170-7d90734f430a" providerId="ADAL" clId="{26E2DC40-9CC4-4365-AF1E-F671B2AC9905}" dt="2022-01-10T09:37:17.416" v="334" actId="26606"/>
          <ac:spMkLst>
            <pc:docMk/>
            <pc:sldMk cId="980344624" sldId="259"/>
            <ac:spMk id="71" creationId="{86C7B4A1-154A-4DF0-AC46-F88D75A2E0FD}"/>
          </ac:spMkLst>
        </pc:spChg>
        <pc:picChg chg="add mod ord">
          <ac:chgData name="Line Pedersen" userId="24c2cda2-fe33-49b9-8170-7d90734f430a" providerId="ADAL" clId="{26E2DC40-9CC4-4365-AF1E-F671B2AC9905}" dt="2022-01-10T09:37:17.416" v="334" actId="26606"/>
          <ac:picMkLst>
            <pc:docMk/>
            <pc:sldMk cId="980344624" sldId="259"/>
            <ac:picMk id="3074" creationId="{1C586B5F-E7D7-4E77-9230-448F335F8414}"/>
          </ac:picMkLst>
        </pc:picChg>
      </pc:sldChg>
      <pc:sldChg chg="addSp delSp modSp new mod ord">
        <pc:chgData name="Line Pedersen" userId="24c2cda2-fe33-49b9-8170-7d90734f430a" providerId="ADAL" clId="{26E2DC40-9CC4-4365-AF1E-F671B2AC9905}" dt="2022-01-10T13:53:01.033" v="1547"/>
        <pc:sldMkLst>
          <pc:docMk/>
          <pc:sldMk cId="77002106" sldId="260"/>
        </pc:sldMkLst>
        <pc:spChg chg="mod">
          <ac:chgData name="Line Pedersen" userId="24c2cda2-fe33-49b9-8170-7d90734f430a" providerId="ADAL" clId="{26E2DC40-9CC4-4365-AF1E-F671B2AC9905}" dt="2022-01-10T10:00:33.184" v="541" actId="20577"/>
          <ac:spMkLst>
            <pc:docMk/>
            <pc:sldMk cId="77002106" sldId="260"/>
            <ac:spMk id="2" creationId="{DB8D6B28-607B-4D62-AA2F-CABDB8144E29}"/>
          </ac:spMkLst>
        </pc:spChg>
        <pc:spChg chg="del">
          <ac:chgData name="Line Pedersen" userId="24c2cda2-fe33-49b9-8170-7d90734f430a" providerId="ADAL" clId="{26E2DC40-9CC4-4365-AF1E-F671B2AC9905}" dt="2022-01-10T10:00:42.824" v="543" actId="478"/>
          <ac:spMkLst>
            <pc:docMk/>
            <pc:sldMk cId="77002106" sldId="260"/>
            <ac:spMk id="3" creationId="{B8230E3B-1E8A-4B95-A4AB-24FF49522A91}"/>
          </ac:spMkLst>
        </pc:spChg>
        <pc:spChg chg="add mod">
          <ac:chgData name="Line Pedersen" userId="24c2cda2-fe33-49b9-8170-7d90734f430a" providerId="ADAL" clId="{26E2DC40-9CC4-4365-AF1E-F671B2AC9905}" dt="2022-01-10T10:18:08.113" v="754" actId="20577"/>
          <ac:spMkLst>
            <pc:docMk/>
            <pc:sldMk cId="77002106" sldId="260"/>
            <ac:spMk id="4" creationId="{14A2C4CF-CEA5-4AC5-B3DA-21CFD7FECA91}"/>
          </ac:spMkLst>
        </pc:spChg>
        <pc:picChg chg="add del mod">
          <ac:chgData name="Line Pedersen" userId="24c2cda2-fe33-49b9-8170-7d90734f430a" providerId="ADAL" clId="{26E2DC40-9CC4-4365-AF1E-F671B2AC9905}" dt="2022-01-10T10:17:22.632" v="696" actId="478"/>
          <ac:picMkLst>
            <pc:docMk/>
            <pc:sldMk cId="77002106" sldId="260"/>
            <ac:picMk id="4098" creationId="{DBD2C9FF-3FC3-418B-9FFB-8407F215571C}"/>
          </ac:picMkLst>
        </pc:picChg>
        <pc:picChg chg="add mod">
          <ac:chgData name="Line Pedersen" userId="24c2cda2-fe33-49b9-8170-7d90734f430a" providerId="ADAL" clId="{26E2DC40-9CC4-4365-AF1E-F671B2AC9905}" dt="2022-01-10T13:49:09.024" v="1541" actId="1038"/>
          <ac:picMkLst>
            <pc:docMk/>
            <pc:sldMk cId="77002106" sldId="260"/>
            <ac:picMk id="4100" creationId="{E00DA175-7016-46AB-9FA3-7200097D44A1}"/>
          </ac:picMkLst>
        </pc:picChg>
        <pc:picChg chg="add mod">
          <ac:chgData name="Line Pedersen" userId="24c2cda2-fe33-49b9-8170-7d90734f430a" providerId="ADAL" clId="{26E2DC40-9CC4-4365-AF1E-F671B2AC9905}" dt="2022-01-10T10:17:34.329" v="701" actId="1076"/>
          <ac:picMkLst>
            <pc:docMk/>
            <pc:sldMk cId="77002106" sldId="260"/>
            <ac:picMk id="4102" creationId="{4E1663B9-EAF8-4859-8CAF-DF4562FB5370}"/>
          </ac:picMkLst>
        </pc:picChg>
        <pc:cxnChg chg="add mod">
          <ac:chgData name="Line Pedersen" userId="24c2cda2-fe33-49b9-8170-7d90734f430a" providerId="ADAL" clId="{26E2DC40-9CC4-4365-AF1E-F671B2AC9905}" dt="2022-01-10T13:49:15.203" v="1543" actId="14100"/>
          <ac:cxnSpMkLst>
            <pc:docMk/>
            <pc:sldMk cId="77002106" sldId="260"/>
            <ac:cxnSpMk id="6" creationId="{5C4D0656-F798-4558-BF3F-DC6CEDE96C7B}"/>
          </ac:cxnSpMkLst>
        </pc:cxnChg>
      </pc:sldChg>
      <pc:sldChg chg="addSp delSp modSp add mod">
        <pc:chgData name="Line Pedersen" userId="24c2cda2-fe33-49b9-8170-7d90734f430a" providerId="ADAL" clId="{26E2DC40-9CC4-4365-AF1E-F671B2AC9905}" dt="2022-01-11T08:25:36.267" v="1557" actId="14100"/>
        <pc:sldMkLst>
          <pc:docMk/>
          <pc:sldMk cId="1637784609" sldId="261"/>
        </pc:sldMkLst>
        <pc:spChg chg="mod">
          <ac:chgData name="Line Pedersen" userId="24c2cda2-fe33-49b9-8170-7d90734f430a" providerId="ADAL" clId="{26E2DC40-9CC4-4365-AF1E-F671B2AC9905}" dt="2022-01-10T10:25:01.613" v="864" actId="404"/>
          <ac:spMkLst>
            <pc:docMk/>
            <pc:sldMk cId="1637784609" sldId="261"/>
            <ac:spMk id="2" creationId="{DB8D6B28-607B-4D62-AA2F-CABDB8144E29}"/>
          </ac:spMkLst>
        </pc:spChg>
        <pc:spChg chg="add mod ord">
          <ac:chgData name="Line Pedersen" userId="24c2cda2-fe33-49b9-8170-7d90734f430a" providerId="ADAL" clId="{26E2DC40-9CC4-4365-AF1E-F671B2AC9905}" dt="2022-01-10T10:21:02.189" v="779" actId="171"/>
          <ac:spMkLst>
            <pc:docMk/>
            <pc:sldMk cId="1637784609" sldId="261"/>
            <ac:spMk id="3" creationId="{7B7DF053-7DD8-4488-A09C-0C655AE47BBB}"/>
          </ac:spMkLst>
        </pc:spChg>
        <pc:spChg chg="del">
          <ac:chgData name="Line Pedersen" userId="24c2cda2-fe33-49b9-8170-7d90734f430a" providerId="ADAL" clId="{26E2DC40-9CC4-4365-AF1E-F671B2AC9905}" dt="2022-01-10T10:19:08.142" v="758" actId="478"/>
          <ac:spMkLst>
            <pc:docMk/>
            <pc:sldMk cId="1637784609" sldId="261"/>
            <ac:spMk id="4" creationId="{14A2C4CF-CEA5-4AC5-B3DA-21CFD7FECA91}"/>
          </ac:spMkLst>
        </pc:spChg>
        <pc:spChg chg="add mod ord">
          <ac:chgData name="Line Pedersen" userId="24c2cda2-fe33-49b9-8170-7d90734f430a" providerId="ADAL" clId="{26E2DC40-9CC4-4365-AF1E-F671B2AC9905}" dt="2022-01-10T10:21:20.416" v="786" actId="171"/>
          <ac:spMkLst>
            <pc:docMk/>
            <pc:sldMk cId="1637784609" sldId="261"/>
            <ac:spMk id="12" creationId="{A9225A92-4318-4BB0-9E80-B4CD48A13F31}"/>
          </ac:spMkLst>
        </pc:spChg>
        <pc:spChg chg="add mod ord">
          <ac:chgData name="Line Pedersen" userId="24c2cda2-fe33-49b9-8170-7d90734f430a" providerId="ADAL" clId="{26E2DC40-9CC4-4365-AF1E-F671B2AC9905}" dt="2022-01-10T10:21:39.097" v="791" actId="171"/>
          <ac:spMkLst>
            <pc:docMk/>
            <pc:sldMk cId="1637784609" sldId="261"/>
            <ac:spMk id="13" creationId="{DACC10D5-967E-46EC-81CC-8C25E9B55FA0}"/>
          </ac:spMkLst>
        </pc:spChg>
        <pc:spChg chg="add mod">
          <ac:chgData name="Line Pedersen" userId="24c2cda2-fe33-49b9-8170-7d90734f430a" providerId="ADAL" clId="{26E2DC40-9CC4-4365-AF1E-F671B2AC9905}" dt="2022-01-10T10:21:53.167" v="794" actId="1076"/>
          <ac:spMkLst>
            <pc:docMk/>
            <pc:sldMk cId="1637784609" sldId="261"/>
            <ac:spMk id="14" creationId="{117BA3A4-9473-4CDF-8F1B-56F3592AE0A9}"/>
          </ac:spMkLst>
        </pc:spChg>
        <pc:picChg chg="add mod ord">
          <ac:chgData name="Line Pedersen" userId="24c2cda2-fe33-49b9-8170-7d90734f430a" providerId="ADAL" clId="{26E2DC40-9CC4-4365-AF1E-F671B2AC9905}" dt="2022-01-10T10:22:07.386" v="798" actId="1076"/>
          <ac:picMkLst>
            <pc:docMk/>
            <pc:sldMk cId="1637784609" sldId="261"/>
            <ac:picMk id="7" creationId="{E8211D1C-BE7D-46AD-82B7-E8C7E18A0B83}"/>
          </ac:picMkLst>
        </pc:picChg>
        <pc:picChg chg="add del mod ord">
          <ac:chgData name="Line Pedersen" userId="24c2cda2-fe33-49b9-8170-7d90734f430a" providerId="ADAL" clId="{26E2DC40-9CC4-4365-AF1E-F671B2AC9905}" dt="2022-01-11T08:25:27.010" v="1552" actId="478"/>
          <ac:picMkLst>
            <pc:docMk/>
            <pc:sldMk cId="1637784609" sldId="261"/>
            <ac:picMk id="8" creationId="{364FBDE9-20CF-445E-9ECA-92DFC0C74BE8}"/>
          </ac:picMkLst>
        </pc:picChg>
        <pc:picChg chg="add mod">
          <ac:chgData name="Line Pedersen" userId="24c2cda2-fe33-49b9-8170-7d90734f430a" providerId="ADAL" clId="{26E2DC40-9CC4-4365-AF1E-F671B2AC9905}" dt="2022-01-10T10:20:11.437" v="770" actId="1076"/>
          <ac:picMkLst>
            <pc:docMk/>
            <pc:sldMk cId="1637784609" sldId="261"/>
            <ac:picMk id="9" creationId="{0A428AD2-3C8C-4AC0-A874-FDDDFB99ECD5}"/>
          </ac:picMkLst>
        </pc:picChg>
        <pc:picChg chg="add mod">
          <ac:chgData name="Line Pedersen" userId="24c2cda2-fe33-49b9-8170-7d90734f430a" providerId="ADAL" clId="{26E2DC40-9CC4-4365-AF1E-F671B2AC9905}" dt="2022-01-10T10:22:10.083" v="799" actId="14100"/>
          <ac:picMkLst>
            <pc:docMk/>
            <pc:sldMk cId="1637784609" sldId="261"/>
            <ac:picMk id="10" creationId="{A15D0367-3E7C-468B-88CB-37DBB7BF0B03}"/>
          </ac:picMkLst>
        </pc:picChg>
        <pc:picChg chg="add mod">
          <ac:chgData name="Line Pedersen" userId="24c2cda2-fe33-49b9-8170-7d90734f430a" providerId="ADAL" clId="{26E2DC40-9CC4-4365-AF1E-F671B2AC9905}" dt="2022-01-11T08:25:36.267" v="1557" actId="14100"/>
          <ac:picMkLst>
            <pc:docMk/>
            <pc:sldMk cId="1637784609" sldId="261"/>
            <ac:picMk id="1026" creationId="{034507D0-FB8A-4253-9DD5-20D24468FD49}"/>
          </ac:picMkLst>
        </pc:picChg>
        <pc:picChg chg="del">
          <ac:chgData name="Line Pedersen" userId="24c2cda2-fe33-49b9-8170-7d90734f430a" providerId="ADAL" clId="{26E2DC40-9CC4-4365-AF1E-F671B2AC9905}" dt="2022-01-10T10:19:09.705" v="759" actId="478"/>
          <ac:picMkLst>
            <pc:docMk/>
            <pc:sldMk cId="1637784609" sldId="261"/>
            <ac:picMk id="4100" creationId="{E00DA175-7016-46AB-9FA3-7200097D44A1}"/>
          </ac:picMkLst>
        </pc:picChg>
        <pc:cxnChg chg="del">
          <ac:chgData name="Line Pedersen" userId="24c2cda2-fe33-49b9-8170-7d90734f430a" providerId="ADAL" clId="{26E2DC40-9CC4-4365-AF1E-F671B2AC9905}" dt="2022-01-10T10:19:12.075" v="760" actId="478"/>
          <ac:cxnSpMkLst>
            <pc:docMk/>
            <pc:sldMk cId="1637784609" sldId="261"/>
            <ac:cxnSpMk id="6" creationId="{5C4D0656-F798-4558-BF3F-DC6CEDE96C7B}"/>
          </ac:cxnSpMkLst>
        </pc:cxnChg>
      </pc:sldChg>
      <pc:sldChg chg="addSp delSp modSp new mod">
        <pc:chgData name="Line Pedersen" userId="24c2cda2-fe33-49b9-8170-7d90734f430a" providerId="ADAL" clId="{26E2DC40-9CC4-4365-AF1E-F671B2AC9905}" dt="2022-01-10T14:07:34.526" v="1551" actId="6549"/>
        <pc:sldMkLst>
          <pc:docMk/>
          <pc:sldMk cId="2814932693" sldId="262"/>
        </pc:sldMkLst>
        <pc:spChg chg="del">
          <ac:chgData name="Line Pedersen" userId="24c2cda2-fe33-49b9-8170-7d90734f430a" providerId="ADAL" clId="{26E2DC40-9CC4-4365-AF1E-F671B2AC9905}" dt="2022-01-10T10:34:08.996" v="867" actId="478"/>
          <ac:spMkLst>
            <pc:docMk/>
            <pc:sldMk cId="2814932693" sldId="262"/>
            <ac:spMk id="2" creationId="{6460F0E8-5B55-45A8-89DF-EC66619A85BE}"/>
          </ac:spMkLst>
        </pc:spChg>
        <pc:spChg chg="del">
          <ac:chgData name="Line Pedersen" userId="24c2cda2-fe33-49b9-8170-7d90734f430a" providerId="ADAL" clId="{26E2DC40-9CC4-4365-AF1E-F671B2AC9905}" dt="2022-01-10T10:35:36.179" v="873" actId="478"/>
          <ac:spMkLst>
            <pc:docMk/>
            <pc:sldMk cId="2814932693" sldId="262"/>
            <ac:spMk id="3" creationId="{4795DA7D-7481-4FC2-A96E-6240721020F5}"/>
          </ac:spMkLst>
        </pc:spChg>
        <pc:spChg chg="add mod">
          <ac:chgData name="Line Pedersen" userId="24c2cda2-fe33-49b9-8170-7d90734f430a" providerId="ADAL" clId="{26E2DC40-9CC4-4365-AF1E-F671B2AC9905}" dt="2022-01-10T14:06:56.391" v="1550" actId="20577"/>
          <ac:spMkLst>
            <pc:docMk/>
            <pc:sldMk cId="2814932693" sldId="262"/>
            <ac:spMk id="4" creationId="{CCEA3258-E564-4895-B84B-1B65A66B36C8}"/>
          </ac:spMkLst>
        </pc:spChg>
        <pc:spChg chg="add mod">
          <ac:chgData name="Line Pedersen" userId="24c2cda2-fe33-49b9-8170-7d90734f430a" providerId="ADAL" clId="{26E2DC40-9CC4-4365-AF1E-F671B2AC9905}" dt="2022-01-10T14:07:34.526" v="1551" actId="6549"/>
          <ac:spMkLst>
            <pc:docMk/>
            <pc:sldMk cId="2814932693" sldId="262"/>
            <ac:spMk id="5" creationId="{8CA0C1DB-5F1E-46C6-A622-440816545ABB}"/>
          </ac:spMkLst>
        </pc:spChg>
        <pc:spChg chg="add mod">
          <ac:chgData name="Line Pedersen" userId="24c2cda2-fe33-49b9-8170-7d90734f430a" providerId="ADAL" clId="{26E2DC40-9CC4-4365-AF1E-F671B2AC9905}" dt="2022-01-10T10:42:10.087" v="1369" actId="13822"/>
          <ac:spMkLst>
            <pc:docMk/>
            <pc:sldMk cId="2814932693" sldId="262"/>
            <ac:spMk id="9" creationId="{6B509FFC-FA9A-48E0-9624-25CC94B0417A}"/>
          </ac:spMkLst>
        </pc:spChg>
        <pc:picChg chg="add del">
          <ac:chgData name="Line Pedersen" userId="24c2cda2-fe33-49b9-8170-7d90734f430a" providerId="ADAL" clId="{26E2DC40-9CC4-4365-AF1E-F671B2AC9905}" dt="2022-01-10T10:34:08.996" v="867" actId="478"/>
          <ac:picMkLst>
            <pc:docMk/>
            <pc:sldMk cId="2814932693" sldId="262"/>
            <ac:picMk id="5122" creationId="{FB034A11-516C-4D1B-ADB0-0A3E6A162631}"/>
          </ac:picMkLst>
        </pc:picChg>
        <pc:picChg chg="add del">
          <ac:chgData name="Line Pedersen" userId="24c2cda2-fe33-49b9-8170-7d90734f430a" providerId="ADAL" clId="{26E2DC40-9CC4-4365-AF1E-F671B2AC9905}" dt="2022-01-10T10:35:15.410" v="869"/>
          <ac:picMkLst>
            <pc:docMk/>
            <pc:sldMk cId="2814932693" sldId="262"/>
            <ac:picMk id="5124" creationId="{A6F6FA46-FC77-482B-93FD-27B28C93E432}"/>
          </ac:picMkLst>
        </pc:picChg>
        <pc:picChg chg="add del">
          <ac:chgData name="Line Pedersen" userId="24c2cda2-fe33-49b9-8170-7d90734f430a" providerId="ADAL" clId="{26E2DC40-9CC4-4365-AF1E-F671B2AC9905}" dt="2022-01-10T10:35:29.860" v="871" actId="478"/>
          <ac:picMkLst>
            <pc:docMk/>
            <pc:sldMk cId="2814932693" sldId="262"/>
            <ac:picMk id="5126" creationId="{DC6E56D7-81FA-4374-8D72-BF0C16866D72}"/>
          </ac:picMkLst>
        </pc:picChg>
        <pc:picChg chg="add mod">
          <ac:chgData name="Line Pedersen" userId="24c2cda2-fe33-49b9-8170-7d90734f430a" providerId="ADAL" clId="{26E2DC40-9CC4-4365-AF1E-F671B2AC9905}" dt="2022-01-10T10:35:42.060" v="875" actId="14100"/>
          <ac:picMkLst>
            <pc:docMk/>
            <pc:sldMk cId="2814932693" sldId="262"/>
            <ac:picMk id="5128" creationId="{3C06F3A5-ABF1-4444-A565-CF81F8FD36F2}"/>
          </ac:picMkLst>
        </pc:picChg>
      </pc:sldChg>
    </pc:docChg>
  </pc:docChgLst>
</pc:chgInfo>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v"/>
          <inkml:channel name="T" type="integer" max="2.14748E9" units="dev"/>
        </inkml:traceFormat>
        <inkml:channelProperties>
          <inkml:channelProperty channel="X" name="resolution" value="198.58788" units="1/cm"/>
          <inkml:channelProperty channel="Y" name="resolution" value="352.33334" units="1/cm"/>
          <inkml:channelProperty channel="F" name="resolution" value="1065.625" units="1/dev"/>
          <inkml:channelProperty channel="T" name="resolution" value="1" units="1/dev"/>
        </inkml:channelProperties>
      </inkml:inkSource>
      <inkml:timestamp xml:id="ts0" timeString="2024-11-11T12:18:05.807"/>
    </inkml:context>
    <inkml:brush xml:id="br0">
      <inkml:brushProperty name="width" value="0.05292" units="cm"/>
      <inkml:brushProperty name="height" value="0.05292" units="cm"/>
      <inkml:brushProperty name="color" value="#FF0000"/>
    </inkml:brush>
  </inkml:definitions>
  <inkml:trace contextRef="#ctx0" brushRef="#br0">14321 9542 156 0,'-18'0'0'0,"18"18"0"0,0 0 0 16,-17-2 0-16,17 20 0 15,0-1 0-15,0 36 0 0,0 17 149 16,0 0-149-16,0-17 0 15,17 17 0-15,-17-35 0 0,18 17 0 16,0 1 0-16,-18-18 0 16,17 18 50-16,-17-36-50 15,0-17 0-15,-17-2 0 0,-1 2 0 16,18-18 0-16,-18 18 0 16,1-36 0-16,17 18 0 0,-18-18 138 15,-17-34-138-15,0-1 0 16,17-35 0-16,1 1 0 0,-1-2 0 15,18 36 0-15,0-18 68 16,0 18-68-16,18 19 0 16,-1-2 0-16,-17 18 0 0,18 18 0 15,0-18 0-15,-18 18 0 16,17 18 0 0,-17 0 0-16,35 34 0 0,-17 19 0 15,-1 17 51-15,1 1-51 16,0-37 0-16,-18 1 0 15,0-17 0-15,0 17 0 0,0-36 0 16,0 19 0-16,0-36 0 16,0 0 0-16,-18 0 0 0,18 0 1 15,-18-36-1-15,1 19 0 16,-1-36 0-16,-17 0 0 0,18 17 0 16,17 36 0-16</inkml:trace>
  <inkml:trace contextRef="#ctx0" brushRef="#br0" timeOffset="535.55">14251 9612 313 0,'0'0'0'0,"0"0"0"0,0 0 0 16,17-18 0-16,1 18 0 0,-18-16 0 0,35 16 0 15,0-18 0 1,0 0 132-16,19 0-132 0,-1 1 0 0,-1 17 0 16,-16 0 0-1,-1 17 0-15,0-17 0 16,1 0 0-16,-1 0 0 16,0 18 0-16,-17-18 0 0,17 0-44 15,-35 0 44-15,18 0 0 16,-18 0 0-16,0 0 0 15</inkml:trace>
  <inkml:trace contextRef="#ctx0" brushRef="#br0" timeOffset="807.82">14251 9983 408 0,'0'0'0'15,"0"0"0"-15,0 0 0 16,17 0 0-16,1 0 137 0,-18-18-137 16,35 18 0-16,-17 0 0 15,17-18 0-15,1 18 0 0,-1 0 0 16,18-17 0-16,-18 17 0 16,-18 0 0-16,1 0 0 0,17 0-22 15,0 0 22-15,-17-18 0 16,0 18 0-16,-18 0 0 15,0 0 0-15,0-18 0 0,0 18-157 16,0 0 157-16</inkml:trace>
  <inkml:trace contextRef="#ctx0" brushRef="#br0" timeOffset="1364.45">14674 9894 485 0,'0'0'0'0,"0"0"0"0,0 0 0 16,0 0 0-16,0 18 0 16,0 0 93-16,0 17-93 15,0-17 0-15,0 35 0 0,18-36 0 16,-18 19 0-16,18-1 0 0,-18-17 16 15,17-2-16 1,-17-16 0-16,0 20 0 16,0-20 0-16,0 0 0 15,0 0 0-15,0 0 51 0,0 0-51 16,0-20 0-16,-17 4 0 0,17-2 0 16,0 0 0-16,-18 1 0 15,18-19 0-15,0 1 42 0,0 17-42 16,18 1 0-16,-18-1 0 15,17 0 0-15,1 1 0 0,-1-1 0 16,18 0 0-16,-17 18 0 16,17-16 23-16,18 16-23 0,-17 0 0 31,-1-18 0-31,0 18 0 0,1-18 0 0,-1 18 0 0,-35-18 0 31,17 18 0-31,1 0 0 0,-18 0 10 0,0-18-10 16,0 18 0-1,0 0 0-15,-18 0 0 16,1 0 0-16,17 0 0 0,-18 0 0 0,-17 0 24 16,17 18-24-1,-17 0 0-15,18 0 0 0,-1 0 0 16,18-2 0-16,-19 20 0 0,19-1 0 16,19 0 0-16,-19 18 0 15,18-17 8-15,17-19-8 0,-18 1 0 16,19 0 0-16,-19-2 0 0,18-16 0 15,0 0 0-15,-17-16 0 32,17 16 0-32,-16-18-226 0,-19-17 226 0,17 17 0 15,-17 0 0 1,0 18 0-16,0 0 0 16,0 0 0-16,0 0 0 0</inkml:trace>
  <inkml:trace contextRef="#ctx0" brushRef="#br0" timeOffset="1842.63">15239 9806 524 0,'-18'0'0'0,"18"18"0"0,0 0 81 16,-17 18-81-16,17 16 0 15,0-17 0-15,0 18 0 0,0-18 0 16,17 1 0-16,1-19 0 0,-1 1 0 16,-17-18 4-16,18 0-4 15,0-18 0-15,-1 1 0 16,1-1 0-16,-18 0 0 0,17-17 0 15,1 0 0-15,-1-18 0 16,-17 1 0-16,18-2 34 0,-18 36-34 16,0 18 0-16,0 0 0 15,18 0 0-15,-18 0 0 16,17 18 0-16,-17 0 0 0,18 0 39 16,-18 16-39-1,18 2 0-15,-18-1 0 0,0 0 0 16,18-35 0-16,-1 18 0 15,-17 0 0-15,18-18-6 0,-18-18 6 16,18 18 0-16,-1-18 0 16,-17 1 0-16,18-1 0 15,-18-17 0-15,17-1 0 0,1 2 26 16,-18-2-26-16,17 18 0 16,1 1 0-16,-18 17 0 0,18 0 0 15,-18 0 0-15,0 17 0 16,17 1 24-16,-17 0-24 0,18 18 0 15,-18-2 0-15,17 19 0 16,-17-35 0-16,19 17 0 0,-2-17 0 16,-17-18 0-16,0 0-218 15,0 0 218 1</inkml:trace>
  <inkml:trace contextRef="#ctx0" brushRef="#br0" timeOffset="2299.66">15873 9578 506 0,'0'0'0'0,"0"0"0"16,0 0 103-16,0 0-103 15,0 0 0-15,0 16 0 0,0 20 0 16,0-1 0-16,0 18 0 16,0 18 0-16,18 0 0 15,-18-19 38-15,18-17-38 0,-1 1 0 16,-17-1 0-16,18-17 0 15,-18-18 0-15,0 17 0 16,0-17 0-16,0 0 0 16,17 0 0-16,-17-17 34 0,0 17-34 0,18-36 0 15,-18-17 0 1,17-16 0-16,-17-3 0 0,19 19 0 16,-1 0 0-1,-1 36 0-15,1 17 0 0,-1 0 24 0,-17 0-24 16,18 0 0-1,-18 17 0-15,17 1 0 0,1 0 0 16,0 17 0-16,-1 18 0 16,18 1 0-16,-35-20-3 15,18 19 3-15,-1-18 0 0,1 1 0 16,1-19 0-16,-2-17 0 0,-17 0 0 16,0 0 0-16,0 0 0 15,18-17 0-15,-1-1 0 16,1-17-211-16,-18 35 211 0</inkml:trace>
  <inkml:trace contextRef="#ctx0" brushRef="#br0" timeOffset="2677.26">16420 9683 567 0,'0'0'0'0,"0"0"0"0,0 0 85 0,-17 17-85 16,17-17 0 0,-18 18 0-16,18 17 0 15,-35 18 0-15,17 1 0 16,36-2 0-16,-18 1 0 0,17-18 0 15,1 1 0-15,0-19 5 16,17-17-5-16,-18 0 0 16,18 0 0-16,-17-17 0 0,0-1 0 15,18-17 0-15,-19 17 0 16,1-17 0-16,-1-1 0 16,1-16 24-16,0 16-24 0,-18-17 0 15,17 18 0-15,-17 0 0 16,0 17 0-16,-17 18 0 0,17 0 59 15,-18 0-59-15,18 0 0 16,-18 18 0-16,1-1 0 16,-1 1 0-16,1 0 0 0,-1 35 0 15,18-18 0-15,0 1 0 16,18-2 0-16,-18-16-1 16,35 0 1-16,-18-1 0 15,19-17 0-15,-19 0 0 0,18 0 0 16,0-17 0-16,1-1 0 15,-19-16 0-15,2 16-222 0,-19 18 222 16</inkml:trace>
  <inkml:trace contextRef="#ctx0" brushRef="#br0" timeOffset="3164.71">16862 9736 524 0,'0'17'0'0,"0"1"0"15,17 17 0-15,-17 1 0 16,0 16 0-16,18-34 0 15,-18 0 12-15,17 17-12 16,-17-35 0-16,18 18 0 0,-18-18 0 16,0 0 0-16,0 0 0 15,17 0 0-15,-17-18 40 0,0 0-40 16,0 1 0-16,0-35 0 16,18-2 0-16,-18 19 0 0,0-1 0 15,17 19 9 1,1-1-9-16,-18 18 0 15,18 0 0-15,-1 0 0 0,1 0 0 16,0 0 0-16,0 18 0 0,0-18 0 16,17 0 0-16,-18-18-120 15,1 18 120-15,-1-18-11 0,1 18 11 16,17-17 0-16,-17-1 0 16,-18 0 0-16,17 18 0 0,-17-17 95 15,0 17-95-15,-17-18 0 16,17 18 0-16,-18 0 0 0,18 18 0 15,-17-1 0 1,17 1 83-16,-18 0-83 0,18 17 0 0,18 0 0 16,-18 18 0-16,17-17 0 15,1-18 0 1,17 16 0-16,1-16-39 16,-1-18 39-16,0 18 0 0,18-36 0 15,-18 18 0-15,0-18 0 0,0 2 0 16,-35 16 0-1,0 0 0-15</inkml:trace>
  <inkml:trace contextRef="#ctx0" brushRef="#br0" timeOffset="3664.18">18149 9278 363 0,'0'0'0'0,"0"0"0"16,0 0 0-16,0 0 0 0,-18 17 102 16,18 1-102-16,-18 34 0 15,18 19 0-15,-17 17 0 16,17-18 0-16,0 1 0 0,0 35 0 15,17 1 0-15,-17-55 0 16,0 18-15-16,0 1 15 16,0-18 0-16,-17-19 37 0,17-14-37 15,0 14 0-15,-18-34 0 16,18 18 0-16,-18-18 27 16,18 0-27-16,-17-18 0 0,-1 0 0 15,1-18 0-15,-1 2 0 16,1-37 0-16,-1 1 0 0,18 17 0 15,0 17-24-15,0 20 65 16,18-2-41-16,-18 0 0 16,17 0 0-16,-17 0 0 15,35 1 0-15,-17-1 0 0,-1 0 35 16,19 1-35-16,-19-1 0 0,19 0 0 16,-1 1 0-1,1-1 0-15,-1 0 0 0,-18 18-170 0,-17 0 170 16</inkml:trace>
  <inkml:trace contextRef="#ctx0" brushRef="#br0" timeOffset="4130.26">18325 9594 408 0,'0'0'0'0,"0"0"0"0,0 0 0 16,0 0 0-16,-18-16 0 0,1 32 0 16,-1-16 0-16,1 18 0 15,17 0 72-15,-18-1-72 16,1 19 0-16,-1-19 0 0,0 36 0 16,18-17 0-16,0-19 0 15,18 19 0-15,-18-18 54 16,18 0-54-16,-1-18 0 0,1 0 0 15,-1-18 0-15,1 0 0 16,-1 0 0-16,19 0 29 0,-19 1-29 16,1-19 0-1,-1 1 0-15,2 0 0 0,-19-1 0 16,17 1 0-16,-17 1-169 16,0 16 169-16,0 0 0 15,0 18 0-15,-17 0-12 16,17 0 12-16,0 0 0 0,0 0 0 15,-19 18 0-15,19 0 54 16,0-18-54-16,0 34 0 0,19-16 0 16,-19 17 0-16,0 0 0 0,17-17 0 15,-17 0 0-15,18-1-71 16,0 1 71-16,-1-18 0 16,-17 18 0-16,18-36 34 0,-18 18-34 15,17 0 0 1,-17-18 0-16,0 1 0 15,18-1 0-15,-18 0 0 0,0-35 96 16,17 18-96-16,1-17 0 0,0 34 0 0,-1-17 0 16,1 35 0-16,-18-18 0 15,17 18 0 1,-17 0 0-16,18 0 0 0,1 0 0 16,16 0-149-1,-35 0 149-15</inkml:trace>
  <inkml:trace contextRef="#ctx0" brushRef="#br0" timeOffset="4444.85">18837 9436 410 0,'0'0'0'0,"0"0"0"0,0 0 94 0,0 0-94 15,-18 0 0 1,0 0 0-16,18 0 0 0,-17 18 0 16,17-18 0-16,0 17 0 15,0 1 0-15,0 0 0 0,0-1 0 16,0 1 29-16,0 0-29 15,17-18 0-15,-17 18 0 0,18-2 0 16,0 2 0-16,-1-18 0 16,1 18 0-16,-18-1 0 15,17 1-15-15,-17-18 15 16,0 35 0-16,0-17 0 16,0-18 0-16,0 18 0 0,-17-1-6 0,-1 1 6 15,1-18 0 1,-1 0 0-16,0 0 0 0,18 0 0 15,-17-18 0-15,17-17 0 16,-18-18 0-16,18 18-153 0,0 35 153 16</inkml:trace>
  <inkml:trace contextRef="#ctx0" brushRef="#br0" timeOffset="4680.1">18924 9242 419 0,'0'0'0'0,"0"0"0"0,19 18 0 16,-1 0 0-1,-18-1 0-15,35 53 0 0,-18-17 0 0,1 18 0 16,-18 18 0-16,0-20 14 16,-18 2-14-1,18-36 0-15,-17 18 0 0,17-35 0 16,17 0 0-16,-17-18 0 16,0 0 0-16,18-18 0 15,-18 18 0-15,18-18 0 0,-18 18-130 0,0 0 130 16</inkml:trace>
  <inkml:trace contextRef="#ctx0" brushRef="#br0" timeOffset="5732.11">19208 9418 316 0,'0'0'0'0,"0"0"0"0,-19 0 0 0,19-17 0 16,-17 17 0-16,-1 17 0 0,0-17 0 15,1 18 111-15,-1 0-111 16,-17-1 0-1,18 1 0-15,17 0 0 0,-18-1 0 16,18 19 0-16,0-18 31 16,0 16-31-16,18 1 0 15,-18-17 0-15,35 0 0 16,-18-1 0-16,18 1 0 0,1-18 30 16,0 0-30-16,16 0 0 15,1-18 0-15,0-17 0 16,-18 17 0-16,0-17 0 0,-35 17-16 15,18 2 16-15,-18-2 40 0,0 0-40 16,0-17 0-16,0-1 0 16,0 19 0-16,-18 17 0 0,18-18 0 15,0 0 0-15,-17 18 0 16,-1 18 41-16,0-18-41 16,1 18 0-16,-1-1 0 15,1 19 0-15,-1-1 0 16,18 17 0-16,0 1 0 0,18 0 5 15,-1-17-5-15,18-19 0 16,1 1 0-16,-1 0 0 16,1-18 0-16,17-18 0 0,-18 0 0 15,0 1 0-15,0-1 0 16,-17-17-8-16,17-1 8 16,-18 19 14-16,2-35-14 0,-2 16 0 15,-17 1 0-15,18-1 0 16,-18-17 0-16,0 18 0 15,0 17 0-15,0 18 32 0,-18-17-32 16,18 17 55-16,0 17-55 16,-17 1 0-16,17 0 0 0,-19 17 0 15,19 18 0-15,0 18 0 16,0-19 0-16,0 1 0 16,19-18 0-16,-2 18 10 0,1-35-10 15,0 0 0-15,-1-18 0 16,1 0 0-16,-1-18 0 15,1 0 0-15,-1 1 10 0,1-1-10 16,0-17 0-16,-1-1 0 16,1-17 17-16,-1 1-17 15,-17 17 0-15,18-36 0 16,-18 18 0-16,0 18 0 16,0 0-18-16,0 35 18 0,0 0 0 15,0 0 0-15,0 0 0 0,0 17 0 16,0 18 26-16,0 18-26 15,0 0 0-15,0 18 0 0,0-19 0 16,18-16 0-16,18-1 0 16,-1 0 0-16,0-17 0 15,-18-18 0-15,19 0 1 0,-1 0-1 16,0-18 16-16,-18 1-16 0,2-1 0 16,-1-17 0-16,17 17 0 15,-18-16 0-15,1-2 0 0,-1 1 0 31,1-1 0-31,0 1 23 0,-18 0-23 0,0 17 0 16,0 18 0-16,0-18 0 0,0 18 0 31,-18 0 0-31,18 0 48 0,-18 0-48 16,18 18 0-16,0 0 0 16,0 17 0-16,-17 0 0 15,34 18 0-15,-17 1 0 0,53-2 0 16,-35-35 0-16,17 19 0 15,0-19 23-15,19 19-23 0,-2-36 0 16,-16 0 0-16,34 17 0 0,-17-34 0 16,0 17 0-16,-17 0 0 15,16-18 0-15,-34 0-242 16,-18 18 242-16</inkml:trace>
  <inkml:trace contextRef="#ctx0" brushRef="#br0" timeOffset="8177.73">14109 12011 230 0,'0'0'0'0,"-17"18"0"0,34 0 0 15,-17 17 0-15,0 0 0 16,0 18 0-16,0 0 0 0,0 17 0 15,0-17 0-15,18 1 0 16,-18-19 126-16,0 17-126 16,0-16 0-16,-18-19 0 15,18 1 0-15,0 0 0 0,-17-1 0 16,17-17 69-16,0 18-69 16,0-18 0-16,0 0 0 15,-18 0 0-15,18 0 0 0,0 0 0 16,0-18 0-16,0 18 0 15,0 0 0-15,0-17-128 0,0 17 128 16</inkml:trace>
  <inkml:trace contextRef="#ctx0" brushRef="#br0" timeOffset="8764.12">14056 12523 239 0,'0'0'0'0,"0"0"0"0,0 0 0 0,0 0 0 16,0-18 0-16,18 0 0 15,-18 1 105-15,18-18-105 16,17-36 0-16,-17 18 0 0,35 1 0 15,-18 16 0-15,0 0 0 0,0-16 0 16,1 16 0-16,-1 1 0 16,-18 0 0-1,19 0 78-15,-36 35-78 0,18-18 0 16,0 1 0-16,-18 17 0 16,0 0 0-16,0 0 0 0,0 0 0 0,0 0 0 15</inkml:trace>
  <inkml:trace contextRef="#ctx0" brushRef="#br0" timeOffset="9645.04">14163 12276 331 0,'0'0'0'0,"0"0"94"15,0 0-94-15,0 17 0 16,17 1 0-16,-17 0 0 0,18 17 0 15,17 18 0-15,-17 0 0 16,17 0 0-16,-18-18 0 16,1 0 50-16,0-17-50 0,-1-18 0 15,1 0 0 1,-1 0 0-16,2 0 0 0,-2-18 0 0,1 18-37 16,17-35 37-16,-17 17 0 15,-1 1 0-15,-17-19 0 0,18-16 0 31,-1 17 0-31,-17-19 0 0,0 19 0 16,0 0 0-16,0-1-115 16,0 1 102-16,0 35 13 15,0 0 0-15,0 0 0 0,-17 0 0 16,17 0 0-16,0 18 0 0,0-18 0 16,17 17 0-1,-17 19 85-15,0-19-85 0,0 19 0 16,0-1 0-16,0 1 0 0,18-1 0 0,0-18 0 15,-1 1 0 1,1-1 39-16,17-17-39 0,-17 0 0 16,-18-17 0-1,18 17 0-15,0-18 0 0,-1 1 0 16,1-1 0-16,-18-17 0 16,17 17-130-16,-17 0 130 15,18-17 0-15,-18-17 0 16,0 16 0-16,0 0 0 0,0 19 0 15,0 0-16-15,0 17 84 16,0 0-68-16,0 0 0 0,0 17 0 16,0-17 0-16,0 35 0 15,0 0 0-15,17 18 0 16,-17 0 0-16,0-17 0 0,18-1 55 16,-18 0-55-16,0 0 0 15,0-17 0-15,0 0 0 0,18-18 0 16,-18 0 0-16,0 0 0 15,0 0-55-15,17-18 55 16,-17 0 0-16,0 1 0 0,18-1 40 16,-18-17-40-16,17 0 0 15,-17-18 0-15,18 17 0 0,-18 2 0 16,17 15 0-16,2 2 76 16,-19-1-76-16,18 18 0 15,-18 0 0-15,17 18 0 0,1-18 0 16,-1 17 0-1,-17 2 60-15,18-2-60 0,0 18 0 16,-18-17 0-16,0 17 0 16,17-17 0-16,-17 17 0 0,0-17 0 15,18-1 0-15,-18 1-67 16,0-18 67-16,17 0 0 0,-17 0 0 16,18 0 0-16,-1 0 0 15,-17 0 0-15,0 0-139 16,0 0 139-16</inkml:trace>
  <inkml:trace contextRef="#ctx0" brushRef="#br0" timeOffset="10517.69">15344 12293 179 0,'0'0'0'0,"0"0"0"0,0 0 0 15,0 0 0 1,0 0 0-16,0 0 0 0,0 0 35 0,0 0-35 15,0 0 0-15,0 0 0 16,0 0 0-16,0 0 0 16,-17-17 0-16,17 17 26 0,-18 0-26 15,18-17 0 1,-17 17 0-16,-1 0 0 0,18 0 0 16,-18 0 0-16,1 0 0 0,-1 0 102 15,18 17-102-15,-17 0 0 16,17-17 0-16,0 36 0 15,0-1 0-15,0-17 0 0,0 35 0 16,0-36 0 0,17 1 0-16,1-1 24 0,-1 1-24 15,1-18 0-15,0 0 0 0,-1-18 0 0,18 1 0 16,-17-1 0-16,-1-17 0 16,19 0 28-16,-19-18-28 15,1 17 0 1,0 2 46-16,0-38-46 0,-18 20 0 0,17-1 0 15,-17 0 0 1,0 18 0-16,18 0 0 16,-36 35 62-16,18 0-62 0,0 0 0 15,0 0 0-15,0 17 0 16,0 18 0-16,0 18 0 16,0 18 41-16,18-1-41 15,-18-16 0-15,0-20 0 0,18 19 0 16,-1-17 0-16,18-1 0 15,-17-17 0-15,-18-18 0 0,17 0 0 16,1 0 0-16,0 0 0 16,-1-18 0-16,1 1 0 15,-1-1 0-15,2 0 15 0,-2-17-15 16,1-1 0-16,0-17 17 16,-18 18-17-16,0 0 0 15,0-18 0-15,0 35 0 0,0 1 0 16,-18-1 0-16,18 18 21 15,0 18 4-15,-18-1-25 16,1 1 0-16,17 0 0 0,0 34 0 16,-19 1 0-16,38 0 0 15,-19-17 0-15,0-1 14 16,17 1-14-16,19-19 0 0,-19-17 0 16,-17 0 0-16,18 0 0 15,-1 0 0-15,1 0-27 0,-1 0 27 16,-17-17 5-16,0-1-5 15,18 0 0-15,0 0 0 0,-18 1 0 16,17-19 0-16,1 19 0 16,-18-19 0-16,17 1 0 15,-17 17 19-15,18-16-19 16,-1 16 0-16,-17 0 0 0,37 0 0 16,-20 1 0-16,-17 17 0 0,0 0 0 15,0 0 0 1</inkml:trace>
  <inkml:trace contextRef="#ctx0" brushRef="#br0">16085 12082 28 0,'0'0'0'0</inkml:trace>
  <inkml:trace contextRef="#ctx0" brushRef="#br0" timeOffset="12149.98">16173 12329 356 0,'0'0'0'0,"18"-18"36"0,-1 18-36 16,18-18 0-16,-17 18 0 15,18-17 0-15,-18 0 0 0,17-2 0 16,-18 2 0-16,1-1 0 16,0 0 44-16,-18-16-44 0,0 16 0 15,0 0 0-15,0 18 0 16,0-18 0-16,-18 18 0 0,18-17 0 16,-18 17 0-16,1 0 0 15,17 0 0-15,-18 17 79 0,1 1-79 16,17 18 0-16,-18 16 0 0,18 2 0 15,0-2 0-15,18-17 0 16,-1 1 0 0,1-1 0-16,-1-17 0 0,19 17 0 0,-36-35 5 31,17 0-5-31,1 0 0 0,-1-18 0 16,-17 18 0-16,18-17 0 15,-18-1 0-15,17 1 0 16,1-1 63-16,-18-18-63 0,18-17 0 15,0 0 0-15,-18 0 0 16,18 1 0-16,-1 34 0 0,-17 0 0 16,18 1 0-16,-1 17 0 15,-17 0 24-15,18 0-24 16,0 0 0-16,-18 17 0 0,17 1 0 16,-17 0 0-16,18 0 0 15,-1-1 0-15,1 18 0 0,-1 0 0 16,1 1 0-16,-18-19 7 15,18 19-7-15,-18-19 0 16,17-17 0-16,-17 18 0 16,0-18 0-16,0 18 0 15,0-18 0-15,19 0-60 0,-19-18 60 16,17 18 0-16,-17-18-6 16,0 18 6-16,18-35 0 0,0 0 0 15,-1-36 0-15,-17 19 0 16,18 16 0-16,-1 1 0 0,-17 35 8 15,0 0-8-15,18 0 0 16,-18 0 0-16,0 17 0 16,17 1 0-16,-17 0 0 0,18 17 40 15,-1 0-40-15,1 19 0 16,-18-37 0-16,18 18 0 0,-18 0 0 16,17-17 0-16,-17 0 0 15,18 0-179-15,-18-18 179 16</inkml:trace>
  <inkml:trace contextRef="#ctx0" brushRef="#br0" timeOffset="12312.19">17055 11870 270 0,'0'0'0'15,"0"0"0"-15,0-17 0 0,0 17 0 16,0 0 0-16,0 17 0 15,0-17 0-15,0 18 0 0,0-18-81 16,0 0 81-16</inkml:trace>
  <inkml:trace contextRef="#ctx0" brushRef="#br0" timeOffset="12868.38">17196 12011 367 0,'0'0'0'0,"0"0"0"0,-17 0 0 16,17 18 0-16,-18-18 0 0,18 18 0 15,-17-1 0-15,-1 18 98 16,1 36-98-16,-1-18 0 16,0 17 0-16,18-34 0 15,0 17 0-15,18-18 0 16,-18 0 0-16,35 0 0 0,0-17-11 15,0-18 11-15,-17 0 0 16,17-18 0-16,0 1 0 16,-17-18 0-16,-1 17 0 0,20-17 0 0,-20 17 0 15,-17 0-36-15,18 1 36 16,-18-1 0-16,17 0 72 16,-17 18-72-16,0-17 0 0,18 0 0 0,-1-2 0 31,1-16 0-31,-18 17 0 15,0 1 0-15,0-18 0 0,0 17 0 16,0 0 64-16,0 1-64 16,0-1 0-16,-18 1 0 15,18 17 0-15,-17-18 0 0,17 18 0 16,-18 0 95-16,1 0-95 16,17 18 0-16,0-1 0 15,-18 1 0-15,18-1 0 0,0 54 0 16,18-36 53-16,17 19-53 15,-18-20 0-15,19 2 0 0,-1-19 0 16,17 1 0-16,-15 0 0 16,15 0 7-16,-17-1-7 15,1-17 0-15,16 18 0 0,-17-1 0 16,1-17 0-16,-36 0 0 16</inkml:trace>
  <inkml:trace contextRef="#ctx0" brushRef="#br0" timeOffset="16576.08">19595 11288 262 0,'0'0'0'0,"0"17"0"0,0 1 0 0,0 18 0 16,18 16 0-16,-18 19 0 16,17-18 0-16,-17-18 0 0,18 18 143 15,-18-17-143-15,0-1 0 16,0 0 0-16,18-17 0 16,-18-1 0-16,17 1 0 0,-17-18 0 15,0 0 0 1,0 17 0-16,0-34 0 0,0 17-31 15,0 0 31-15,-17-18 0 0,17 1 0 16,0-1 0 0,0 0 0-16,0-17 0 0,0-18 116 0,0 18-116 15,0 0 0 1,17-19 0-16,1 37 0 0,-18-36 0 16,17 35 0-16,2-17 0 0,-2 0 0 15,1 17 0-15,0-17 0 16,17 18 87-16,-18-19-87 15,18 19 0-15,1-2 0 0,-1 2 0 16,-18 0 0 0,-17 17 0-16,0 0 0 0</inkml:trace>
  <inkml:trace contextRef="#ctx0" brushRef="#br0" timeOffset="16867.14">19648 11447 426 0,'0'0'0'0,"0"17"0"0,18 1 0 16,-1 17 0-16,1 1 0 15,18 16 0-15,-1 2 104 0,-17-2-104 16,-1-16 0-16,1-19 0 15,17 1 0-15,-18-18 0 16,1 0 0-16,17 0-26 0,0 0 26 16,-17-18 0-16,0 1 0 15,-18 17 0-15,0 0 0 0,0 0 0 16,0 0-151-16,0 0 151 16</inkml:trace>
  <inkml:trace contextRef="#ctx0" brushRef="#br0" timeOffset="17209.56">20054 11394 177 0,'0'0'0'16,"0"0"0"-16,0 0 0 0,-17 17 0 16,17-17 0-16,0 18 0 15,0 0 0-15,0 17 0 16,17 0 0-16,1 1 0 0,-1-1 183 16,1-18-183-16,-18 1 0 15,17-18 0-15,1 0 0 0,0 0 0 16,-1 0 0-1,1-18 0-15,-1 18 0 0,1-17 0 0,-18-18 0 16,17 17 108 0,2 0-108-16,-19-17 0 0,18 0 0 15,-1 17 0-15,-17 0 0 0,0 18 0 16,0 0 0 0,0 0 0-16,0 0 99 0,0 18-99 15,0 17 0-15,0 0 0 16,0 36 0-16,0-36 0 0,0 1 0 15,18-18 0-15,-1-1 0 16,-17 1 0-16,18-18 0 16,-1 0-170-16,-17 0 170 15</inkml:trace>
  <inkml:trace contextRef="#ctx0" brushRef="#br0" timeOffset="17533.22">20424 11517 394 0,'0'-18'0'0,"0"1"39"15,0 17-39-15,0-18 0 16,0 18 0-16,0 0 0 0,-17 0 0 15,17 18 0-15,0-1 0 16,17 1 0-16,-17 35 0 0,0-35 68 16,0 17-68-16,18-17 0 15,-18 0 0-15,17-18 0 16,-17 0 0-16,18 0 0 16,-1 0 0-16,-17-18 0 0,18 0 0 0,-18 0 0 31,18-17 90-31,0 0-90 0,0-1 0 15,-1 19 0-15,1-18 0 16,-1 17 0-16,1 18 0 16,-18 0 0-16,0 18 0 0,18-18 0 15,-1 35 61-15,1-18-61 0,-1 19 0 16,1-1 0-16,17 0 0 16,-35-17 0-16,18 0 0 0,-18-18 0 15,0 0 0-15</inkml:trace>
  <inkml:trace contextRef="#ctx0" brushRef="#br0" timeOffset="18422.33">20989 11411 500 0,'0'0'0'0,"-18"-17"0"0,18 17 0 16,-18-18 0-16,18 18 0 0,-17 0 0 15,17 18 96 1,-18-18-96-16,1 17 0 15,17 1 0-15,-18 17 0 16,18 0 0-16,-17-17 0 0,17 0 19 16,0 0-19-16,17-18 0 15,-17 0 0-15,0 0 0 0,18-18 0 16,-18 0 0-16,17 0 0 16,-17 1 0-16,35-18 0 15,-17-1 0-15,0 1 22 0,-18 0-22 16,17-1 0-16,-17 2 0 15,0-2 0-15,0 0 0 16,0 19 0-16,0 0 0 0,0 17 0 16,-17 17 58-16,17-17-58 15,0 36 0-15,0-1 0 0,0 17 0 16,0 2 0-16,0-2 0 16,17-16 0-16,1 16 0 15,-1-34 0-15,1 0 0 0,18-18 7 16,-18 0-7-16,17 0 0 15,-18-18 0-15,1 0 0 16,17-17 0-16,-17 18 0 0,-1-19 0 16,1 1 0-16,-18 18 0 15,17-19 0-15,-34 18 40 16,17 1-40-16,0 0 0 0,-18 17 0 16,18 0 0-16,-17 0 0 15,17 0 0-15,-18 17 0 0,18 0 0 16,0 19 27-16,-18-1-27 15,18 18 0-15,18-18 0 0,-18 0 0 16,18-17 0 0,17 0 0-16,-18-18 0 0,-17 0 0 15,35 0 0-15,-16 0-36 0,-1 0 36 16,-1 0 0-16,1-18 0 16,-1 0 0-16,1 18 0 15,-18 0 0-15,17-17 0 0,-17 17 0 16,18 0 0-1,-18-18 0-15,0 18-12 0,0 0 12 16,0 0 0-16,18 0 0 16,-18 18 0-16,0-18 0 0,0 0 0 15,0 0 0-15,0-18 0 16,17 18 0-16,-17 0 10 0,0-17-10 16,18-1 0-16,-18 18 0 15,17-35 0-15,1 0 0 16,-1-1 0-16,1-16 0 0,18 16 0 15,-18 0 0-15,-1 19 56 16,1 0-56-16,-1 17 0 16,1 17 0-16,0-17 0 0,-1 17 0 15,1 19 0-15,-1 0 0 0,1 16 0 16,-1-16 0 0,-17-1 0-16,0 0-34 15,18 0 34-15,-18 0 0 0,0 1 0 16,0-1 0-1,-18-35 0-15,18 0 0 0,0 0 0 16</inkml:trace>
  <inkml:trace contextRef="#ctx0" brushRef="#br0" timeOffset="19187.52">19718 12276 236 0,'0'0'0'0,"0"0"0"15,0 17 0-15,0-17 0 0,0 36 0 16,0-19 158-16,0 54-158 15,19-18 0-15,-19 0 0 0,0-18 0 16,17-17 0-16,-17-1 0 16,18 1 0-16,-18-18 0 15,0 0 0-15,0 0 63 0,0 0-63 16,-18 0 0-16,18-18 0 16,0 1 0-16,0-1 0 15,-17 0 0-15,17-17 62 16,-19-18-62-16,2 18 0 0,17 18 0 15,0-19 0-15,17 18 0 16,-17 18 0-16,19 0 0 16,-2-17 0-16,1 17 45 0,0 0-45 15,-1 0 0-15,18 0 0 16,-17 0 0-16,-1 0 0 0,19 0 0 16,-1-18 0-16,-18 18 0 15,1 0 0-15,-18-18 34 0,18 18-34 16,-18-17 0-16,18 17 0 15,-36-17 0-15,18 17 0 0,-18 0 0 16,18 0 0-16,-18 0 0 16,18 0 0-16,-17 0 0 15,-1 0 71-15,1 17-71 16,17 0 0-16,-18 1 0 0,18 35 0 16,-18 0 0-16,36 0 0 15,0 0-5-15,17-18 5 0,-18 0 0 16,37-17 0-1,-19-18 0-15,-17-18 0 0,-1 18 0 16,-17 0-199-16,0 0 199 16</inkml:trace>
  <inkml:trace contextRef="#ctx0" brushRef="#br0" timeOffset="19484.91">20230 12293 454 0,'0'-17'0'0,"0"17"0"0,-18-17 0 15,18-2 0-15,-17 2 0 16,-1-1 0-16,1 18 0 15,-1-18 0-15,0 18 0 0,1 0 106 16,17 0-106-16,-18 0 0 0,1 18 0 16,17-18 0-16,0 18 0 15,0-1 0-15,17 2 0 16,1 15 0-16,-1-34 47 16,19 36-47-16,-1-19 0 15,-18-17 0-15,18 18 0 16,-16 0 0-16,16-18 0 0,-17 18 0 15,-18-18 14-15,17 17-14 16,-17-17 0-16,0 18 0 16,-17-1 0-16,17 1 0 0,-18-1 0 0,18 1 0 15,-17-18 0-15,17 0-186 0,0 0 186 16</inkml:trace>
  <inkml:trace contextRef="#ctx0" brushRef="#br0" timeOffset="19787.09">20284 12417 455 0,'0'0'0'0,"0"-17"0"15,17 17 49-15,1-18-49 16,-1 0 0-16,18 0 0 0,-17 1 0 16,17-19 0-16,-17 2 0 15,17-2 0-15,-18 18 0 16,-17-17 0-16,18 18 30 0,-18-1-30 0,0 0 0 16,-18 18 0-1,18-18 0-15,0 18 0 0,-17 0 0 16,17 0 0-16,-18 18 0 15,1 0 0-15,17 0 66 16,-18 16-66-16,18 19 0 16,-17 0 0-16,34 0 0 0,-17-17 0 15,18-1 0-15,-1 0 0 16,18-17 0-16,-17-18 0 0,0 17-37 16,18-17 37-16,-1 0 0 15,0 0 0-15,-17-17 0 16,-18 17 0-16,0 0 0 15,0 0-169-15,0 0 169 0</inkml:trace>
  <inkml:trace contextRef="#ctx0" brushRef="#br0" timeOffset="20307.75">20777 12047 239 0,'0'0'0'0,"-18"-18"0"0,18 18 0 15,-18 0 0-15,18 0 168 0,-17 0-168 16,-1 0 0-16,18 18 0 16,-17-18 0-16,17 35 0 15,0-18 0-15,0 37 0 16,0-20 47-16,0 2-47 0,0 0 0 16,0-2 0-16,17-16 0 15,1-18 0-15,-18 18 0 0,17-18 54 16,-17 0-54-16,18 0 0 15,-18 0 0-15,18-18 0 16,-18 0 0-16,17 18 0 0,-17-17 0 16,19 0 0-16,-19-19 48 15,0 18-48-15,0 0 0 16,0 1 0-16,0 0 0 16,0-1 0-16,0 18 0 0,-19 0 0 0,19 0 0 15,0 0 0 1,0 0 0-16,0 35 71 0,19-18-71 15,-19 36 0-15,17 0 0 16,1-17 0-16,17-1 0 0,-17-17 0 16,-1 0 0-16,18-18-93 0,1 0 93 15,-1-18 0 1,-18 0 0-16,1 0 0 0,18 1 0 16,-18-19 0-1,-18 2 0-15,17-2 0 0,1 18 0 16,-1-17-161-16,-17 35 161 0</inkml:trace>
  <inkml:trace contextRef="#ctx0" brushRef="#br0" timeOffset="20508.31">21148 11941 388 0,'0'0'0'0,"-18"0"80"0,1-18-80 15,-1 18 0-15,18 0 0 16,-36 0 0-16,18 0 0 0,18 18 0 16,-17-18 0-16,-1 18 0 0,18-1 0 15,-17 1 0 1,17-1 0-16,0 19 114 0,0-1-114 15,17 0 0-15,1-17 0 0,-1 0 0 16,1-1 0 0,18 0 0-16,-18-17 0 0,34 0-8 15,-34 0 8-15,-1 0 0 16,19-17 0-16,-19 17 0 0,18-35 0 16,-35 17 0-16,18 18-173 15,-18 0 173-15</inkml:trace>
  <inkml:trace contextRef="#ctx0" brushRef="#br0" timeOffset="21242.95">21288 11835 353 0,'0'0'0'32,"-17"-18"0"-32,-1 0 0 0,18 18 135 15,0-17-135-15,-17 17 0 16,17 0 0-16,0-18 0 16,0 18 0-16,-18 18 0 0,36-18 72 15,-18 0-72-15,0 17 0 16,0 19 0-16,17 17 0 15,1 0 0-15,-18-18 0 0,17 0 0 16,-17-17 0-16,0 17 52 16,18-17-52-16,-18-18 0 15,0 0 0-15,17 17 0 0,-17-17 0 16,0 0 0-16,0 0 49 16,19-17-49-16,-19 17 0 15,0-18 0-15,18 1 0 0,-18-1 0 16,0 0 0-16,17 1 51 15,-17-1-51-15,0 1 0 0,18-1 0 16,-18 18 0-16,17 0 0 16,-17 0 0-16,18 18 15 15,-18-18-15-15,17 35 0 0,1-18 0 16,17 19 0-16,-17-19 0 16,17 1 0-16,-18-18 0 15,1 17-23-15,18-17 23 0,-18 0 0 16,-1-17 0-16,1 17 0 15,-18 0 0-15,17-18 0 0,-17 1 0 16,0 17 0-16,18-18 0 16,-18-17 33-16,0 17-33 15,0 1 0-15,0-19 0 16,-18 18 0-16,18 1 0 0,-17 17 0 16,17-18 0-16,0 18 0 0,0 0 25 15,0 0-25-15,0 18 0 16,0-1 0-16,17 1 0 15,-17 0 0-15,0 0 0 16,18 17 0-16,-18-18 0 0,18 1 0 16,-1-18-56-16,-17 0 56 15,18 0 0-15,-1 0 0 0,-17 0 0 16,18 0 0-16,-18-18 0 0,17 18 0 16,-17-17 45-1,0-18-45-15,18 17 0 16,-18-18 0-16,18 1 0 0,0 18 0 15,0-19 0-15,-1 18 0 16,1 1 0-16,17-1 0 0,0 1 9 16,-17 17-9-16,34-18 0 15,-16 0 0-15,0 18 0 0,-19 0 0 16,-17 0 0-16,0 0 0 16</inkml:trace>
  <inkml:trace contextRef="#ctx0" brushRef="#br0" timeOffset="91848.27">22876 9383 163 0,'0'0'0'0,"0"18"0"0,0-18 107 0,0 17-107 15,0-17 0-15,0 36 0 16,0 34 0-16,17 0 0 16,1-17 0-16,-18 18 72 0,18-18-72 15,-18-18 0-15,0 1 62 16,0 16-62-16,0-16 0 15,0-1 0-15,0 0 0 0,0-17 0 16,-18 0 0-16,18-18 0 16,0 0 66-16,0 17-66 0,0-17 0 15,-18-17 0-15,18 17 0 16,0 0 0-16,0-18 0 16,-17 0 0-16,17 1 0 0,0-19 0 15,0-17 0-15,-18 19 50 16,18-20-50-16,0 1 0 0,0 0 0 15,0 18 0-15,0 0 0 16,0-1 0-16,-17 2 0 16,17-2 0-16,0 19 0 15,0-1 0-15,0 0 30 0,17 18-30 16,-17-17 0-16,0-1 0 16,18 18 0-16,-18-18 0 0,17 18 0 15,1 0 0-15,18 0 0 16,-18 0 0-16,-1 18-13 0,1-18 13 15,-1 18 0-15,1-1 0 16,0 1 0-16,-1-18 0 16,-17 18 0-16,0-1 0 0,0 1 33 15,0 0-33-15,0 16 0 16,-17-16 0-16,-1 17 0 16,0 1 0-16,-17-1 0 15,18-17 44-15,-1-1-44 0,-18 1 0 16,18-18 0-16,1 0 0 15,17 0 0-15,-18 0 0 16,18 0 0-16,0-18 0 0,0 1 0 16,18-1 0-16,-18 0 0 0,0 1-184 15,0 17 184-15</inkml:trace>
  <inkml:trace contextRef="#ctx0" brushRef="#br0" timeOffset="92676.44">23123 9612 226 0,'0'0'0'0,"0"18"0"16,0-1 0-16,17 1 0 0,-17 17 63 16,0-17-63-16,0 0 0 0,0 35 0 15,18-18 0 1,-18 1 0-16,0-2 0 0,0-16 0 16,0 0 72-16,-18-1-72 15,18 1 0-15,0-18 0 0,0 0 0 16,0 0 0-16,0-18 0 0,0 1 0 31,0-1 0-31,0-16 0 0,0-2 0 0,18-17 65 16,-18 0-65-1,18 35 0-15,-1-17 0 0,2 17 0 16,16-17 0-16,-18 35 0 0,-17 0 0 16,18-18 54-1,0 18-54-15,-1 0 0 0,1 0 0 0,-1 0 0 16,1 0 0-16,-18 0 0 15,17 0 0 1,-17 0 14-16,0 0-14 0,18 0 0 16,-18 0 0-16,0 0 0 0,0 0 0 0,-18 0 0 31,18 0 0-31,0 0 0 0,0 18 0 16,-17-18 53-16,17 0-53 15,0 17 0-15,-18-17 0 16,18 18 0-16,-17 0 0 0,17-1 0 15,0 1 0-15,-18-18 0 16,18 18 0-16,0 17 32 16,0-17-32-16,0-1 0 0,18 1 0 15,-18 0 0-15,17 0 0 16,1 0 0-16,-1-2 0 0,1-16 0 16,0 0 0-16,-1 0 0 15,19 0-2-15,-18 0 2 0,-1 0 0 16,19-16 0-16,-36-2 0 15,35 0 0-15,-35-18 0 16,17 19 0-16,-17-19 0 0,18 19 23 16,-18-1-23-16,-18-17 0 15,18 17 0-15,-17 0 0 16,17 18 0-16,-18-17 0 0,18 17 0 16,-17 0 0-16,17 0 50 15,0-18-50-15,-18 18 0 16,18 0 0-16,0 18 0 15,-18-18 0-15,18 0 0 0,0 0 0 16,-17 17 10-16,17-17-10 16,0 18 0-16,0 0 0 0,0 17 0 15,-18-17 0-15,18 17 0 16,0 0 0-16,0-17 16 0,-18 18-16 16,18-2 0-16,0-16 0 15,0 17 0-15,0-17 0 0,0 17 0 16,0-35 0-16,0 18-203 15,0-18 203-15</inkml:trace>
  <inkml:trace contextRef="#ctx0" brushRef="#br0" timeOffset="93361.99">23652 9578 394 0,'0'0'0'0,"0"0"0"0,0 0 0 0,0 0 0 15,0 34 0-15,0-16 47 16,18-1-47-16,-18 19 0 16,0-1 0-16,17 36 0 15,-17-18 0-15,18-1 0 16,-18-34 0-16,17 17 0 0,2-17 29 16,-19-18-29-16,17 0 0 15,-17 0 0-15,0 0 0 0,18-18 0 0,-18 1 0 31,18-19 0-31,-18 20 0 0,17-20 0 16,-17-35 45-16,0 18-45 16,0 18 0-16,0-1 0 15,18 36 0-15,-1-17 0 0,1 17 0 16,-18 0 0-16,17 17-7 16,1-17 7-16,0 0 0 15,-1 0 0-15,-17 0 0 0,18 0 0 16,-1 0 0-16,1-17 0 15,18 17 0-15,-18-18 0 16,-1 0-9-16,-17 2 9 0,18-2 0 16,-18 18 0-16,0 0 0 15,0-18 0-15,-18 18 0 0,18 0 0 16,-17 18 0-16,17-18 0 16,-18 18 51-16,0-2-51 0,0 2 0 15,0 17 0-15,18-17 0 16,0 17 0-16,0 1 0 15,18-19 0-15,-18 19 0 0,18-36 0 16,0 17 0-16,-18-17-9 16,18 0 9-16,-1 0 0 15,1 0 0-15,-1 0 0 0,1-17 0 16,-18 17 0-16,17-18 0 16,1 0 18-16,-18 1-18 0,0 17 0 15,18-18 0 1,-18 0 0-16,0 1 0 0,17-1 0 15,-17 0 37-15,18 1-37 16,-18-1 0-16,17-16 0 16,1 34 0-16,-1-18 0 0,2 0 0 15,-1 18 0-15,17 0 0 0,-18 0-179 16,-17 0 179-16</inkml:trace>
  <inkml:trace contextRef="#ctx0" brushRef="#br0" timeOffset="93968.93">24887 9418 250 0,'0'0'0'0,"0"18"0"15,-17 0 0-15,17-1 0 0,17 19 0 0,-17 17 0 16,18 17 0 0,-18-17 149-16,0 0-149 0,17-18 0 0,-17 18 0 31,0-17 0-31,18-2 0 0,-18-34 0 15,0 0 0-15,17 18 0 0,-17-36 0 16,18 18 28 0,-18-16-28-16,18-2 0 0,-18 0 0 15,17-18 0-15,1 1 0 16,-1 0 0-16,1-1 0 16,-18 1 0-16,18 17 0 0,-18 18 45 15,18 0-45-15,-18 0 36 16,0 18-36-16,0-18 0 0,0 35 0 15,0-17 0-15,0 0 0 16,0-1 0-16,18 19 0 16,-18-19 0-16,17 1 0 0,-17-18-152 15,0 0 152-15</inkml:trace>
  <inkml:trace contextRef="#ctx0" brushRef="#br0" timeOffset="94137.64">25187 9471 360 0,'0'0'0'0,"0"0"0"0,0 0 105 16,0 0-105-16,0 0 0 15,17 0 0-15,1 0 0 0,0 18 0 16,-1-18 0-16,-17 0 0 0,0 0-140 16,0 0 140-16</inkml:trace>
  <inkml:trace contextRef="#ctx0" brushRef="#br0" timeOffset="94720.87">25381 9560 365 0,'0'0'0'0,"-17"0"0"16,-1 18 0-16,-1-2 0 0,19 2 0 0,-17 0 0 16,-18 17 113-16,17 0-113 15,18 1 0-15,0-19 0 16,0 19 0-16,0-19 0 15,18-17 0-15,-18 0 0 16,17 0 0-16,1-17 0 16,-1-1 29-16,2 0-29 0,-1-17 34 15,-1-18-34-15,1 18 0 16,-1-17 0-16,-17-2 0 0,18 19 0 16,-18 0 0-16,0-1 0 0,0 19 38 15,-18 17-38-15,18 0 0 16,0 17 0-1,0 1 60-15,0 0-60 0,0-1 0 0,0 72 0 16,0-19 0-16,0-17 0 0,18-18 0 16,-18 18 0-16,17-18 0 15,1-17 0-15,0 0 0 16,-1-18-4-16,1 0 4 16,-18-18 0-1,17 18 0-15,1-35 0 0,-1 17 0 16,20-17 0-16,-2-36 10 15,-18 18-10-15,1 1 0 0,-18-1 0 16,17 0 0-16,-17 0 0 16,0 53 0-16,0-18 45 15,18 36-45-15,-18-18 0 0,0 17 0 16,0 1 0-16,0 17 0 0,0 36 0 16,0-19 0-16,0 19 0 15,0-36 0 1,0 1 9-16,18 17-9 0,-1-36 0 15,-17 1 0-15,18-18 0 16,-18 18 0-16,0-18 0 0,0-18 0 16,0 18 0-16,0-18 0 15,-18 1-209-15,18 17 209 16</inkml:trace>
  <inkml:trace contextRef="#ctx0" brushRef="#br0" timeOffset="94855.52">25681 9594 550 0,'0'0'0'16,"0"0"0"-16,0 0 0 0,0 0 84 15,17-16-84-15,1 16 0 16,0-18 0-16,-1 18 0 0,18-18 0 16,18 0 0-16,18 18 0 15,0 0 0-15,-36 0 0 16,0 0 0-16,-35 0 0 16</inkml:trace>
  <inkml:trace contextRef="#ctx0" brushRef="#br0" timeOffset="95205.27">26527 9313 390 0,'-17'0'0'16,"17"-18"119"-16,-18 18-119 15,18 0 0-15,-17 18 0 0,17-1 0 16,-18 18 0-16,18 54 0 16,-17-19 0-16,-1 18 0 0,18-17 0 15,0-1 51-15,0-17-51 16,0 19 0-16,0-20 0 0,0-17 0 16,0 0 0-1,0-17 0-15,0 0 0 0,0-18 35 16,0 17-35-16,0-17 0 0,-18 0 0 15,18-17 0-15,-18-1 0 16,0 0 0-16,-17-52-178 16,35 70 178-16</inkml:trace>
  <inkml:trace contextRef="#ctx0" brushRef="#br0" timeOffset="95771.77">26280 9753 516 0,'0'0'0'0,"0"0"0"0,0 0 0 16,0 0 0-16,18 0 0 0,-1-17 65 15,1 17-65-15,0-18 0 16,35 0 0-16,0 1 0 15,-18-1 0-15,0 0 0 16,0 1 0-16,1-1 8 0,-19 0-8 16,1 2 0-16,-1 16 0 15,-17 0 0-15,0 0 0 0,19 0 0 16,-38 0 0 0,19 0 0-16,0 0 0 0,-17 16 0 15,-1 2 0-15,18 0 21 0,-17-1-21 16,-1 19 0-16,18-19 0 15,0 19 0-15,0-19 0 0,0 1 0 16,18 0 0-16,-1-18-2 16,1 0 2-16,-1 0 0 15,20-18 0-15,-20 0 0 0,1 1 0 16,-18-1 0-16,17 0 0 16,1 1 0-16,-1-1 18 15,1 0-18-15,0 1 0 16,-18-1 0-16,17 0 0 0,-17 2 0 0,18 16 0 15,-18-18 0-15,0 18 0 16,0 0 0-16,0 18-47 16,0-18 47-1,0 16 0-15,0 2 0 0,0 0 0 16,0 17 0-16,0 0 0 0,0-17 0 16,0 0-38-16,0-1 38 15,0 1 0-15,0 0 0 16,0-18 0-16,0 0 0 15,0 0 0-15,0 0 0 16,17-18 0-16,-17 0 73 16,0 1-73-16,18-19 0 0,-1-17 0 15,1 18 0-15,18 1 0 0,-18 16 0 0,-1 0 0 16,18 0 0 0,1 18 0-16,-19 0 0 15,18 0-184-15,-35 0 184 16</inkml:trace>
  <inkml:trace contextRef="#ctx0" brushRef="#br0" timeOffset="96070.09">27197 9507 473 0,'0'0'0'0,"0"0"66"0,0 0-66 16,-17 0 0-16,-1 0 0 15,0 17 0-15,1-17 0 0,-1 18 0 16,18 0 0-16,0-18 0 16,-17 18 0-16,17-18 42 0,0 16-42 15,0 2 0-15,0-18 0 16,17 18 0-16,1-18 0 15,-1 0 0-15,1 17 0 16,0-17 16-16,18 18-16 0,-36-18 0 0,17 18 0 16,-17-18 0-16,18 17 0 0,-18 1 0 15,-18 0 0 1,18-1 0-16,-17-17 0 16,17 36-23-16,-19-36 23 15,2 17 0-15,-1 1 0 16,0-36 0-16,1 18 0 15,17-17 0-15,-18-1 0 0,18 18 0 16,0 0 0-16</inkml:trace>
  <inkml:trace contextRef="#ctx0" brushRef="#br0" timeOffset="96238.26">27391 9330 442 0,'0'0'0'0,"0"18"0"16,0 17 0-16,18 18 122 15,-18 18-122-15,0 16 0 16,0-16 0-16,0-18 0 0,0 18 0 16,-18-36 0-16,18 1 0 15,0-18 0-15,0-18-169 16,0 0 169-16</inkml:trace>
  <inkml:trace contextRef="#ctx0" brushRef="#br0" timeOffset="97261.42">27515 9560 393 0,'0'0'0'0,"-17"0"0"0,17 0 140 0,-18 0-140 16,0 0 0 0,18 0 0-16,-18 18 0 0,18-18 0 15,0 16 0-15,0 2 0 0,0 0 0 16,0-1 59-1,18 1-59-15,0 0 0 0,0-18 0 16,-1 17 0-16,1-17 0 16,0 0 0-16,17 0 0 0,0 0 0 15,0 0 0-15,18-17 0 16,-36-1 48-16,2 0-48 16,-2 1 0-16,1-1 0 15,-18 0 0-15,0 2 0 0,0-2 0 16,0 0 0-16,0 18 16 0,0-18-16 15,-18 1 0-15,18 17 0 16,-17-18 0-16,17 18 0 0,-19 0 0 16,2 18 0-16,-1-1 0 15,18 1 0-15,0 0 28 16,0 16-28-16,0 2 0 0,18-1 0 16,-1 0 0-1,2-17 0-15,-2 0 0 0,19-1 0 16,-1-17 0-16,0 0 0 0,0-17 0 15,0 17-12-15,-17-18 12 16,17 0 0-16,1-17 0 16,-18 17 0-16,-1 1 0 0,-17-19 0 15,18 2 0 1,-18-2 11-16,17 1-11 0,-17 0 0 0,0-1 0 16,-17 36 0-1,17-17 0-15,-18 17 0 0,18 0 0 16,-17 0 52-16,17 17-52 15,0 1 0-15,-18 0 0 16,18 17 0-16,-18 36 0 0,18-19 0 16,0-17 0-16,0 1 20 0,18-1-20 15,0-17 0-15,17-1 0 16,-18 1 0-16,-17-18 0 16,18 0 0-16,-1-18 0 15,1 18 0-15,0-17 14 0,-18 17-14 16,17-18 0-16,1-17 0 15,-1-1 0-15,1 1 0 16,-18-17 0-16,17 16 0 0,-17 1 0 0,0 17 0 16,0 18 25-16,0-17-25 15,0 17 0 1,0 17 0-16,0-17 0 0,0 0 0 0,0 36 0 16,0-19 15-1,0 37-15-15,0-20 0 16,19 19 0-16,-1-18 0 15,-1 1 0-15,1-19 0 0,17 1 0 16,-18 0-30-16,1-18 30 16,17 0 0-16,-17-18 0 15,-1 0 0-15,1 1 0 0,-1-1 0 16,1 0 0-16,18-35-40 16,-36 36 40-16,18-19 0 15,-18 20 0-15,17-2 0 0,-17 18 0 16,0 0 0-16,0 0 0 15,0 0 0-15,0 18 0 16,0 16 36-16,0 1-36 0,0 18 0 16,18-17 0-16,-18 17 0 15,18-36 0-15,-1-17 0 0,1 0 0 16,17 0 0-16,-35-17 0 16,35-1 0-16,-17-17-233 15,-18 35 233-15</inkml:trace>
  <inkml:trace contextRef="#ctx0" brushRef="#br0" timeOffset="97386.22">28767 9365 510 0,'0'0'0'0,"0"0"0"0,0 0 0 15,0 0 0-15,0 0 0 0,0 0 0 16,0 0-153-16,0 18 153 16,0-18 0-16,0 0 0 15,0 0 0-15</inkml:trace>
  <inkml:trace contextRef="#ctx0" brushRef="#br0" timeOffset="97901.32">28961 9454 467 0,'0'0'0'0,"0"0"0"0,0 0 0 16,-17 17 0-16,-1-17 124 0,1 18-124 15,-1 17 0-15,-17 1 0 16,17-18 0-16,1 34 0 15,17-35 0-15,0 1 0 0,0 0 33 16,0-1-33-16,17-17 0 0,-17 0 0 16,18 0 0-16,0 0 0 15,-1 0 0-15,1-17 0 0,-1-1 0 16,1 0 34 0,-1 18-34-16,1-17 0 0,-18-1 0 15,18 18 0-15,-1 0 0 16,-17 0 0-16,18 0 0 0,-1 18 31 15,2-1-31-15,-19 1 0 0,17 17 0 16,-17 1 0 0,0 17 0-16,0 0 0 15,-17-1 0-15,-2-16 0 0,2-1 0 16,-1 0 0-16,1 1 49 16,-19 17-49-16,1-18 0 15,18-17 0-15,-18-2 0 0,-1-16 0 16,19 0 0-16,-1 0 0 15,0-16 0-15,0-2 0 0,1-17-54 16,-1-18 54-16,18-36 0 0,18 20 0 16,-1-20 0-16,1 36 0 15,0 0 0-15,0 17 0 16,17 19 0-16,-17-19 0 0,34 2-205 16,-52 34 205-16</inkml:trace>
  <inkml:trace contextRef="#ctx0" brushRef="#br0" timeOffset="98108.8">29138 9401 538 0,'0'0'0'0,"0"0"0"16,0 0 0-1,0 0 0-15,18 17 0 0,-18 1 0 16,17 0 0-16,1 35 0 0,-18-18 75 16,17 17-75-16,1 1 0 15,-18-17 0-15,0-1 0 16,18 0 0-16,-18 1 0 15,0-19 0-15,0-17 0 0,0 18 0 16,17-18 0-16,-17 18-103 16,0-18 103-16,0 0 0 0,0 0 0 15,0 0 0-15,0 0 0 16</inkml:trace>
  <inkml:trace contextRef="#ctx0" brushRef="#br0" timeOffset="98260.15">29156 9612 557 0,'0'0'0'0,"0"0"0"16,0 0 0-16,0 0 0 0,17 0 0 16,18-18 0-16,1 18 0 15,34 0 86 1,-16 0-86-16,33 0 0 0,-34 18 0 16,-18-18 0-16,-17 0 0 15,-18 0 0-15</inkml:trace>
  <inkml:trace contextRef="#ctx0" brushRef="#br0" timeOffset="119555.06">16085 12047 150 0,'0'0'0'0,"0"0"0"0,0 0 0 16,0-18 90-16,18 18-90 0,-18 0 0 16,17-18 0-16,-17 18 0 15,0 0 0-15,0 0 0 16,0 0 0-16,0 0 0 0,0 0 0 15,-17 0 0-15,17 0 105 16,0 0-105-16,0 0 0 0,-18 0 0 16,18 0 0-16,0 0 0 15,-17 18 0-15,17-18 0 16,-18 0 103-16,18 0-103 0,-17 0 0 16,-1 0 0-16,18 18 0 15,-19-18 0-15,19 0 0 16,0 0 72-16,-17 17-72 0,17-17 0 15,0 0 0-15,0 18 0 16,-18-18 0-16,18 0 0 0,0 17 0 16,0-17 47-16,-17 0-47 15,17 18 0-15,0-18 0 16,0 18 0-16,0-18 0 0,0 18 0 16,0-18 0-16,0 17 0 15,0-17 0-15,17 17 0 0,-17-17 0 16,0 0 36-1,18 18-36-15,-18-18 0 0,17 18 0 16,-17-18 0-16,0 0 0 16,19 17 0-16,-1 2 0 15,-1-19 0-15,-17 0 0 0,18 17 0 16,-1-17 26-16,-17 0-26 0,18 17 0 16,-18-17 0-16,17 18 0 15,-17-18 0-15,18 18 0 16,-18-18 40-16,0 17-40 0,0-17 0 15,0 18 0-15,0 0 0 0,18-18 0 16,-18 18 0-16,0-1 0 16,0-17 0-16,0 18 0 15,0-1 0-15,-18-17 45 16,18 18-45-16,0-1 0 0,-18 1 0 16,18-18 0-16,0 18 0 15,-17-18 0-15,17 0 0 0,-18 17 43 16,18-17-43-1,-17 0 0-15,17 0 0 0,0 0 0 16,-18 0 0-16,18 0 0 0,-17 0 0 16,-1 0 0-1,18 0 35-15,0 0-35 0,-19 0 0 16,19 0 0-16,0 0 0 0,0 0 0 16,0 0 0-1,0 0 0-15,0 0 0 0,-17 0 0 16,17 18-215-1,0-18 215-15,0 0 0 0,0 0 0 0</inkml:trace>
  <inkml:trace contextRef="#ctx0" brushRef="#br0" timeOffset="137048.78">13969 15645 215 0,'0'17'0'0,"17"2"0"0,-17-19 0 0,18 17 0 15,-1 18 0-15,1 18 0 16,-1 17 110-16,19-17-110 0,-19 0 0 15,-17 18 0-15,18-18 0 16,-18-19 0-16,18 20 0 16,-18-19 0-16,18-17 0 15,-1 17 87-15,-17-17-87 0,18-1 0 16,-18 1 0-16,18-18 0 16,-18 18 0-16,0-18 0 0,17 0 0 15,-17 0 0-15,0 0 95 16,18-18-95-16,-18 0 0 15,17-35 0-15,-17 0 0 0,18-18 0 16,-18 19 0-16,0-1 0 16,0 0 0-16,0 18 0 0,0-36 0 15,0 37 86-15,17-20-86 16,-17 1 0-16,18 19 0 16,-18 15 0-16,18 2 0 0,-1-1 0 15,-17 18 0-15,18-18-106 16,-18 18 106-16,17 0 0 15,-17 0 0-15,0 0 0 0</inkml:trace>
  <inkml:trace contextRef="#ctx0" brushRef="#br0" timeOffset="137297.37">14568 15998 420 0,'0'17'0'0,"0"1"105"0,0 0-105 0,18-1 0 15,-18 1 0-15,17 34 0 0,-17-16 0 16,18-1 0-16,-18 18 0 16,0-35 0-16,0 17-153 15,17-17 153-15,-17-18 0 0,-17 0 0 0,17 0 0 16,0 0 0-1,0 0 0-15</inkml:trace>
  <inkml:trace contextRef="#ctx0" brushRef="#br0" timeOffset="137459.96">14586 15786 275 0,'0'0'0'0,"0"0"0"0,0 0 0 15,0 0 0-15,0 0 0 0,0 0 0 16,-18 0 0-16,18 18 0 0,0 0 0 16,0-18-82-16,0 0 82 15</inkml:trace>
  <inkml:trace contextRef="#ctx0" brushRef="#br0" timeOffset="137763.96">14745 16104 315 0,'0'0'0'0,"0"16"0"16,0 2 0-16,0-18 79 0,0 18-79 15,0 0 0-15,0-18 0 0,0 0 0 16,0 0 0-16,0 0 0 16,-18 0 0-16,18-18 0 15,0 0 0-15,0 0 0 0,-17 18 122 16,17-16-122-16,17-2 0 15,-17 0 0-15,0 1 0 16,0-1 0-16,18 0 0 0,-1 18 0 16,-17-17 0-16,18-1 0 15,-1 0 0-15,1 18 7 0,0-17-7 16,-1 17 0 0,1 0 0-16,-18 0 0 0,0 0 0 15</inkml:trace>
  <inkml:trace contextRef="#ctx0" brushRef="#br0" timeOffset="138041.72">14939 15609 195 0,'0'0'0'0,"0"0"0"16,0 0 0-16,0 0 0 15,0 0 0-15,0 18 134 16,18 17-134-16,-18-16 0 0,17 15 0 0,1 37 0 15,-1-18 0 1,1 0 0-16,-18-18 0 16,18 0 0-16,-18 18 0 0,17-17 99 15,-17-1-99 1,0-17 0-16,18-2 0 0,-18-16 0 0,0 18 0 16,0-18 0-16,0 0 0 15,0 0 0-15,17-18 0 0,-17 2-128 16,0 16 128-1</inkml:trace>
  <inkml:trace contextRef="#ctx0" brushRef="#br0" timeOffset="138447.98">15204 15662 373 0,'0'0'0'0,"0"0"107"0,0 19-107 0,0-2 0 16,-19-17 0-1,1 35 0-15,1-17 0 0,-1-1 0 16,1 1 68-16,-1 0-68 16,1 0 0-16,17-1 0 15,-18 0 0-15,18 1 0 0,-17 0 0 16,17-18 0-16,0 17 0 16,0-17 0-16,17 18 0 15,-17-18 0-15,18 18 42 16,-18-18-42-16,17 17 0 15,1-17 0-15,-1 0 0 0,1 0 0 16,-1 0 0-16,1 0 15 16,1 18-15-16,-2-18 0 15,1 0 0-15,-1 18 0 0,1-18 0 16,0 0 0-16,-18 17 0 16,17-17 0-16,1 0 13 15,-18 18-13-15,17-18 0 0,-17 0 0 16,0 0 0-16,0 0 0 15,0 0 0-15,18 0 0 0,-18 0 0 16,0 0 0-16</inkml:trace>
  <inkml:trace contextRef="#ctx0" brushRef="#br0" timeOffset="138766.04">15591 15998 354 0,'0'0'0'0,"0"0"0"15,0 0 0-15,0 0 156 0,0 0-156 16,0 0 0-16,-17 0 0 16,17 17 0-16,-18-17 0 0,18 0 0 15,0 0 0 1,0 0 0-16,0 0 0 0,0 0-153 16,0 0 153-16</inkml:trace>
  <inkml:trace contextRef="#ctx0" brushRef="#br0" timeOffset="150653.41">16120 15839 77 0,'0'0'0'0,"0"0"0"0,-17-17 0 0,-1 17 0 15,18 0 0-15,-17 0 0 16,17 0 177-16,-18 0-177 16,18-18 0-16,-17 18 0 0,17 0 0 15,-18 0 0-15,18 0 0 0,-19 0 0 16,19 18 152-16,-17-18-152 16,-1 0 0-1,18 17 0-15,-17-17 0 0,17 17 0 0,-18 1 0 16,18-18 0-16,0 35 0 15,18-35 0-15,-18 18 0 16,17 0 87-16,1-1-87 16,-1 19 0-16,2-19 0 15,-1 1 0-15,17 0 0 0,-18-18 0 16,1 17 0-16,-1 1 0 16,1-18 0-16,0 18 50 0,-1-18-50 15,-17 0 0-15,0 0 0 16,18 16 0-16,-36-16 0 0,18 18 0 15,0 0 85-15,-17 0-85 16,-1-1 0-16,18-17 0 16,-18 18 0-16,1-18 0 15,-1 18 0-15,-17-1 48 0,18-17-48 0,-1 0 0 16,-1 0 0 0,19 0 0-16,0-17 0 0,0-1 0 15,0 18-203 1,0 0 203-16</inkml:trace>
  <inkml:trace contextRef="#ctx0" brushRef="#br0" timeOffset="151171.56">16261 15681 302 0,'0'0'0'0,"0"0"0"15,0 0 0-15,0 17 0 0,0 0 0 16,19 1 0-16,-2 17 146 15,-17 19-146-15,18 33 0 16,-1-34 0-16,-17 0 0 0,0-17 0 16,0 17 0-16,18-19 0 15,-18 2 0-15,17-19 3 16,-17-17-3-16,0 18 0 16,0-18 0-16,18 0 0 15,-18-18 0-15,0 18 0 0,18-17 0 16,-18-19 0-16,0 2-34 15,17-19 34-15,1 0 0 0,-18 17 0 16,0 1 0-16,0 0 0 16,17 17 0-16,-17 18 8 15,-17-18-8-15,17 18 0 0,0 0 0 16,0-17 85-16,-18 17-85 16,1 17 0-16,17-17 0 0,-18 0 0 15,0 18 0-15,18 0 0 16,-17-1 0-16,-1 1 76 15,1 0-76-15,17-1 0 0,-18 1 0 16,18 17 0-16,0-17 0 16,0 0 0-16,18-1 0 15,-1 1 0-15,1 0 0 0,-1-2 0 16,1-16-10-16,0 0 10 16,-1 0 0-16,18 18 0 0,0-36 0 15,1 18 0-15,-18 0 0 16,0-16 0-16,-18 16 0 15,0 0 0-15</inkml:trace>
  <inkml:trace contextRef="#ctx0" brushRef="#br0" timeOffset="151776.85">16702 15874 363 0,'0'0'0'0,"0"0"0"0,-17-18 0 0,17 18 0 15,-18 0 0-15,18-17 0 16,-17 17 0-16,17 0 0 0,-18 0 0 15,18 17 0-15,-18 1 0 16,18-18 90-16,-17 35-90 16,17 1 0-16,0-1 0 15,0 0 0-15,0 1 0 0,17-19 0 16,1 1 0 0,-18 0 42-16,18-18-42 15,-1 0 0-15,-17 0 0 0,0 0 0 16,18-18 0-16,-1 0 38 0,-17 1-38 15,18-1 0-15,-18-17 0 16,0 17 0-16,17 0 0 16,-17-17 0-16,-17 35 0 0,17-18 0 15,0 18 0-15,0 0 0 16,0 0 0-16,0 0 83 0,0 18-83 16,0 0 0-16,0-1 0 0,17 36 0 15,-17-35 0-15,18 0 0 16,-18 17 25-16,18-17-25 15,-1-2 0-15,-17-16 0 16,19 0 0-16,-2 0 0 0,-17 0-188 16,18-16 188-16,-18-2-34 0,0 0 34 15,18 1 0 1,-18-19 0-16,17-17 0 0,-17 0 0 0,0 0 0 16,0 19 0-16,0-2 0 31,-17 36 0-31,17 0 76 0,0 0-76 0,17 0 0 15,-17 18 0-15,0 0 0 16,0 16 0-16,18 19 0 16,-1 0 0-16,1 0 84 15,-18-17-84-15,17-1 0 0,1-1 0 16,-1-16 0-16,1 0 0 16,0-18 0-16,-1 0 0 15,-17 0 0-15,0 0 0 16,0 0 0-16</inkml:trace>
  <inkml:trace contextRef="#ctx0" brushRef="#br0" timeOffset="152843.94">17726 15822 273 0,'0'-18'0'0,"0"0"0"0,0 0 0 0,0 1 0 15,0-1 0-15,0 0 0 16,0 1 0-16,-18 0 0 0,18 17 0 15,-18-19 91-15,1 19-91 16,-1-17 0-16,18 34 0 0,-17-17 0 16,-1 36 0-16,18-19 0 15,-17 54 102-15,17-1-102 16,17 1 0-16,1-18 0 0,-1 0 0 16,1 18 0-1,-1-37 0-15,1 19 0 0,0 0 0 16,-1-17 68-16,-17-19-68 15,18 19 0-15,-18-18 0 16,0 17 0-16,0-35 0 0,0 18 0 16,-18 0 0-16,18-18 0 15,0 0-102-15,-17-18 102 0,-1 0 0 16,0 0 0-16,-17-17 0 16,0-1 0-16,18 1 0 0,-2 0-53 15,19 17 71-15,0 0-18 16,0 18 0-16,0-17 0 0,0-1 0 15,0 0 0-15,19 18 0 0,-2-18 0 16,1 2 0-16,-1-2-27 16,1 0 27-1,35 1 0-15,-18-1 0 0,-18 0 0 0,18 18 0 16,1-17 0-16,-18-1 0 16,0 0 24-1,-1 18-24-15,-17-17 0 0,0 17 0 0,0 0 0 16,0 0 0-1,-17-18 0-15,-1 18 102 16,0 0-102-16,18 18 0 16,-18-18 0-16,0 17 0 0,1 1 0 15,-1 17 0-15,1 1 0 16,17 17 0-16,17-37-33 16,-17 20 33-16,18-18 0 15,-1-1 0-15,1-17 0 0,0 0 0 16,-18 0 13-16,18-17-13 15,0-1 0-15,-1 0 0 0,1 0 0 16,-1-16 15-16,1-19-15 16,0 18 0-16,-18-1 0 0,17 1 0 15,-17 17 0-15,0 1 0 16,0-1 0-16,0 18 0 16,18 18 0-16,-18-18 0 0,17 17 0 15,-17 1-2-15,18 0 2 16,-18-1 0-16,17 19 0 15,-17-19 0-15,18-17 0 16,-18 18 0-16,0 0 1 0,18-18-1 16,-18 17 0-16,0 1 35 15,0-18-35-15,0 0 0 0,0 0 0 16,0 0 0-16,0-18 0 16,0 1 0-16,0-1 0 0,17 0 0 15,-17 1 0-15,0-1 0 16,18 0 60-16,0 1-60 15,0-19 0-15,17 19 0 16,0-1 0-16,-17 0 0 0,-1 18 0 16,-17 0 0-16,0 0 0 0</inkml:trace>
  <inkml:trace contextRef="#ctx0" brushRef="#br0" timeOffset="153182.04">18395 15892 426 0,'0'0'0'0,"0"0"0"16,0-18 0-16,-17 18 0 0,17 0 0 16,-18 0 0-16,1 0 0 15,-1-18 0-15,18 18 0 16,-18 18 0-16,18-18 82 0,0 0-82 16,0 0 0-16,0 18 0 15,18-1 0-15,-18 1 0 16,18 0 0-16,17-1 43 15,-35 1-43-15,36 0 0 0,-19-18 0 0,1 17 0 16,0-17 0-16,-1 18 0 16,-17-18 0-16,18 18 0 15,-18-18 0-15,0 35 52 0,-18-35-52 16,18 18 0-16,-17-2 0 0,-1 2 0 31,0-18 0-31,1 18 0 0,-2 0 0 16,19-18 0-16,-17 0 0 15,17 0 0-15,0 0-181 16,0 0 181-16</inkml:trace>
  <inkml:trace contextRef="#ctx0" brushRef="#br0" timeOffset="153609.51">18660 15892 330 0,'0'0'0'0,"0"0"0"0,0 0 0 16,0 0 0-16,-18 0 0 16,18 17 141-16,-17 1-141 0,17 0 0 15,0-1 0-15,-18 36 0 16,18-35 0-16,18 17 0 16,-18-17 59-16,17 0-59 0,-17-2 0 15,18-16 0-15,1 18 0 16,-2-18 0-16,1-18 0 0,-1 18 0 15,1-16 54-15,-1-2-54 16,1 18 0-16,-1-53 0 16,1 18 0-16,-18-1 0 0,18 19 0 15,-18-1 0-15,0 0 0 16,-18 18 0-16,18 0 84 0,0 0-84 16,-18 0 0-16,1 0 0 15,17 0 0-15,-18 18 0 16,1 0 0-16,-1-1 35 0,1 1-35 15,-18 17 0-15,16 1 0 16,19-1 0-16,-18-1 0 0,18 20 0 16,18-37 0-16,-18 19 0 15,0-36-211-15,0 0 211 16</inkml:trace>
  <inkml:trace contextRef="#ctx0" brushRef="#br0" timeOffset="154309.54">18978 15786 439 0,'0'0'0'0,"-17"0"0"15,-1 18 0-15,18-18 0 0,-19 18 105 16,2-1-105-1,17 0 0-15,-18 19 0 0,1-1 0 0,17 0 0 16,0 1 0-16,0-19 0 0,17 1 0 16,-17-18 0-16,18 18 0 15,-18-18 3-15,17 0-3 0,2-18 0 16,-1 18 0-16,-1-18 0 31,-17 1 0-31,18-1 0 0,-1 0 0 16,1 1 0-16,-18 17 0 0,18-18 22 15,-18 18-22-15,0 18 0 16,17-1 0-16,1 1 0 0,-1 35 0 16,1 0 0-16,-18-1 0 15,0-16 0-15,0-1 0 16,-18 18 0-16,18-18 43 0,0 1-43 16,-17-1 0-16,-1 1 0 15,18-18 0-15,0-18 0 0,-17 0 0 16,17 0 0-16,0 0 0 15,0-36 0-15,0 18-40 0,-18-17 40 0,36-1 0 32,-18 1 0-32,17 17 0 15,1-17 9-15,-1 17-9 16,1 1 0-16,17-19 0 0,-17 18 0 16,-1 2 0-16,2-2 4 15,16 0-4-15,-18-17 0 0,1 17 0 16,0 1 0-16,-1-19 0 15,-17 19 0-15,0 17 0 16,0-18 0-16,-17 0 0 0,17 18 75 16,-18-17-75-16,18 17 0 15,0 0 0-15,-18 0 0 0,18 0 0 16,0 17 0-16,0 1 0 16,18 17 0-16,0 18 50 15,17 0-50-15,0-17 0 0,0-2 0 16,0-16 0-16,19-18 0 15,-19 0 0-15,-35 0-213 16,0 0 213-16</inkml:trace>
  <inkml:trace contextRef="#ctx0" brushRef="#br0" timeOffset="154966.16">20037 15786 464 0,'0'0'0'0,"0"0"0"0,-18 0 0 0,0 0 0 16,0-18 94-1,0 18-94-15,18 0 0 0,-17 18 0 0,-1-18 0 16,18 18 0-1,-35 17 0-15,35 18-51 0,-18 0 51 16,18 0 0-16,0-36 0 16,18 19 0-16,0-19 0 0,-1-17 0 15,1 18 0-15,-18-18 0 16,17-18 0-16,1 18 0 16,-18-17 0-16,18-1 24 15,0 0-24-15,-18-17 0 0,18 17 0 16,-18 1 0-16,0-1 0 15,17 0 0-15,-17 1 0 16,0 17 52-16,0 17-52 0,0-17 0 16,18 18 0-16,-18 17 0 0,17 1 0 15,-17 17 0-15,18-18 21 16,-18-17-21-16,17-2 0 0,1 2 0 16,0-18 0-16,-1 0 0 15,1 0 0-15,-1-18-44 16,1-16 44-16,18-1 0 0,-18-1 0 15,-1-17 0-15,1 18 0 0,-18-18 0 16,17 1-1-16,-17 16 1 16,0-17 0-16,0 18 0 15,0 35 0-15,0 0 0 0,0 0 0 32,0 0 0-32,0 35 0 0,18 0 72 15,-18 19-72-15,17 16 0 16,-17 0 0-16,0-34 0 15,18-1 0-15,0 0 0 0,-18-17 0 16,17 0 0-16,-17-18 0 16,0 16-190-16,0-16 190 0</inkml:trace>
  <inkml:trace contextRef="#ctx0" brushRef="#br0" timeOffset="155165.98">20301 15945 476 0,'0'0'0'0,"0"0"0"16,0 0 0-16,18 0 0 15,-1-18 0-15,1 18 0 0,-1 0 0 16,19 0 0-16,-19 0 0 16,36 0 0-16,-36-18 71 15,19 18-71-15,-18 0 0 0,0-17 0 16,-18 17 0-16</inkml:trace>
  <inkml:trace contextRef="#ctx0" brushRef="#br0">14321 16986 179 0,'0'0'0'16</inkml:trace>
  <inkml:trace contextRef="#ctx0" brushRef="#br0" timeOffset="156218.01">14586 17038 253 0,'0'0'0'0,"0"-18"0"16,17 18 0-16,-17 0 0 15,0 0 0-15,-17 0 0 0,17 0 178 16,-18 0-178-16,18 18 0 16,-18 0 0-1,1 17 0-15,-1 0 0 0,-17 1 0 16,18-19 0-16,17 19 47 15,-18-19-47-15,0 18 0 16,18-16 0-16,-17-3 0 0,17-16 0 16,17 18 0-16,-17-18 0 15,0 18 13-15,18 0-13 0,0-18 0 16,-1 0 0-16,1 17 0 16,-1-17 0-16,18 18 0 15,1-18 0-15,-1 18 0 0,0-18 0 16,1 17 0-16,-18-17-147 15,34 0 147-15,-17-17 0 0,-17-1 0 16,0 0 0-16,-18 18 0 16,0 0 0-16,0 0 0 15,0 0 0-15</inkml:trace>
  <inkml:trace contextRef="#ctx0" brushRef="#br0" timeOffset="156536.31">14833 17056 147 0,'-18'0'0'16,"18"17"0"-16,-18 1 0 0,18 17 0 16,-17 1 0-16,17-1 145 15,0 18-145-15,0-17 0 0,17 16 0 16,1-34 0 0,0-1 0-16,-1 1 0 0,1-18 0 15,-1 0 0-15,1 0 50 0,-18-18-50 16,17 1 0-16,2-1 54 15,-19 0-54-15,18 0 0 0,-1-17 0 16,-17 18 0-16,18-18 0 16,-18 17 0-16,0-17 98 15,-18 17-98-15,18-18 0 0,-17 19 0 16,-1-1 0-16,18 18 0 16,0 0 0-16,0 0 0 15,-19 0 0-15,19 0 0 0</inkml:trace>
  <inkml:trace contextRef="#ctx0" brushRef="#br0" timeOffset="157098.32">15080 17126 302 0,'0'0'0'0,"0"0"0"15,17 18 0-15,-17-18 0 0,18 35 114 0,-18-35-114 16,17 36 0-16,1-19 0 15,-18 1 0-15,0-1 0 16,0 2 0-16,0-3 0 16,0-16 0-16,17 18 0 0,-17-18 59 0,0 0-59 15,0 0 0 1,0 0 0-16,0-18 0 0,18 2 0 16,-18-3 0-16,19-33 0 15,-19 16 0-15,17 1 0 0,1 17 0 16,-1-17 15-1,1 17-15-15,0 1 0 16,-1 17 0-16,-17 0 0 0,18 0 0 16,-18 17 0-16,17 1 61 15,-17 17-61-15,0-17 0 16,0 0 0-16,18 17 0 16,-18-17 0-16,0-1 0 0,0 18 59 15,0-35-59-15,0 19 0 16,0-19 0-16,0 16 0 0,0-16 0 0,0 0 0 0,0 0 0 31,0-16 0-31,17-3 0 16,-17 2 14-16,18-1-14 0,0-35 0 15,-1 18 0-15,-17-18 0 16,18 35 0-16,0-17 0 16,-18 17 0-16,18 18 0 0,-1 0 0 15,-17 0 37-15,0 0-37 16,18 0 0-16,-18 18 0 15,18 0 0-15,-18-1 0 0,17 18 0 16,1-17 0-16,-18 18-42 16,17-1 42-16,-17-17 0 15,0-18 0-15,0 0 0 16</inkml:trace>
  <inkml:trace contextRef="#ctx0" brushRef="#br0" timeOffset="157535">14445 16915 272 0,'0'0'0'0,"0"0"0"0,0 0 0 15,0 18 141-15,18-1-141 16,-18 19 0-16,0-2 0 0,17 54 0 15,-17-34 0-15,18-1 0 0,-18-1 0 16,-18 1 0-16,18-17 107 16,0-1-107-16,-17 18 0 0,34-18 0 15,-17 0 0-15,0 1 0 16,18-19 0-16,-18 1 0 16,17-18 0-16,-17 18-156 0,18-18 156 15,-18 0 0 1,0 0 0-16</inkml:trace>
  <inkml:trace contextRef="#ctx0" brushRef="#br0" timeOffset="158703.78">15697 17038 141 0,'0'18'0'0,"0"-1"136"16,17 1-136-16,-17-1 0 0,0 1 0 16,19 18 0-16,-19-19 0 15,0 1 0-15,0 17 0 0,0-17 0 16,0-1 94-16,0 2-94 15,0-3 0-15,0-16 0 0,0 0 0 16,0 0 0-16,0 0 0 16,17-16 0-16,-17-3 0 15,0 2 40-15,0-1-40 16,0-17 0-16,18-18 0 16,0 17 0-16,-18 1 0 0,17 18 0 15,18-1 0-15,-17 0 0 0,-1 18 0 16,-17-18 0-16,18 36 23 15,0-18-23-15,-18 18 0 0,0 0 0 16,17 17 0 0,-17 18 0-16,0-18 0 0,0 1 89 0,0-1-89 15,0-18 0-15,0-17 0 16,0 0 0-16,0 19 0 0,0-19 0 16,0-19 0-1,0 19 23-15,0 0-23 0,18-17 0 16,-18-1 0-1,0-17 0-15,17 17 0 16,1-35 0-16,-18 18 0 16,17 0 0-16,2-1 0 0,-19 18 0 15,18 18 34-15,-1-16-34 0,-17 16 0 16,18 16 0-16,-18-16 0 16,0 18 0-16,17 0 0 0,-17 0 63 15,18 17-63-15,-18 18 0 16,17-18 0-16,-17 1 0 0,18-19 0 15,-18 18 0 1,0 0 0-16,18-35 0 0,-18 0 0 0,0 0 0 16</inkml:trace>
  <inkml:trace contextRef="#ctx0" brushRef="#br0" timeOffset="158867.94">16350 17302 479 0,'0'0'0'16,"0"0"0"-16,0 0 0 0,0 0 0 15,0 0 116-15,0 0-116 16,0 0 0-16,0 0 0 0,0 0 0 16</inkml:trace>
  <inkml:trace contextRef="#ctx0" brushRef="#br0" timeOffset="159699.23">16967 17108 232 0,'0'-17'0'0,"-18"17"0"0,18-18 0 0,-17 18 179 0,17 0-179 16,-18 0 0-1,1 0 0-15,-1 0 0 16,1 0 0-16,-1 18 0 0,0-1 0 16,1 1 64-16,-2 18-64 0,19-1 0 0,0-17 0 31,0-1 0-31,0 18 0 16,0-16 0-16,19-3 0 0,-2 2 0 15,1-18 0-15,17 18 0 16,-17-18 21-16,17 0-21 15,-18 0 0-15,1 0 0 16,-1 0 0-16,19 0 0 0,-36-18 0 16,17 36 0-16,-17-18 37 15,18 0-37-15,-18 18 0 0,-18-18 0 16,18 17 0-16,-17 1 0 16,17 0 0-16,-18 17 0 15,0-17 0-15,1-1 0 0,-1 1 0 16,1-18-160-16,-1 0 160 15,1 0 0-15,-1 0 0 0,18 0 0 16,0 0 0-16,0 0 0 16</inkml:trace>
  <inkml:trace contextRef="#ctx0" brushRef="#br0" timeOffset="160234.79">17214 17108 326 0,'0'18'0'16,"0"0"0"-16,0 0 0 0,0 17 0 16,0 0 0-16,0 0 0 15,0-16 0-15,0 15 0 0,0-16 112 16,-18 17-112-16,18-35 0 16,0 18 0-16,0-18 0 15,0 0 0-15,0 0 0 0,0 0 0 16,0-18 0-16,0 1 0 15,0-19 0-15,18 2 33 0,0-20-33 16,-1 1 0-16,1 36 0 16,-1-1 0-16,1 0 0 15,-1 0 0-15,-17 18 0 0,19 18 0 16,-1-18 0-16,-18 18 0 16,17 0 49-16,-17 17-49 0,18-17 0 15,-18-1 0 1,0 18 0-16,0-16 0 15,0-3 0-15,0-16 0 0,0 18 0 16,0-18 0-16,17 0 0 16,-17 0 2-16,0 0-2 15,18-18 0-15,-18 2 0 0,17-3 0 16,-17 2 0-16,18-18 0 0,-18 17 0 16,18 0 11-16,-1-17-11 15,1 35 0-15,-18 0 0 16,17 0 0-16,1 0 0 15,-1 18 0-15,-17-1 29 0,18 1-29 16,-18 0 0-16,19-1 0 16,-19 18 0-16,0-35 0 15,0 0 0-15,0 0 0 0,0 0 0 0,0 0 0 32</inkml:trace>
  <inkml:trace contextRef="#ctx0" brushRef="#br0" timeOffset="160635.32">17778 17073 374 0,'0'0'0'0,"0"0"0"0,0 0 0 0,0 18 138 16,-17-18-138-16,-1 17 0 16,1 1 0-16,-1 0 0 15,0 17 0-15,18 1 0 16,0 16 0-16,0-33 19 0,0-3-19 15,0 20 0-15,18-18 0 0,-18-18 0 0,18 0 0 16,-18 0 0-16,0-18 0 16,17 18 0-1,1-18 0-15,-18 0-1 16,17 2 1-16,1-3 0 16,-1-16 0-16,-17 18 0 0,18-1 0 15,-18 0 0-15,0 18 0 16,0-17 0-16,0 17 21 15,18 0-21-15,-18 17 0 0,0 1 16 16,0 0-16-16,0-1 0 16,18 18 0-16,0 0 0 15,-18-17 0-15,17 0 0 0,1 0 0 16,-18-18 0-16,17 0 0 16,-17 0-170-16,0 0 170 0</inkml:trace>
  <inkml:trace contextRef="#ctx0" brushRef="#br0" timeOffset="160889.45">17831 16897 333 0,'0'0'0'16,"-18"0"0"-16,1 0 0 0,-1 18 146 16,1-18-146-16,17 18 0 15,-18-1 0-15,18-17 0 0,-17 18 0 16,17 0 0-16,0-18 0 15,17 0 25-15,-17 0-25 16,0-18 0-16,18 18 0 0,-18-18 0 16,17 18 0-16,-17-17 0 15,18 17 0-15,-18-18 0 0,17 18 28 16,-17-18-28-16,18 18 0 16,-18 0 0-16,0 0 0 15,0 0 0-15</inkml:trace>
  <inkml:trace contextRef="#ctx0" brushRef="#br0" timeOffset="161309.29">18519 16702 372 0,'0'0'0'0,"0"0"0"15,0 0 0-15,0 0 161 0,0 0-161 16,-17 18 0-16,17 0 0 0,0 0 0 15,0 17 0 1,-18 36 0-16,18 0 0 16,18-2 0-16,-18 2 0 0,17 0 21 15,-17-18-21-15,0 0 0 0,18 17 0 0,-1-17 0 16,-17 0 0 0,0-35 0-16,0 17 23 15,18-17-23-15,-18-18 0 16,0 17 0-16,0-17 0 0,0 0 0 15,0 0 0-15,0 0 0 16,0 0 0-16</inkml:trace>
  <inkml:trace contextRef="#ctx0" brushRef="#br0" timeOffset="162017.79">18395 17179 293 0,'0'0'0'16,"0"0"0"-16,0 0 0 0,0 0 0 15,19 0 0-15,-2 0 0 0,1 0 0 16,17-17 0-16,0 17 0 0,0-18 0 16,18 0 4-16,-18 0-4 0,-17-17 0 15,18 18 0 1,-1-1 0 0,-17 0 0-16,-18 0 7 0,17 2-7 0,-17 16 0 0,0 0 0 31,0-18 0-31,-17 18 110 15,17 0-110-15,-18 0 0 0,1 18 0 16,-1-2 0-16,-18 2 0 0,18 18 0 16,1 16 0-1,-1-16 0-15,1-1 37 0,17 1-37 16,0-1 0-16,0-18 0 16,17 2 0-16,-17-3 0 15,18-16 0-15,-18 0 0 0,17-16 19 16,-17 16-19-16,18-19 0 15,1-16 0-15,-19 18 0 0,17-1 0 16,1 0 22 0,-1-17-22-16,-17-1 0 0,18 19 0 15,-18-18 0-15,0 17 0 0,17 0 0 16,-17-16 0-16,0 34 0 16,0-18 0-16,18 18 0 15,-18 0-108-15,0 0 108 0,0 18 0 16,0-18 0-16,17 34 0 15,-17-16 0-15,0 0 0 0,18-1 0 16,-18 18 0-16,0-17 17 16,18 0-17-16,-18 0 0 15,0-18 0-15,0 17 0 0,0-17 0 16,17 0 0-16,-17 18 0 16,-17-36 0-16,17 18 0 0,0 0 73 15,0-17-73-15,0-1 0 16,0 0 0-16,0 0 0 15,17-17 0-15,-17 18 0 16,0-19 0-16,18 18 0 0,-1 2 0 16,1-2 0-16,-18 0-107 15,36 18 107-15,-18 0 0 0,-18 0 0 16,0 0 0 0,0 0 0-16,0 0 0 0,70 18-110 15,-70-18 110-15</inkml:trace>
  <inkml:trace contextRef="#ctx0" brushRef="#br0" timeOffset="162334.53">19154 16986 287 0,'0'0'0'0,"0"0"0"16,0 0 172-16,0 0-172 16,0 0 0-16,-18 0 0 0,1 0 0 15,17 0 0-15,-18 0 0 16,1 0 0-16,-1 0 0 0,1 0 43 16,17 0-43-16,0 16 0 15,-18-16 0-15,18 18 0 0,0-18 0 16,0 18 0-16,18 0 0 15,-18-1 0-15,0-17 5 16,17 18-5-16,1-1 0 0,-1-17 0 16,1 18 0-16,-1-18 0 15,1 18 0-15,-18-18 0 0,18 18 6 16,-18-18-6 0,0 17 0-16,0-17 0 15,0 18 0-15,0-18 0 16,-18 18 0-16,0-1 0 0,1-17-55 15,17 18 55-15,-18-18 0 16,1 0 0-16,17 0 0 0,0 0 0 16,0 0 0-16</inkml:trace>
  <inkml:trace contextRef="#ctx0" brushRef="#br0" timeOffset="162540.53">19296 16827 310 0,'0'17'0'0,"0"-17"0"15,17 36 0-15,1 34 147 0,-1-18-147 16,1-16 0-16,-18 17 0 16,0 0 0-16,0-18 0 0,0 1 0 15,0-1 0-15,0 1 0 16,0-36 0-16,0 0-137 15,0 0 137-15</inkml:trace>
  <inkml:trace contextRef="#ctx0" brushRef="#br0" timeOffset="162891.6">19560 16897 360 0,'-17'18'0'0,"-1"-18"0"0,0 18 0 16,1-18 0-16,-19 17 0 16,18 1 0-16,1 16 69 15,-1-16-69-15,0-18 0 0,1 18 0 16,-1 0 0-16,1-1 0 16,-1 1 0-16,18-1 0 0,0 1 0 15,0-18 36-15,0 18-36 16,18 0 0-16,-1-1 0 15,1-17 0-15,-1 18 0 0,19-18 0 16,-19 0 0-16,19 0 0 16,-1 18 0-16,1-18-23 15,-1-18 23-15,-18 18 0 0,1 0 0 16,-1 0 0-16,1 0 0 16,-18 0 0-16,0 0 0 0,0 0 0 15</inkml:trace>
  <inkml:trace contextRef="#ctx0" brushRef="#br0" timeOffset="163295.42">19683 17108 331 0,'0'0'0'0,"0"0"0"0,18 0 70 16,-18-17-70-16,17 17 0 15,2-18 0-15,-19 1 0 16,17 17 0-16,1-18 0 0,-18 0 0 16,18 0 0-16,-18 2 0 15,0-2 0-15,17 0 54 16,-34 18-54-16,17-17 0 0,0-1 0 0,-18 0 0 31,18 18 0-31,-18-17 0 0,1 17 0 0,17 0 0 16,-19 17 0-1,2-17 60-15,17 18-60 16,-18 17 0-16,18 1 0 16,-17 16 0-16,34 1 0 0,-17 0 0 0,18-18 35 15,-1-17-35-15,2 17 0 0,-2-17 0 16,1-18 0 0,17 17 0-16,-17-17 0 15,-1-17 0-15,18-1 0 16,-17 1 0-16,0-19 0 0,-1 19-165 15,-17 17 165-15</inkml:trace>
  <inkml:trace contextRef="#ctx0" brushRef="#br0" timeOffset="163531.96">19965 16844 384 0,'0'0'0'16,"0"0"0"-16,0-17 0 0,0 17 0 16,0-18 0-16,0 18 0 15,0 0 0-15,0 18 135 16,0-1-135-16,0 1 0 0,0 17 0 15,0 36 0-15,0-19 0 16,0 1 0-16,0-18 0 16,18 1 0-16,-18-1 69 15,18 1-69-15,0-36 0 0,-18 17 0 16,18-17 0-16,-1 0 0 16,1-17 0-16,-18-1 0 0,17 0 0 15,1 1 0-15,-18-1-177 16,0 18 177-16</inkml:trace>
  <inkml:trace contextRef="#ctx0" brushRef="#br0" timeOffset="163975.03">20124 16844 320 0,'0'0'0'0,"0"0"0"15,0 0 0-15,0 0 0 16,0 0 0-16,0 0 0 0,18 18 0 16,-18 0 0-16,0 17 0 15,18 18 153-15,-1-1-153 16,-17 1 0-16,18-18 0 15,-18-17 0-15,17 0 0 0,1 17 0 16,-18-17 0 0,17-18 0-16,2 0 86 0,-19 18-86 0,18-18 0 15,-1 0 0-15,1 0 0 16,-1-18 0 0,1 18 0-16,-18-18 60 0,17 1-60 15,-17-1 0-15,18 0 0 0,0 0 0 16,-18 1 0-16,0-1 0 15,17-17 0-15,-17 17 0 0,-17 0 0 16,17 2 66-16,0-2-66 16,-18 18 0-16,18 0 0 0,-18 0 0 15,18 0 0-15,0 0 0 16,-17 18 70-16,17 16-70 16,-18-16 0-16,18 17 0 15,18 18 0-15,-18-35 0 0,17 17 0 0,1 1 35 16,0-19-35-16,17 1 0 15,0-1 0-15,-18-17 0 16,19 0 0-16,17 0 0 16,-18-17 0-1,1-1 0-15,-19 1-237 0,-17 17 237 16</inkml:trace>
  <inkml:trace contextRef="#ctx0" brushRef="#br0" timeOffset="164529.92">21077 16897 370 0,'0'0'0'0,"0"0"0"0,0 0 138 0,0 0-138 16,-18 0 0-16,18 18 0 15,0 0 0-15,-18-1 0 16,18 19 0-16,0 16 0 0,18 1 0 15,-18 0 82-15,0-18-82 16,18-17 0-16,0 17 0 0,0-35 0 16,-18 0 0-16,17 0 0 15,1 0 0-15,-1 0 0 16,-17-17 23-16,53-19-23 16,-35 1 0-16,17-1 0 0,-35 1 0 15,17 0 0-15,-17 17 0 16,18-16 0-16,-18 16 22 0,0 18-22 15,0-18 0-15,0 18 0 16,-18 0 0-16,18 18 0 0,0-18 0 16,0 18 0-16,0 16 0 15,0 2 0-15,0 16 57 16,18-16-57-16,-18-1 0 16,17-17 0-16,2 17 0 0,-1-17 0 15,-18-18 0-15,0 0 0 16,0 0 0-16</inkml:trace>
  <inkml:trace contextRef="#ctx0" brushRef="#br0" timeOffset="165054.72">21642 16915 519 0,'0'0'0'0,"0"0"0"15,0 0 113-15,-18 0-113 16,1 0 0-16,-2 0 0 0,1 18 0 16,18-18 0-16,-17 17 27 0,17 1-27 15,-18 0 0 1,18-2 0-16,-17 20 0 0,17-1 0 16,0 18 0-16,17-35-9 15,-17 17 9-15,18-17 0 0,-1-18 0 16,1 0 0-16,1 0 0 0,-2 0 0 15,1-18 0-15,-1-17 0 16,1 17 0-16,-1 0 0 16,-17-34 0-16,18-2 29 0,-18 2-29 15,18-1 0-15,-36 0 0 16,18 18 0 0,0-36 0-16,0 35 0 0,-18-16 0 0,18 17 0 15,0 17 60-15,0 18-60 0,-17 0 0 16,17 0 0-16,0 0 0 15,0 0 0 1,0 18 0-16,0-18 0 0,0 35 0 0,17 17 0 16,-17 20 80-1,18-19-80-15,0 0 0 16,-1-18 0-16,18 36 0 16,-17-37 0-16,-1 2 0 0,1 16 0 15,0-16-24-15,18 17 24 0,-19-18 0 16,1 0 0-16,-1-16 0 0,-17-19 0 15</inkml:trace>
  <inkml:trace contextRef="#ctx0" brushRef="#br0" timeOffset="182831.08">22965 13140 152 0,'0'0'0'0,"0"18"0"0,0-18 0 0,0 35 120 16,0-17-120-16,0-1 0 16,17 19 0-16,-17 34 0 15,18 1 0-15,-18-18 0 0,0-18 0 16,0 0 0-16,0 17 0 16,0 2 90-16,0-19-90 15,0 1 0-15,0-1 0 0,0 0 0 16,0-17 0-16,0 17 0 15,0-17 0-15,0-18 0 0,0 18 0 16,0-18 0-16,17 0-108 16,-17 0 108-16</inkml:trace>
  <inkml:trace contextRef="#ctx0" brushRef="#br0" timeOffset="183130.28">22982 13758 275 0,'0'0'0'15,"0"0"0"-15,0 0 0 16,0 0 0-16,0-18 0 0,0 0 0 16,0 1 0-16,18-1 0 0,-1-17 100 15,1-19-100 1,17-16 0-16,0 17 0 0,0 0 0 15,1 18 0-15,17-18 0 0,-18 19 54 16,1-20-54-16,-1 19 0 16,0-1 0-16,-18 1 0 15,1 35 0-15,-18-18 0 0,0 18 0 16,18-17 0-16,-18 34-129 16,0-17 129-16</inkml:trace>
  <inkml:trace contextRef="#ctx0" brushRef="#br0" timeOffset="183426.73">23070 13528 202 0,'0'0'0'0,"0"0"0"0,0 0 0 16,18 0 0-16,-1 0 0 0,1 18 0 15,-1-18 0-15,-17 18 0 16,18-18 102-16,0 16-102 0,18 20 0 16,-1-18 0-16,-18 17 0 15,1-17 0-15,0 17 0 16,-1-17 44-16,1 0-44 16,17-1 0-16,-35-17 0 15,17 0 0-15,1 0 0 0,-18 0 0 16,0 0 0-16,0 0-104 0,0 0 104 15</inkml:trace>
  <inkml:trace contextRef="#ctx0" brushRef="#br0" timeOffset="183905.81">23547 13369 154 0,'0'0'0'15,"-18"0"0"-15,0 18 0 0,1-18 0 16,17 18 120-16,-18-18-120 15,18 35 0-15,-18-17 0 0,0 17 0 16,18 18 0-16,0-1 0 16,18 2 73-16,-18-37-73 0,18 19 0 15,0-1 0-15,17-17 0 16,-17-18 0-16,-18 0 0 16,17 0 0-16,1-18 0 15,17 0 52-15,-18 1-52 16,1-1 0-16,17-17 0 0,-17-1 0 0,-1 0 0 15,-17 2 0 1,0 16 75-16,0-17-75 16,0 0 0-16,0 17 0 0,0 18 0 15,-17-18 0-15,17 18 0 16,-18-17 75-16,18 17-75 16,-17 17 0-16,17-17 0 15,0 18 0-15,0-18 0 0,-18 18 0 16,18-1 0-16,0 1 0 15,-18 17 29-15,1 17-29 0,-1-16 0 16,18 17 0-16,0-17 0 16,0-19 0-16,-17 19 0 15,34-19 0-15,-17 1-11 0,0 0 11 16,18-18 0-16,-18 0 0 16,17 0 0-16,-17-18 0 0,0 18 0 15,0 0 0-15,0 0 0 16,0 0 0-16</inkml:trace>
  <inkml:trace contextRef="#ctx0" brushRef="#br0" timeOffset="184411.89">23758 13246 336 0,'0'0'0'16,"0"0"45"-16,0 0-45 0,0 0 0 15,0 0 0-15,18 18 0 0,-18 18 0 16,18-20 0-16,-1 37 34 15,-17-17-34-15,18 17 0 0,-18 0 0 16,17 0 0-16,-17-37 0 16,0 20 0-16,0-18 0 0,0 0 0 15,0-18 41-15,-17 17-41 16,17-17 0-16,0-17 0 16,0 17 0-16,0 0 0 0,17-36 0 15,-17 18 0-15,0-16 0 16,18-19 0-1,-18 35 0-15,17-17 34 0,1 17-34 16,0 0 0-16,-1 18 0 16,1 0 0-16,-1 0 0 15,1 0 0-15,0 0 0 0,0 18 0 16,0-18-14-16,-18 18 14 0,17-18 0 16,-17 17 0-16,0 1 0 15,0 0 0-15,-17 17 0 16,-1-1 0-16,0 2 0 0,0 0 50 15,0-19-50-15,1 19 0 16,-1-19 0-16,1 1 0 16,-1-18 0-16,0 0 0 0,1 0 0 15,17-18-123-15,0 1 123 0,0-1 0 16,0 0 0 0,0 18 0-16,0 0 0 15,0 0 0-15,0 0 0 0,0 0 0 0</inkml:trace>
  <inkml:trace contextRef="#ctx0" brushRef="#br0" timeOffset="184809.24">24164 13493 292 0,'0'0'0'0,"17"0"0"0,1-18 0 16,-18 18 0-16,17 0 0 16,1-17 69-16,-18 17-69 0,17 0 0 15,-17-18 0-15,0 18 0 16,0-18 0-16,-17 18 0 15,17-17 0-15,-18 17 0 0,18-18 0 16,-17 18 0-16,17 0 74 16,0 18-74-1,-18-18 0-15,18 17 0 0,0 1 0 0,0 17 0 0,0 1 0 16,18-1 0-16,-18-17 0 31,0-2 0-31,17 20 38 0,1-36-38 16,-1 18 0-16,-17-18 0 15,19 0 0-15,-1 0 0 0,-18 0 0 16,17-18 0-16,-17 18 41 16,0-18-41-16,18 0 0 15,-18 2 0-15,17-20 0 0,-17 19 0 16,0-19 0-16,18 19 64 16,-1-19-64-16,1 19 0 0,0-1 0 15,-1 0 0-15,18 1 0 16,-17 17 0-16,-1-18 0 15,1 18 0-15,-18 0 0 0</inkml:trace>
  <inkml:trace contextRef="#ctx0" brushRef="#br0" timeOffset="185860.63">25063 13334 278 0,'0'0'0'0,"0"0"0"15,-18-18 0-15,18 18 0 0,-17 0 107 16,-1 0-107-16,1 0 0 16,17 0 0-16,-18 0 0 15,0 18 0-15,1 0 0 0,17-18 0 16,-18 17 3-16,18 1 24 16,-17 17-27-16,-1 1 0 15,18-19 0-15,0 1 0 16,0 17 0-16,0-17 0 15,18 0 0-15,-1-18 0 0,1 0 0 0,-18 0 49 16,17 0-49 0,1-18 0-16,0 0 0 0,-1 1 0 15,18-19 0-15,-17 1 0 16,0-18 0-16,0 18 0 16,-18-1 0-16,0 0 0 0,18 2 42 15,-18-1-42-15,0 17 0 16,-18 0 0-16,18 1 0 0,0-1 0 0,0 18 0 15,0 0 0 1,0 0 31-16,-18 18-31 0,18-1 0 16,0 1 0-16,0 17 0 15,0 17 0-15,0-16 0 0,0 17 14 16,18-17-14-16,0-1 0 0,-1 0 0 31,1-17 0-31,-1 0 0 0,1-18 0 16,-1 17 0-16,1-17 0 15,0 0 20-15,-1-17-20 16,1-1 0-16,17 0 0 0,-18 1 0 16,2-1 0-16,-1-17 0 15,-1-1 0-15,-17 1 0 0,18 1 0 16,-18 14 0-16,0-14 6 16,-18 16 10-16,18 18-16 0,0 0 0 15,-17-17 0-15,17 17 0 0,0 17 0 16,-18-17 0-1,18 18 0-15,-19 16 0 0,19 2 0 0,0 17-1 32,0-17 1-32,19-1 0 0,-19 0 0 15,18 1 0-15,-1-36 0 16,1 17 0-16,-18-17 0 16,17 0 0-16,18 0 0 0,-17-17 0 15,35-19-14-15,-36 1 14 16,1 17 0-16,-1-35 0 15,1 36 0-15,1-35 0 0,-2 16 0 16,1 0 0-16,-18 1 0 16,17-18 19-16,-17 18-19 0,0 17 0 15,18 0 38-15,-18 18-38 16,0 0 0-16,0 0 0 0,0 18 0 16,17 0 0-16,-17 17 0 15,0 0 0-15,18 18 0 16,-18-1 2-16,0-16-2 0,18 0 0 15,-18-1 0-15,17 0 0 16,-17 1 0-16,18-19 0 0,-18-17 0 16,0 18 0-16,0 0 0 15,0-18 0-15,0 0-191 16,0 0 191-16</inkml:trace>
  <inkml:trace contextRef="#ctx0" brushRef="#br0" timeOffset="186098.58">25611 13300 201 0,'0'0'0'0,"0"0"0"16,0 0 0-16,0 0 0 0,0 0 0 15,0 0 0-15,0 0 139 16,17 0-139-16,1-20 0 0,-1 20 0 15,18 0 0-15,-17 0 0 16,35-16 0-16,-18-2 0 0,0 18 0 16,1-18 0-16,-1 18-102 15,-35 0 102 1</inkml:trace>
  <inkml:trace contextRef="#ctx0" brushRef="#br0" timeOffset="186627.29">26440 13140 281 0,'0'0'0'0,"0"0"0"0,0 0 116 0,-18-18-116 16,18 18 0-16,-18 0 0 16,0 0 0-16,0 0 0 15,1 0 0-15,-1 0 0 16,0 18 0-16,-17-18 0 0,18 18 0 16,-1-1 43-16,1 1-43 15,-1 0 0-15,0-1 0 16,18 1 0-16,0 0 0 0,18-2 0 15,-18 4 33-15,18-4-33 16,-1-16 0-16,1 18 0 0,17 0 0 16,-18-18 0-16,19 0 0 15,-1 0 33-15,-17 0-33 16,18 17 0-16,-19-17 0 0,1 0 0 16,-18 0 0-16,17 0 0 15,-17 0 36-15,0 18-36 0,0-18 0 16,0 18 0-16,-17-1 0 15,17 1 0-15,-18-18 0 0,1 18 0 16,-1-1 50-16,0 1-50 16,-18 0 0-16,19-18 0 15,-19 17 0-15,36-17 0 0,-17-17 0 16,17 17 0-16,0 0-177 16,0 0 177-16</inkml:trace>
  <inkml:trace contextRef="#ctx0" brushRef="#br0" timeOffset="187149.47">26669 13228 366 0,'0'-17'0'0,"-19"17"0"0,19 17 0 0,-17-17 0 16,17 0 87-16,-18 18-87 16,18 16 0-16,0-14 0 0,-17 14 0 15,-1 19 0-15,18-18 0 0,0 1 0 16,0-19 0 0,0 1 0-16,18-18-2 15,-1 0 2-15,-17 0 31 0,18 0-31 16,-1-18 0-16,2 1 0 15,-1-1 0-15,-1 18 0 16,-17-35 0-16,18 17 0 0,-18 0 0 16,17 1 0-16,1-1 10 15,-18 0-10-15,0 2 0 0,0-4 0 16,17 4 0-16,-17 16 0 16,0 0 0-16,0 0 0 0,0 16 0 15,0 4 0-15,0-4 0 16,0 20 55-16,18-1-55 0,-18 18 0 0,0-18 0 15,0 1 0 1,18-1 0 0,-1-17 0-16,-17-2 0 0,18-16 0 0,-18 18-38 0,17-18 38 15,1 0 0 1,-18-18 0 0,17 18 0-16,-17 0 0 0,0 0 0 15,0 0 0-15,0 0 0 0</inkml:trace>
  <inkml:trace contextRef="#ctx0" brushRef="#br0" timeOffset="187721.77">26986 13280 412 0,'0'0'0'0,"0"0"52"16,0 0-52-16,0 20 0 0,0-4 0 15,0 2 0-15,18 0 0 16,-18 17 0-16,0-17 61 15,17-1-61-15,-17 1 0 0,18 0 0 16,-18-1 0-16,18 1 0 16,-18-18 0-16,0 0 0 0,17 0 0 15,-17 0 31-15,0-18-31 16,18 1 0-16,-18-1 0 16,17 0 0-16,-17-17 0 15,18 0 0-15,-18-17 0 0,17 32 0 16,-17-14 0-16,18 16-5 15,0 1 5-15,-18-1 0 0,17 18 0 16,-17 0 0-16,0 18 0 16,19-1 0-16,-2-17 0 0,-17 36 39 15,18 0-39-15,-18-2 0 16,0 1 0-16,17 1 0 16,-17-1 0-16,18-17 0 0,-18-1 0 15,0-17 30-15,0 0-30 16,0 0 0-16,18 0 0 15,-18 0 0-15,0-17 0 0,17-1 0 16,-17-17 0-16,18 17 0 16,-18 0 0-16,17-35 13 15,-17 37-13-15,18-20 0 0,-18 18 0 16,17 0 0-16,1 18 0 16,-18 0 0-16,18 0 0 15,-18 0 0-15,17 18 0 16,-17 16 0-16,18-14 19 15,0 14-19-15,-18 1 0 0,18-17 0 16,-18 17 0-16,17 1 0 0,-17-19 0 16,0 1 0-16,0-18 0 15,0 0 0-15,0 0-196 0,0 0 196 16</inkml:trace>
  <inkml:trace contextRef="#ctx0" brushRef="#br0" timeOffset="188596.32">27638 13193 450 0,'0'35'0'0,"0"1"0"0,0 0 0 15,0-2 0-15,18-16 0 0,-18 17 0 16,0-17 0-16,0-1 67 15,18-17-67-15,-18 18 0 0,0-18 0 16,0 0 0-16,17 0 0 16,-17 0 0-16,0 0 0 0,0-18 0 15,18 1 0-15,-18-1 27 16,0 0-27-16,0 1 0 16,17-1 0-16,-17-16 0 0,19 14 0 15,-2 4 0-15,-17-2 0 0,18 18 7 16,-18-18-7-1,18 18 0-15,-18 0 0 0,0 18 0 0,17 0 0 32,-17-2 0-32,0 4 0 0,18-4 39 0,-18 2-39 0,0 0 0 31,0-1 0-31,0 1 0 16,17 0 0-16,-17-18 0 0,0 17 0 15,18-17 7-15,-18 0-7 16,0 0 0-16,17-17 0 15,-17 17 0-15,18-18 0 0,-18 0 0 16,0 1 0-16,18-1 0 16,-18 0 0-16,17 2 5 0,-17-4-5 15,18 4 0-15,-18 16 0 16,17 0 0-16,-17 0 0 16,18 0 0-16,-18 0 0 0,0 16 0 15,0 4 0-15,18-20-9 16,-18 16 9-16,0 2 0 0,18 0 0 15,-18-1 0-15,18-17 0 16,-18 18 0-16,0 0 0 16,17-18 6-16,1 17-6 15,-18-17 0-15,17 0 0 0,1 0 0 16,-18 0 0-16,17 0 0 16,1 0 0-16,0-17 0 15,-18 17 0-15,17-18 0 16,1 0 0-16,-1 1 5 0,1-1-5 15,-1 0 0-15,-17 2 0 0,19-4 0 16,-1 4 0-16,-18-2 0 16,0 0 0-16,0 1 0 0,0 17 45 15,0-18-45-15,0 18 0 16,-18 0 0-16,18 0 0 0,0 0 0 16,0 18 0-16,0-1 0 15,0 1 58-15,18 0-58 16,-18-2 0-1,17 4 0-15,1 14 0 0,17-16 0 0,0-1 0 16,0 1 0 0,35-18 0-16,-16 0 0 0,-19 0-212 0,-35 0 212 15</inkml:trace>
  <inkml:trace contextRef="#ctx0" brushRef="#br0" timeOffset="189842.7">22893 15627 151 0,'-17'18'0'0,"17"-1"0"0,0 2 0 15,0 15 0-15,0 2 110 16,0 17-110-16,17-18 0 16,-17 18 0-16,0 0 0 0,18-18 0 15,-18 18 0-15,0-18 0 0,18 1 0 16,-18-2 101-16,0 2-101 16,-18-19 0-16,18 19 0 15,0-19 0-15,0-17 0 16,0 18 0-16,0-18 0 0,0 0 0 15,0 0 0-15,0 0-56 16,0 0 56-16,0 0 0 0,0-18 0 16,0 18 0-1,0 0 0-15</inkml:trace>
  <inkml:trace contextRef="#ctx0" brushRef="#br0" timeOffset="190251.81">23140 15557 240 0,'0'0'0'0,"0"0"0"0,0 18 80 15,0-1-80-15,18 0 0 0,-18 19 0 16,0 17 0 0,0 0 0-16,0 18 0 0,0-19 0 15,0-17 0-15,0 18 79 16,0 0-79-16,0-17 0 0,0-1 0 15,0-17 0-15,0-2 0 16,-18 20 0-16,18-18 0 0,0-18 0 16,0 17 0-16,0-17 0 0,18 18-120 15,-18-36 120-15,0 18 0 16,0 0 0 0,0 0 0-16,0 0 0 0</inkml:trace>
  <inkml:trace contextRef="#ctx0" brushRef="#br0" timeOffset="190599.72">23352 15751 297 0,'0'0'0'0,"0"0"0"0,-17 0 0 0,-1 17 0 15,18-17 0-15,-17 18 0 16,-1-18 0-16,18 18 34 15,-18 0-34-15,18-1 0 0,-17 0 0 16,-1 19 0-16,1-19 0 16,-2 1 0-16,19 0 0 15,-17-1 0-15,17 1-5 16,-18 0 5-16,18-1 0 0,18 19 0 16,-18-36 0-16,0 17 0 0,17 1 0 15,2-18 23-15,-2 0-23 16,1 18 0-1,-1-18 0-15,1 0 0 0,0 0 0 16,-1 0 0-16,1 0-8 0,-1 0 8 16,1 0 0-16,-1-18 0 15,-17 18 0-15,0 0 0 16</inkml:trace>
  <inkml:trace contextRef="#ctx0" brushRef="#br0" timeOffset="190839.96">23476 15557 333 0,'0'0'0'0,"0"0"0"0,0 18 0 0,0-1 0 16,18 0 0-1,-18-17 68-15,0 18-68 0,17 70 0 16,1 19 0-16,0-37 0 0,-18-35 0 15,0 36 0-15,17-36 0 16,-17 0 0-16,18-17 0 16,-18 0 0-16,0-18-120 0,0 0 120 15</inkml:trace>
  <inkml:trace contextRef="#ctx0" brushRef="#br0" timeOffset="191365.57">23741 15715 260 0,'0'0'0'0,"0"0"0"15,0 0 0-15,-19 0 114 16,2 0-114-16,17 18 0 0,-18 0 0 16,1-1 0-16,17 1 0 15,-18 0 0-15,18 17 0 16,-18-18 0-16,1 1 0 15,17 0 0-15,-18 17 22 0,18-17-22 16,0-1 0-16,18 36 0 16,-18-35 0-16,17 0 0 0,1 17 0 15,0-35 0-15,-1 0 0 16,18 0 40-16,-16 0-40 16,16-18 0-16,0-17 0 0,-17 17 0 15,17 1 0-15,-18-1 0 16,19 0 0-16,-19-17 0 0,-17 17 0 15,18-17 32-15,-18 0-32 16,17 18 0-16,-34-1 38 16,17 0-38-16,0 18 0 0,-18-18 0 15,18 18 0-15,-17 0 38 16,-1 0-38-16,0 18 0 0,18 0 0 16,-17 17 0-16,-1 0 0 15,18 36 0-15,0-18 0 16,18-18-8-16,-1 0 8 0,1 1 0 15,17-20 0-15,-17 2 0 16,17 0 0-16,1-18 0 16,17 0 0-16,-36-18 0 15,18 0 0-15,1 2 0 0,-36 16-161 16,0 0 161-16</inkml:trace>
  <inkml:trace contextRef="#ctx0" brushRef="#br0" timeOffset="191821.7">24498 15804 339 0,'0'18'0'0,"0"-1"0"0,0-17 0 0,0 35 0 16,18 0 72-1,-18 1-72-15,19-1 0 0,-19 0 0 16,17-17 0-16,-17 0 0 0,18 17 0 16,-18-17 0-1,0-2 0-15,0-16-5 16,17 18 5-16,-17-18 0 0,0 0 0 16,0-18 0-16,18 2 0 15,-18-2 0-15,0 0 0 0,18-17 18 16,-18 0-18-16,17-18 0 15,1 17 0-15,-1 1 0 16,18 0 0-16,-17 18 0 0,0 17 0 0,-1 0 6 16,1 0-6-16,0 0 0 15,-18 17 0-15,18 18 0 16,-1 18 0-16,1-18 0 0,-18 1 14 16,0 17-14-1,0-18 0-15,0-1 0 0,0-16 0 16,0-18 0-1,0 0 0-15,0 0 0 0,0 0 0 16,0 0 0-16</inkml:trace>
  <inkml:trace contextRef="#ctx0" brushRef="#br0" timeOffset="192265.86">25045 15874 241 0,'0'0'0'15,"0"0"0"-15,-17 0 0 16,-1 0 0-16,18 0 0 0,-17 0 0 16,17 18 0-16,-18-18 120 0,18 17-120 15,-18 19 0 1,18-1 0-16,0 0 0 16,0 1 0-16,0-1 0 0,18-1 0 15,0-16 0-15,-18 0 36 16,17-18-36-16,1 0 0 0,-1 0 0 15,1 0 0-15,0-18 0 16,0 0 0-16,0 18 0 0,-1-34 0 16,1-1 54-16,-1 17-54 15,1-17 0-15,-18-1 0 16,0 19 0-16,0-19 0 0,0 19 0 16,-18-1 0-16,18 0 0 15,-17 18 0-15,-1 0 0 16,18 0 64-16,-17 0-64 0,17 18 0 15,-18-18 0-15,18 18 0 16,0-1 0-16,-18 1 0 0,0 70 0 16,18-17 0-16,-18-37 0 15,36 2-86-15,-18-1 86 16,18-17 0-16,0-18 0 0,-18 0 0 16,0 0 0-16,0 0 0 15</inkml:trace>
  <inkml:trace contextRef="#ctx0" brushRef="#br0" timeOffset="192738.45">25346 15822 334 0,'-19'0'0'0,"19"0"0"0,-17 17 0 0,-1-17 0 15,18 17 0-15,0 1 0 16,0 17 0-16,-17 1 0 16,17-1-28-16,17 0 28 0,-17-17 0 15,0 17 0-15,18-17 0 16,-18-18 0-16,17 0 0 0,-17 0 0 16,19 0 43-16,-19 0-43 15,18-18 0-15,-18 1 0 0,17-19 0 16,-17 1 0-1,18-18 0-15,-18 0 0 0,0 18 0 16,17-18 30 0,-34 18-30-16,17-18 0 0,0 36 0 15,0-19 0-15,0 18 0 0,0 18 0 16,0 18 0-16,0-1 0 16,0 2 0-16,17 33 0 15,-17 1 50-15,18 17-50 0,-1 1 0 16,-17-18 0-1,18 0 0-15,-18 0 0 0,18-1 0 16,-1-16 0-16,-17-36 0 0,0 0 0 16,0 0-129-16,0 0 129 0</inkml:trace>
  <inkml:trace contextRef="#ctx0" brushRef="#br0" timeOffset="193222.41">25628 15927 301 0,'0'0'0'0,"0"18"49"0,18-1-49 16,-18 36 0-16,17-17 0 15,-17-1 0-15,0-17 0 0,0 16 0 16,18-16 46-16,-1-18-46 16,-17 18 0-16,18-36 0 15,-18 18 0-15,18-18 0 0,-18 0 0 16,0 2 0-16,17-2 0 15,1-17 17-15,-18-1-17 16,17-17 0-16,-17 36 0 0,0-19 0 16,0 19 0-16,18-1 0 15,-1 18 0-15,-17 0 0 0,18 18 0 16,0-18-47-16,0 17 47 16,-18-17 0-16,18 18 0 15,-1-18 14-15,1 0-14 0,-18 0 0 16,17 0 0-16,-17 0 0 15,18 0 39-15,-18 0-39 16,0-18 0-16,18 18 0 16,-18 0 0-16,0-17 0 0,0-1 0 15,-18 18 47-15,18-18-47 0,-18 18 0 16,18 0 0-16,-17 0 0 16,17 0 0-16,0 18 0 15,0 0 0-15,0-1-4 0,0 36 4 16,0 0 0-16,0 0 0 15,0-17 0-15,17-2 0 16,1 2 0-16,0-36 0 0,-1 17 0 16,-17-17-138-16,0 0 138 15</inkml:trace>
  <inkml:trace contextRef="#ctx0" brushRef="#br0" timeOffset="193625.7">26157 15998 271 0,'0'17'0'0,"0"1"0"15,0 0 0-15,0 17 0 16,0-17 0-16,18-2 0 0,-18 2 0 16,0 0 69-16,17-18-69 15,-17 0 0-15,0 0 0 0,18 0 0 16,-18-18 0-16,18 0 0 15,-18 2 0-15,17-2 27 16,-17-17-27 0,18-1 0-16,-1 1 0 0,-17 17 0 0,18 1 0 15,-18-1 0-15,17 18 0 16,-17 0 69-16,18 0-69 0,-18 18 0 16,18-1 0-1,-18 1 0-15,17 17 0 0,-17 1 0 16,18-19 0-16,-18 19 26 15,18-20-26-15,0 2 0 16,0 0 0-16,-1-18 0 0,-17 0 0 16,18-18 0-16,-1 18 0 15,1-18 0-15,-18 2 0 16,17 16 0-16,1-18-139 0,-18 18 139 0</inkml:trace>
  <inkml:trace contextRef="#ctx0" brushRef="#br0" timeOffset="194044.83">26580 15998 318 0,'0'0'0'0,"0"-18"0"0,0 18 0 0,0-18 0 16,-18 1 0-1,18-1 81-15,-17 18-81 16,-1 0 0-16,1 0 0 16,17 0 0-16,-18 0 0 0,18 0 0 0,-17 18 60 15,17-1-60 1,-18 36 0-16,18-17 0 16,0-1 0-16,18-17 0 15,-18-2 0-15,17 2 0 0,1-18 3 16,-1 18-3-16,1-18 0 15,-1-18 0-15,1 0 0 0,-18 18 0 16,18-16 0-16,-1-20 0 16,1 1 0-16,-1-18-15 15,-17 0 15-15,0 18 0 0,0-1 0 16,0-16 38-16,0 16-38 16,-17 19 0-16,17-1 0 0,0 18 0 15,0 0 0-15,0 0 0 16,0 18 0-16,0-1 74 15,0 19-74-15,0 16 0 0,0 19 0 16,17 0 0-16,-17-36 0 16,19 18 0-16,-1-19 0 15,-1-16 0-15,-17 0 15 0,18-18-15 16,-18 18 0-16,17-36 0 16,1 18 0-16,-1-18 0 0,-17 0 0 15,18 2 0-15,0-20 0 16,-1 1 0-16,1 17-172 15,-18 18 172-15</inkml:trace>
  <inkml:trace contextRef="#ctx0" brushRef="#br0" timeOffset="194332.49">26969 15980 210 0,'0'-18'0'0,"0"1"0"0,0-19 0 15,0-17 0-15,0 19 15 16,0-2-15-16,-18 18 0 0,18 18 16 16,0-17-16-16,0 17 0 15,0 17 0-15,0-17 0 16,0 18 0-16,18-18 0 15,-18 18 0-15,0 0 55 0,0-1-55 16,17 0 0-16,-17 1 0 16,0-18 0-16,0 0 0 0</inkml:trace>
  <inkml:trace contextRef="#ctx0" brushRef="#br0" timeOffset="195041.16">27004 15962 52 0,'0'0'0'0,"0"0"0"16,0 18 0-16,0 0 0 0,-18-1 0 16,18 1 0-16,0 0 0 15,0-1 0-15,0 1 198 0,18 0-198 16,-18-2 0 0,0 2 0-16,0-18 0 0,0 18 0 0,0-18 0 31,0 0 0-31,0 0-75 0,0 0 75 15</inkml:trace>
  <inkml:trace contextRef="#ctx0" brushRef="#br0" timeOffset="195631.18">27268 15839 310 0,'0'0'0'0,"0"0"0"0,-17 0 0 16,17 0 135-16,-18 0-135 15,1 0 0-15,-2 0 0 16,2 17 0-16,-1-17 0 0,18 18 0 16,-18 0 0-16,1 17 17 15,-1 0-17-15,18 18 0 16,0-17 0-16,0-1 0 15,0-17 0-15,0-2 0 0,18-16 0 16,-18 0 0-16,17 0 2 16,-17 0-2-16,18 0 0 0,-18-16 0 15,18 16 0-15,-1-18 0 0,-17 0 0 16,19 1 0-16,-19-1 13 16,17 0-13-16,1 18 0 15,-18-17 0-15,0 17 0 16,17 0 0-16,-17 0 39 0,0 17-39 15,18 1 0-15,-18 0 31 16,0-1-31-16,18 19 0 16,-18 16 0-16,0 1 0 15,0 0 0-15,-18 0 0 0,0-17 0 0,1-1 0 16,17 17 0-16,-18-16 58 16,1-1-58-16,-2-18 0 15,2 1 0 1,-1-18 0-16,0 18 0 0,18-36 0 0,-17 18-51 15,17-35 51-15,-18-18 0 16,18 1 0-16,0-1 0 16,0-18 0-16,0 35 0 15,0 36 0-15,0 0 0 0,0 0 0 16,0 0 0-16</inkml:trace>
  <inkml:trace contextRef="#ctx0" brushRef="#br0" timeOffset="195975.29">27339 15892 374 0,'0'0'0'16,"0"17"0"-16,17 1 0 16,-17 0 0-16,18-1 0 0,-18 19 0 0,0-19 0 15,17 1 0-15,-17 0 0 0,0 17 99 16,0-35-99 0,0 18 0-16,18-18 0 15,-18 0 0-15,18 0 0 16,-18 0 24-16,0-18-24 15,17 0 0-15,-17 1 0 0,18-19 0 16,0 19 0-16,-18-19 0 16,18 19 0-16,-18-1 0 0,17 0 0 15,-17 1 48-15,18 17-48 16,-18 0 0-16,18 17 0 16,-18-17 0-16,17 18 0 15,-17 17 0-15,18-17 0 0,-18 17 45 0,17 1-45 16,-17-19 0-16,0 19 0 0,0-20 0 15,0-16 0-15,18 18 0 16,-18-18 0 0,0 0 0-16,0 0 0 15,0 0 0-15</inkml:trace>
  <inkml:trace contextRef="#ctx0" brushRef="#br0" timeOffset="196108.17">27638 15698 399 0,'0'0'0'15,"0"0"90"-15,0 0-90 16,0 0 0-16,0 0 0 0,0 0 0 16,0 0 0-16,0 0 0 15,0 0 0-15,0 0-147 16,0 0 147-16</inkml:trace>
  <inkml:trace contextRef="#ctx0" brushRef="#br0" timeOffset="196487.32">27868 15733 190 0,'0'18'0'0,"-18"-18"204"0,1 0-204 0,17 0 0 16,-18 17 0-16,1-17 0 16,17 0 0-16,-18 18 0 15,18-18 0-15,0 0 82 0,0 18-82 16,0 0 0-1,0-1 0-15,0 0 0 0,0-17 0 16,18 18 0-16,-18 0 0 0,17-1 0 16,1 1 0-16,-1-18 48 15,1 18-48-15,-1-18 0 16,1 17 0-16,-18-17 0 0,18 18 0 16,-18 0 0-16,0-18 0 15,17 0 0-15,-34 17 0 0,17-17 78 16,0 18-78-16,-18-18 0 15,18 18 0-15,-18-18 0 16,18 0 0-16,-17 0 0 0,-1 0 0 16,18 0 0-16,-17 0 0 15,17 0-181-15,0 0 181 16</inkml:trace>
  <inkml:trace contextRef="#ctx0" brushRef="#br0" timeOffset="197160.88">28539 15768 196 0,'0'0'0'0,"0"0"0"15,0 0 0-15,0 0 157 0,0 0-157 16,0 0 0 0,0 18 0-16,-19 0 0 0,19 0 0 15,0 34 0-15,19 19 0 16,-19-1 0-16,0 1 0 15,0-19 73-15,0 1-73 0,0-17 0 0,0 17 0 16,0-18 0-16,0 18 0 16,0-17 0-1,0-18 0-15,0-2 0 0,0-16 92 16,-19 0-92-16,19 0 0 16,0 0 0-16,0-16 0 15,0-2 0-15,-18-18 0 0,1-35 5 16,17 1-5-16,-18-1 0 15,1 1 0-15,17 17 0 0,0-18 0 16,17 36 0-16,-17-18-2 16,35 18 2-16,-35 0 0 15,18 17 0-15,1 18 0 16,16-18 0-16,-35 18 0 0,17 0 0 16,1 0 0-16,17 18 0 15,-17 0 22-15,-1 0-22 16,1-1 0-16,-18 0 0 0,0 1 0 15,17 17 0-15,-34-17 0 0,17 17 0 16,0 1 0-16,-18-19 0 16,1 19 0-16,-18-19 59 15,17 1-59-15,0 0 0 0,1-18 0 16,-1 0 0-16,1 0 0 16,17-18 0-16,-19 0-180 0,19 1 180 15,0-1 0-15,0 18 0 16,0 0 0-16</inkml:trace>
  <inkml:trace contextRef="#ctx0" brushRef="#br0" timeOffset="197960.41">29068 15768 202 0,'0'0'0'0,"0"0"103"16,0 0-103-16,-19 0 0 15,19 0 0-15,-17 0 0 16,-1 0 0-16,1 0 0 0,-1 0 0 15,0 0 0-15,1-17 0 0,-1 17 0 16,18 0 126-16,-17 0-126 16,-1 17 0-16,1-17 0 0,17 18 0 15,-18 0 0 1,18 0 0-16,0 16 0 0,-18 19 0 16,36-17 0-16,-18-19 0 0,18 1 31 0,-1-18-31 15,1 0 0 1,-18 0 0-16,17 0 0 15,1-18 0-15,-1 1 0 0,1 17 0 16,0-18-2 0,-1 0 2-16,1-17 0 0,-1 17 0 15,-17 1 0-15,19 17 0 16,-19-17 0-16,0 17 0 16,0 0 33-16,17 0-33 0,-17 0 0 15,0 17 32-15,18 0-32 16,-18 1 0-16,0 35 0 15,0-18 0-15,18 18 0 0,-18-17 0 16,0 17 0-16,0-19 0 16,0 2 0-16,-18-1 0 0,18 18 49 15,0-18-49-15,-18 1 0 16,1-1 0-16,-2-17 0 0,2 18 0 16,-1-36 0-16,1 16 0 15,17-16 0-15,-18-16-16 16,0-2 16-16,18-18 0 0,-17-17 0 15,-1 0 0 1,18 18 0-16,0 35 0 0,0 0 0 0,0 0 0 16,0 0 0-16</inkml:trace>
  <inkml:trace contextRef="#ctx0" brushRef="#br0" timeOffset="198416.21">29385 15715 385 0,'-17'0'0'0,"17"18"0"16,0-18 0-16,-18 0 0 0,18 0 0 15,-18 18 0-15,18-1 0 0,-18 1 76 16,18 35-76-16,-18-18 0 15,18 18 0-15,0-35 0 16,0 17 0-16,0-17 0 0,18-1 0 16,-18-17 0-1,18 0 0-15,-18 0 0 0,18 0 26 16,0 0-26 0,-18 0 0-16,0-17 0 0,17-1 0 15,-17 0 0-15,18 1 0 16,-18-1 5-16,0 0-5 0,17-17 0 15,-17 35 0-15,0-18 0 0,0 18 0 16,0-17 0-16,0 17 0 16,18 17 0-16,-18-17 0 15,0 18 0-15,0 0 33 0,0 17-33 16,17-17 0-16,-17-1 0 16,0 19 0-1,18-19 0-15,0 1 0 0,-18-18 0 16,17 18-158-16,-17-18 158 0</inkml:trace>
  <inkml:trace contextRef="#ctx0" brushRef="#br0" timeOffset="202558.95">25469 16650 236 0,'0'18'0'15,"0"0"0"-15,0-18 0 0,0 16 141 16,0 2-141-16,0 18 0 15,0-1 0-15,18 18 0 0,-18 18 0 16,17-18 0-16,-17-1 0 16,0 1 0-16,0 0 108 0,0 18-108 15,0-18 0-15,0-1 0 16,0-16 0-16,0 17 0 16,0-35 0-16,18 17 0 0,-18-35 73 15,0 18-73-15,0-18 0 16,0 0 0-16,0 0 0 0,17 0 0 15,-17-18 0-15,0 18 0 0,0 0 0 16</inkml:trace>
  <inkml:trace contextRef="#ctx0" brushRef="#br0" timeOffset="203053.95">25893 16933 372 0,'0'0'0'0,"0"0"0"15,0 0 144-15,-18 0-144 16,18 0 0-16,-18 0 0 15,0 0 0-15,18 17 0 0,-18 1 0 16,1 0 0-16,-1-2 0 16,18 20 73-16,-17 17-73 0,-1-18 0 15,18 18 0-15,18-35 0 16,-18 17 0-16,17 0 0 16,-17-16 0-16,18-3 45 15,-1-16-45-15,1 0 0 0,0 0 0 16,0 0 0-16,0 0 0 15,17-16 0-15,-35-3 0 16,17 2 30-16,1-1-30 0,0-17 0 16,-18 17 0-16,17-35 0 15,-17 35 0-15,0-17 0 0,-17 18 0 16,17-19 0-16,-18 18 44 16,0 2-44-16,18 16 0 0,-17-18 0 15,17 18 0-15,0 0 0 16,-18 18 0-16,18-18 0 15,0 0-212-15,0 0 212 0</inkml:trace>
  <inkml:trace contextRef="#ctx0" brushRef="#br0" timeOffset="203543.08">26086 16897 381 0,'0'0'0'16,"0"0"0"-16,18 0 0 0,-18 18 0 15,17 0 0-15,2-18 96 16,-19 35-96-16,0-17 0 0,17 16 0 16,1 2 0-16,-18 16 0 15,17-34 0-15,-17 0 0 0,0 17 73 16,0-17-73-16,18-18 0 16,-18 0 0-16,0 0 0 0,0 0 0 15,0 0 0-15,18-18 0 16,-18 1 0-16,0-1 45 0,17-18-45 15,-17 1 0 1,18 0 0-16,-18 17 0 0,17 0 0 0,1 2 0 16,-1-2 0-16,1 18 0 15,0 18 0-15,-1-18 15 16,1 16-15-16,-18 2 0 0,18 0 0 31,-18 17 0-31,18 0 0 0,-18 19 0 0,0-1 0 16,-18-1 0-1,18-17 46-15,-18 19-46 16,0-19 0-16,1 18 0 0,-1-18 0 16,0 18 0-16,1-35 0 0,-1 17 0 15,1-35 0-15,-1 0 0 16,1 0-45-16,17-18 45 0,-18 1 0 16,18-1 0-1,0-35 0-15,0 18 0 0,0 35 0 16,0 0 0-16,0 0 0 15</inkml:trace>
  <inkml:trace contextRef="#ctx0" brushRef="#br0" timeOffset="204338.25">26562 16862 410 0,'0'0'0'0,"0"0"93"0,0 0-93 15,0 0 0-15,0 0 0 16,-17 0 0-16,17 0 0 0,-18 18 0 16,1-1 0-16,-1 1 0 15,1 0 0-15,-1 17 0 16,18 17 57-16,0-16-57 0,-17-1 0 16,34 0 0-16,-17-17 0 15,0 17 0-15,18-35 0 0,-18 18 0 16,17-18 0-16,1 0 20 15,-1-18-20-15,-17 18 0 16,18-35 0-16,-1 17 0 0,1-17 0 16,0 0 0-16,-18-19 32 15,17 20-32-15,-17-1 0 16,0-1 0-16,0 19 0 0,0-1 0 16,0 0 0-16,0 18 0 15,0 0 0-15,0 0 55 16,0 0-55-16,0 18 0 15,0 0 0-15,0-1 0 0,0 54 0 16,18-37 0-16,-18 2 23 16,0-18-23-16,0 17 0 0,17-18 0 15,-17-17 0-15,19 0 0 16,-19 0 0-16,0-17 0 0,18-1 0 16,-1 1 0-1,1-53-98-15,-18 17 98 0,17 0 0 0,-17 0 0 16,18 0 0-16,-18-1 0 15,17 20 0-15,-17 16 0 16,18 18 0-16,-18 0 0 16,0 0 0-16,18 0-57 15,-18 18 61-15,0-2-4 0,17 38 0 16,-17-1 0-16,18 18 0 16,-18-1 0-16,-18-18 0 15,18 2 0-15,0-19 0 16,0 18 0-16,0-53 60 0,18 18-60 15,-18-18 0-15,0 0 0 16,0-18 0-16,0 0 0 0,17 0 0 0,-17-17 0 16,18-18 0-1,-1 1 0-15,1 17-89 0,1-18 89 16,-19 17 0 0,17 19 0-16,1-1 0 0,-18 18 0 0,17 0 0 0,-17 18 0 15,0-1 0 1,0 1 0-16,18 17-55 0,-18 18 45 31,0-17 10-31,0-2 0 0,17-16 0 16,-17 17 0-16,0-17 0 0,0-18 0 0,0 0 0 15</inkml:trace>
  <inkml:trace contextRef="#ctx0" brushRef="#br0" timeOffset="204646.06">27092 16438 252 0,'0'0'0'0,"0"0"0"15,0 0 125-15,0 0-125 0,0 18 0 16,0 0 0-16,0-1 0 15,0 18 0-15,0-17 113 16,0 53-113-16,17-36 0 0,-17 17 0 16,18 2 0-16,-18-19 0 15,17 18 0-15,1-35 0 16,-18 17 0-16,18 1 0 0,-18-1 0 16,17-1-46-16,-17-16 46 15,0-18 0-15,0 0 0 16</inkml:trace>
  <inkml:trace contextRef="#ctx0" brushRef="#br0" timeOffset="205460.03">27039 16950 292 0,'0'0'0'0,"0"0"0"16,18 0 0-16,-1-17 0 16,1 17 0-16,-1 0 0 15,-17 0 0-15,35-18 110 0,1 18-110 16,-19-18 0-16,19 18 0 16,-18-17 0-16,-1 17 0 15,19-18 0-15,-19 0 0 0,1 18 0 16,-1-17 42-16,1-1-42 0,-18 18 0 15,17 0 0-15,-17-18 0 16,18 18 0-16,-18-17 0 16,0 17 0-16,0-18 0 0,0 18 0 15,0-18 0-15,0 18 64 16,0-18-64-16,0 18 0 0,0-18 0 16,0 18 0-16,0-16 0 15,0-2 0-15,-18 0 0 16,18 18 65-16,0-17-65 0,0 17 0 15,-17-18 0-15,17 18 0 16,0 0 0-16,0 0 0 0,0 0 0 16,0 0 0-16,-18 18 0 15,18-1 0-15,0 1 0 16,0 16 26-16,0 20-26 16,0-19 0-16,18 18 0 15,-18-35 0-15,17 0 0 0,1 17 0 16,0-17 0-16,17-1 0 0,-17-17 0 15,0 0 0 1,-1 0 26-16,1-17-26 0,0-1 0 16,-1 0 0-16,1-17 0 15,17-18 0-15,-18 18-2 0,-17-19 2 16,0 20 0-16,18-19 0 0,-18 0 0 16,-18 17 0-16,18 1 0 15,0 17 0-15,0 18 0 16,0 0 0-16,0 0 0 0,0 0 52 15,0 18-52-15,0-1 0 16,0 1 0-16,0 35 0 16,0 0 0-1,0-1 0-15,18 2 0 0,0-19 0 0,-18 1 0 16,17-1 12-16,-17 0-12 16,18-17 0-16,-18 0 0 15,17-18 0-15,-17 0 0 16,19 0 0-16,-19 0 0 0,0 0 0 15,0-18 0-15,0 0-206 16,0 18 206-16</inkml:trace>
  <inkml:trace contextRef="#ctx0" brushRef="#br0" timeOffset="205680.89">27480 16774 488 0,'0'0'0'16,"0"0"0"-16,0 0 0 0,0 0 0 0,0 0 0 0,0 0 0 16,0 0 0-16,0 0 0 15,18-18 66-15,-1 18-66 16,1-18 0-16,0 0 0 16,-1 0 0-16,18 2 0 0,-17 16 0 15,-1-18 0-15,1-17-162 16,0 35 162-16,-18 0 0 0,0 0 0 15</inkml:trace>
  <inkml:trace contextRef="#ctx0" brushRef="#br0" timeOffset="205965.17">26915 16297 386 0,'-18'18'0'15,"1"-18"0"-15,17 0 0 16,0 0 0-16,0 18 0 0,17 0 0 16,-17-18 0-16,0 0 0 15</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v"/>
          <inkml:channel name="T" type="integer" max="2.14748E9" units="dev"/>
        </inkml:traceFormat>
        <inkml:channelProperties>
          <inkml:channelProperty channel="X" name="resolution" value="198.58788" units="1/cm"/>
          <inkml:channelProperty channel="Y" name="resolution" value="352.33334" units="1/cm"/>
          <inkml:channelProperty channel="F" name="resolution" value="1065.625" units="1/dev"/>
          <inkml:channelProperty channel="T" name="resolution" value="1" units="1/dev"/>
        </inkml:channelProperties>
      </inkml:inkSource>
      <inkml:timestamp xml:id="ts0" timeString="2024-11-11T12:21:25.380"/>
    </inkml:context>
    <inkml:brush xml:id="br0">
      <inkml:brushProperty name="width" value="0.05292" units="cm"/>
      <inkml:brushProperty name="height" value="0.05292" units="cm"/>
      <inkml:brushProperty name="color" value="#FF0000"/>
    </inkml:brush>
  </inkml:definitions>
  <inkml:trace contextRef="#ctx0" brushRef="#br0">30319 15609 328 0,'0'0'0'0,"0"0"80"0,0 0-80 16,0 0 0-16,0 0 0 0,0 0 0 16,0 0 0-1,0 0 0-15,0-17 0 0,-17 17 0 16,17 0 0-16,0 0 81 16,-18 0-81-16,18 17 0 0,0-17 0 15,0 18 0-15,0 0 0 16,-17-1 0-16,17-17 0 15,0 19-146-15,0-2 146 0,0-17 0 16,0 0 0-16,0 0 0 0</inkml:trace>
  <inkml:trace contextRef="#ctx0" brushRef="#br0" timeOffset="152996.69">20301 16774 252 0,'0'0'0'0,"0"17"0"16,0-17 0-16,0 18 164 15,0 17-164-15,0 1 0 0,0 34 0 16,0-70 0-16,18 70 0 0,-18 54 0 16,17-36 0-16,-17-18 0 0,0 1 0 15,0 18 124 1,18-19-124-16,-18-17 0 15,0 0 0-15,-18-35 0 16,18-1 0-16,0 0 0 0,0-17 98 16,0 0-98-16,-17 18 0 15,17-18 0-15,-18-18 0 16,18 18 0-16,-17-34 0 16,-1-2 39-16,-18-34-39 0,36-1 0 15,-18 1 0-15,18 17 0 16,0-1 0-16,0 2 0 0,0-1 0 15,0 0 0-15,0 17-37 16,0-16 37-16,0 16 0 16,18-16 0-16,-18 17 0 0,36-18 0 15,-18 17 0-15,17-17-45 16,17 18 45-16,-16-1 0 16,16 2 0-16,1 16 0 0,1 0 0 15,-2 1 0-15,-16 17 0 16,-1 0-65-16,0 17 65 15,-18-17 0-15,1 36-5 0,-18-2 5 16,0 2 0-16,0-1 0 16,-18 36 0-16,1-36 0 15,-18 18 63-15,0-17-63 0,17 16 0 16,-17-34 0-16,17-1 0 16,1 1 0-16,-1-1 0 0,18-17 0 15,-18 0 0-15,18 0 55 16,0 0-55-16,18 0 0 15,-18 0 0-15,35-17 0 0,-17-1 0 16,17 1 0-16,0-1 0 16,18 0 0-16,-18 0 0 0,19 2 15 15,-19 16-15-15,0 0 0 16,0 16 0-16,0 2 0 16,-17 0 0-16,-18 17 0 0,18 18 0 15,-18 18 3-15,-18-1-3 16,0 1 0-16,1 0 0 15,-18-1 0-15,17-17 0 16,-17 18 0-16,-19-1 34 0,19-17-34 16,-18 0 0-16,18-17 0 15,0-36 0-15,0 0 0 0,17 0 0 16,1 0-35-16,-1-36 35 16,0 0 0-16,18-17 0 15,0 19 0-15,0-37 0 0,18 0 0 16,0 19 0-16,17-1 0 15,-18 0-198-15,-17 53 198 16</inkml:trace>
  <inkml:trace contextRef="#ctx0" brushRef="#br0" timeOffset="153729.51">21059 17126 366 0,'0'0'0'15,"18"18"0"-15,0 17 0 0,17-17 0 16,-17 35 0-16,17-17 0 15,0-2 0-15,-17 19 65 0,-1-35-65 16,-17 17 0-16,0-17 0 16,0 0 0-16,0-1 0 0,0-17 0 15,0 0 0-15,0 0 0 16,-17-17 76-16,17-1-76 16,-18 0 0-16,18-35 0 0,-18-18 0 15,36 19 0-15,0 17 0 16,-1-18 0-16,1 17 0 0,-1 1 0 15,18 0 0-15,2 17 0 16,-2 0 23-16,0 0-23 16,0 2 0-16,0-2 0 0,0 18 0 15,-17 0 0-15,-18 18 0 0,17-18-20 16,1 0 20-16,-18 16 0 0,19-16 0 16,-19 18 21-1,0 0-21-15,0-18 0 16,0 18 0-16,-19-1 0 15,1 1 0-15,18-1 42 16,-17-17-42-16,-1 18 0 16,-17 0 0-16,0 17 0 0,17-35 0 15,1 18 0-15,-1 17 0 16,18-17 0-16,0 18 0 16,-17-2-110-16,34 2 110 0,-17-19 0 15,18 19 0-15,-18-19 0 16,17 1-10-16,19 0 10 0,-19-1 0 15,1 1 0-15,17-18 0 16,-35-18 1-16,17 18-1 16,1 0 0-16,1-17 0 0,-2-1 0 15,1-17 0-15,-1-1 0 16,1 1 0-16,-1-17 0 0,-17 16 0 16,0-17 25-16,0 0-25 15,0 35 0-15,0 0 0 16,0 18 0-16,0 0 0 15,0 0 0-15,18 0 26 0,-18 0-26 16,0 18 0-16,18 0 0 16,-1 17 0-16,1 1 0 0,-1 16 0 15,-17-33 0-15,18 15 35 16,-1 2-35-16,-17-19 0 0,18 1 0 16,0 0 0-16,0-18 0 15,-18-18 0-15,18 18 0 0,-18-18 0 16,0 1-162-16,0 17 162 15</inkml:trace>
  <inkml:trace contextRef="#ctx0" brushRef="#br0" timeOffset="154041.32">21941 17179 238 0,'0'0'0'15,"18"36"0"-15,-18-1 0 0,0 1 0 16,0 16 101-16,18 1-101 15,-18-35 0-15,17 17 0 0,-17-35 0 16,0 0 0-16,18 0 0 0,-18 0 45 16,0-18-45-16,0 1 0 15,0-1 0-15,0-17 0 16,0-1 0-16,17-17 0 16,1 36 0-16,-18-1 0 15,17 1 0-15,1-1 0 0,0 0 82 16,18 1-82-16,-19 17 0 15,1 17 0-15,-1 1 0 0,1 0 0 16,0 17 0-16,-1 1 0 16,1-20 0-16,-1 20 0 15,1-18 0-15,-1 17-140 0,-17-35 140 16</inkml:trace>
  <inkml:trace contextRef="#ctx0" brushRef="#br0" timeOffset="154531.95">22488 17197 330 0,'0'0'0'0,"0"0"0"0,-17 0 0 0,-1 0 0 15,0 0 0-15,18 0 136 16,-17 0-136-16,-1 0 0 15,0 18 0-15,18-1 0 0,-18 18 0 16,1-16 0-16,17 33 6 16,0-17-6-16,0 18 0 0,17-17 19 15,1-19-19-15,0 1 0 16,0-1 0-16,-1-34 0 16,1 17 0-16,0-18 0 0,-1 1 0 15,1-19 0-15,-1 1 0 16,1-36 54-16,-1 18-54 15,1 1 0-15,-18-1 0 0,0-1 0 16,0-16 0-16,0 18 0 16,0 16 0-16,-18 19 0 15,18 17 0-15,0 0 61 0,0 0-61 16,0 17 0-16,18 19 0 16,-18 16 0-16,18 18 0 15,-18-16 0-15,17 16 0 0,-17-16 0 16,18 16 47-16,-1-17-47 15,1 0 0-15,18-1 0 0,-18 1 0 16,-1-53 0-16,1 0 0 16,-18 0 0-16,17-17 0 15,-17-1-196-15,0 18 196 0</inkml:trace>
  <inkml:trace contextRef="#ctx0" brushRef="#br0" timeOffset="154730.13">22876 17286 337 0,'0'0'0'0,"0"0"0"16,17 0 129-16,1 0-129 15,0 0 0-15,0 16 0 0,17-16 0 16,0-16 0-16,1 16 0 0,-1-19 43 16,17 19-43-16,-34-35 0 15,17 18 0-15,-16-19 0 16,-19 36 0-16,0 0 0 0,0 0 0 0</inkml:trace>
  <inkml:trace contextRef="#ctx0" brushRef="#br0" timeOffset="154956">23300 16756 468 0,'0'0'0'0,"0"0"0"15,0 18 100-15,0 17-100 0,0 36 0 16,17 17 0-16,-17-18 0 15,18 18 0-15,-18-17 0 0,0-1 32 16,0-17-32-16,0 18 0 16,0-18 0-16,17-18 0 15,1-17 0-15,-1-1 0 0,1 1 0 16,-18-36 0-16,18 1 0 16,17-1-180-16,-35 18 180 0</inkml:trace>
  <inkml:trace contextRef="#ctx0" brushRef="#br0" timeOffset="155274.43">23670 17073 210 0,'0'18'0'0,"0"-1"0"16,-18 1 179-16,18 0-179 0,-18 0 0 15,18 17 0-15,-17 35 0 16,34-17 0-16,-17 0 0 15,18-17 85-15,0-1-85 0,-1 0 0 16,1-17 0-16,18-1 0 16,-1-17 0-16,0-17 0 0,-17 17 0 15,-1-18 0-15,1 1 40 16,-1-1-40-16,1-17 0 16,0-1 0-16,-18 19 0 0,0-19 0 15,-18 18 0-15,18-17 0 16,-18 0 78-16,1 18-78 0,-1-19 0 15,1 36 0-15,-1-17 0 16,18 17 0-16,0 0 0 16,0 0 0-16,-17 0-178 0,17 0 178 15</inkml:trace>
  <inkml:trace contextRef="#ctx0" brushRef="#br0" timeOffset="155745.34">24076 17108 342 0,'0'18'0'0,"0"0"0"0,0-18 0 16,17 35 0-16,-17-17 0 16,0 35 0-16,18-1 0 0,-1 2 0 15,1-1 0-15,-18-18 85 16,18 0-85-16,-1-35 0 0,1 18 0 15,-18-18 0 1,0 0 0-16,17 0 0 0,-17-18 0 16,18 1 0-1,-18-1 106-15,0 0-106 0,17-17 0 0,-17 17 0 16,0-35 0-16,19 19 0 16,-19 15 0-16,18-16 0 15,-18 35 0-15,17 0-11 16,1 0 11-16,-1 35 0 0,-17-16 0 15,35 33 0-15,-17 1 0 16,0 0 0-16,-1 0 28 0,-17 0-28 16,18 17 0-16,-18-17 0 15,0 0 0-15,0 0 0 16,0 0 0-16,-18 0 0 0,1 0 0 16,-19-18 0-16,19-17 32 0,-1-18-32 15,1 17 0-15,-18-34 0 16,-2-1 0-16,20-17 0 0,17 35 0 15,0 0 0-15,0 0 0 16</inkml:trace>
  <inkml:trace contextRef="#ctx0" brushRef="#br0" timeOffset="156565.34">24728 17020 221 0,'0'0'0'0,"0"0"0"0,-18 0 0 0,1 18 0 16,-1-18 186-16,1 35-186 15,-18 0 0-15,17 36 0 16,0-18 0-16,18 17 0 0,0-16 0 15,0-19 0-15,18-17 3 16,0-1 26-16,-18 1-29 0,17-18 0 16,1 0 0-16,-1 0 0 15,1-18 0-15,-1 1 0 16,1-1 0-16,17-17 0 0,-17-19 40 16,0 19-40-16,-18-17 0 15,18 16 0-15,-18 1 0 16,-18-1 0-16,18 19 0 0,0-1 0 15,-18 18 0-15,18 0 0 16,0 18 66-16,0-1-66 0,0 1 0 16,-18 0 0-16,18 53 0 15,0-19 0-15,18 1 35 16,-18-17-35-16,18-19 0 0,0 1 0 16,-1-18 0-16,-17 0 0 15,18-18-29-15,0 1 29 16,-1-19 0-16,1-17 0 0,17-17 0 15,-35-1 0-15,17 1 0 16,1 16 0 0,-18-15 0-16,0-2 0 0,0 18-83 0,0 18 70 15,18 17 13 1,-18 18 0-16,0 0 0 0,0 18 0 16,17-1 0-16,1 36 0 15,-1 0 70-15,1 36-70 0,0-19 0 16,0-18 0-16,-18 37 0 15,18-19 0-15,-18 1 0 0,17-18 0 16,-17 0 31-16,18-18-31 16,-1-35 0-16,1 0 0 0,-1 0 0 15,-17-17 0-15,36-19 0 16,-19 1 0-16,-17 0 0 0,35-19-129 16,-17 2 129-16,-18-1 0 15,17 0 0-15,2 17 0 16,-1 36 0-16,-1 0 0 15,-17 0-16-15,0 18 16 16,0 0 69-16,18 17-69 0,-18 1 0 0,0 16 0 16,0 1 0-1,0-17 0-15,0-1 0 0,0 0-121 16,17-35 121 0,-17 0 0-16,0 0 0 0</inkml:trace>
  <inkml:trace contextRef="#ctx0" brushRef="#br0" timeOffset="157464.85">25434 16702 366 0,'0'0'0'0,"0"0"0"16,0 0 0-16,0 0 0 0,0 0 0 15,0 0 0-15,0 0-36 0,17 18 36 0,-17-18 0 16,18 18 0-1,-18 0 0-15,18-18 0 16,-18 18 36-16,17-1-36 16,1 36 0-16,-18-17 0 15,35 34 0-15,-18-18 0 16,-17-16 82-16,18 17-82 0,1-18 0 16,-2 18 0-16,-17-17 0 15,18-19 0-15,-1 18 0 16,-17 0 0-16,-17 1 0 0,17-18 0 15,-18-1-134-15,1 1 134 16,17-18 0-16,-19 0 0 0,1 0 17 16,18-18-17-16,-17 1 0 15,-1-1 0-15,1 0 0 16,-18-16 0-16,17 15 89 0,18 2-89 16,0-1 0-16,0 18 0 15,0-17 0-15,18 17 0 0,-18 0 0 16,35-18 79-16,0 18-79 15,0-18 0-15,19 1 0 16,-19-1 0-16,0 18 0 0,18-18 0 16,-36 18 21-16,18-18-21 15,19 1 0-15,-19-18 0 0,-17 17 0 16,-1 0 0 0,1-16 0-16,0-2 0 0,-18 1 0 15,0 17 0-15,0 1 52 0,-18-1-52 16,0 0 0-16,18 1 0 15,-17 17 0-15,17 0 0 16,-18 17 0-16,1 1 0 0,-1 0 0 16,18-1 0-16,-18 36 0 15,18-1 48-15,0 2-48 0,0-2 0 16,18-16 0-16,17 17 0 16,-17-35 0-16,17-1 0 15,0 1 0-15,0-36 0 0,-17 1 0 16,17-19-116-16,0 1 116 15,1-1 0-15,-18-34 0 16,-1 18 0-16,1-19 0 16,0 18-14-16,-1 0 14 0,-17-18 20 15,18 19-20-15,-18 16 0 0,0 36 0 16,0-17 0-16,0 34 0 16,0-17 0-16,0 18 0 15,0 16 0 1,17 20 87-16,-17-1-87 0,18 18 0 15,-18-36 0-15,17 36 0 0,-17-37 0 16,18 19 0-16,-18 0 0 0,18-17 0 16,-18-19 0-16,17 1-105 15,-17-18 105-15,18 0 0 16,-18 0 0-16,0-18 0 0,0 18 0 16,0-35 0-16,0 17 0 15,0 18 0-15,0 0-148 0,0 0 148 16</inkml:trace>
  <inkml:trace contextRef="#ctx0" brushRef="#br0" timeOffset="157644.84">26210 16968 415 0,'0'0'0'0,"0"0"0"16,0 0 0-16,0 0 0 16,0 0 0-16,18 0 0 0,-1 0 0 0,18 0 0 0,-17 0 0 31,17 0 125-31,18 0-125 15,-17-18 0-15,-1 18 0 0,18-17 0 16,-18 17 0-16,0-18 0 16,-17 0 0-16,-1 1 0 15,-17 17 0-15</inkml:trace>
  <inkml:trace contextRef="#ctx0" brushRef="#br0" timeOffset="157896.54">25240 16720 394 0,'0'0'0'0,"0"0"0"0,0 0 0 0,17 18 0 16,-17-18 0-16,0 0 0 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D25EEB-B8AF-442B-A467-EB10D4E99547}" type="datetimeFigureOut">
              <a:rPr lang="da-DK" smtClean="0"/>
              <a:t>11-11-2024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E33F17-D558-4E2B-9776-A3E4D0F217EF}" type="slidenum">
              <a:rPr lang="da-DK" smtClean="0"/>
              <a:t>‹nr.›</a:t>
            </a:fld>
            <a:endParaRPr lang="da-DK"/>
          </a:p>
        </p:txBody>
      </p:sp>
    </p:spTree>
    <p:extLst>
      <p:ext uri="{BB962C8B-B14F-4D97-AF65-F5344CB8AC3E}">
        <p14:creationId xmlns:p14="http://schemas.microsoft.com/office/powerpoint/2010/main" val="13192411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2016</a:t>
            </a:r>
          </a:p>
        </p:txBody>
      </p:sp>
      <p:sp>
        <p:nvSpPr>
          <p:cNvPr id="4" name="Pladsholder til slidenummer 3"/>
          <p:cNvSpPr>
            <a:spLocks noGrp="1"/>
          </p:cNvSpPr>
          <p:nvPr>
            <p:ph type="sldNum" sz="quarter" idx="5"/>
          </p:nvPr>
        </p:nvSpPr>
        <p:spPr/>
        <p:txBody>
          <a:bodyPr/>
          <a:lstStyle/>
          <a:p>
            <a:fld id="{1AE33F17-D558-4E2B-9776-A3E4D0F217EF}" type="slidenum">
              <a:rPr lang="da-DK" smtClean="0"/>
              <a:t>3</a:t>
            </a:fld>
            <a:endParaRPr lang="da-DK"/>
          </a:p>
        </p:txBody>
      </p:sp>
    </p:spTree>
    <p:extLst>
      <p:ext uri="{BB962C8B-B14F-4D97-AF65-F5344CB8AC3E}">
        <p14:creationId xmlns:p14="http://schemas.microsoft.com/office/powerpoint/2010/main" val="3360316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2021</a:t>
            </a:r>
          </a:p>
        </p:txBody>
      </p:sp>
      <p:sp>
        <p:nvSpPr>
          <p:cNvPr id="4" name="Pladsholder til slidenummer 3"/>
          <p:cNvSpPr>
            <a:spLocks noGrp="1"/>
          </p:cNvSpPr>
          <p:nvPr>
            <p:ph type="sldNum" sz="quarter" idx="5"/>
          </p:nvPr>
        </p:nvSpPr>
        <p:spPr/>
        <p:txBody>
          <a:bodyPr/>
          <a:lstStyle/>
          <a:p>
            <a:fld id="{1AE33F17-D558-4E2B-9776-A3E4D0F217EF}" type="slidenum">
              <a:rPr lang="da-DK" smtClean="0"/>
              <a:t>4</a:t>
            </a:fld>
            <a:endParaRPr lang="da-DK"/>
          </a:p>
        </p:txBody>
      </p:sp>
    </p:spTree>
    <p:extLst>
      <p:ext uri="{BB962C8B-B14F-4D97-AF65-F5344CB8AC3E}">
        <p14:creationId xmlns:p14="http://schemas.microsoft.com/office/powerpoint/2010/main" val="1381038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1AE33F17-D558-4E2B-9776-A3E4D0F217EF}" type="slidenum">
              <a:rPr lang="da-DK" smtClean="0"/>
              <a:t>6</a:t>
            </a:fld>
            <a:endParaRPr lang="da-DK"/>
          </a:p>
        </p:txBody>
      </p:sp>
    </p:spTree>
    <p:extLst>
      <p:ext uri="{BB962C8B-B14F-4D97-AF65-F5344CB8AC3E}">
        <p14:creationId xmlns:p14="http://schemas.microsoft.com/office/powerpoint/2010/main" val="2769778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1CCF9A-B9FA-4C37-B7A7-25D087DC13EC}"/>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573ACD4A-D316-4994-89B2-7F38BD9B29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8A6F63A3-FB30-46A1-8194-F78DBD532822}"/>
              </a:ext>
            </a:extLst>
          </p:cNvPr>
          <p:cNvSpPr>
            <a:spLocks noGrp="1"/>
          </p:cNvSpPr>
          <p:nvPr>
            <p:ph type="dt" sz="half" idx="10"/>
          </p:nvPr>
        </p:nvSpPr>
        <p:spPr/>
        <p:txBody>
          <a:bodyPr/>
          <a:lstStyle/>
          <a:p>
            <a:fld id="{1099A83C-D20B-4A70-B4C5-F44A990917C3}" type="datetimeFigureOut">
              <a:rPr lang="da-DK" smtClean="0"/>
              <a:t>11-11-2024</a:t>
            </a:fld>
            <a:endParaRPr lang="da-DK"/>
          </a:p>
        </p:txBody>
      </p:sp>
      <p:sp>
        <p:nvSpPr>
          <p:cNvPr id="5" name="Pladsholder til sidefod 4">
            <a:extLst>
              <a:ext uri="{FF2B5EF4-FFF2-40B4-BE49-F238E27FC236}">
                <a16:creationId xmlns:a16="http://schemas.microsoft.com/office/drawing/2014/main" id="{9A7EA224-6760-4177-85C1-F0A20184219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4726359-E311-4975-A7DC-B22EC5A52455}"/>
              </a:ext>
            </a:extLst>
          </p:cNvPr>
          <p:cNvSpPr>
            <a:spLocks noGrp="1"/>
          </p:cNvSpPr>
          <p:nvPr>
            <p:ph type="sldNum" sz="quarter" idx="12"/>
          </p:nvPr>
        </p:nvSpPr>
        <p:spPr/>
        <p:txBody>
          <a:bodyPr/>
          <a:lstStyle/>
          <a:p>
            <a:fld id="{4260F6F1-3721-4EDA-B66C-D06544D8573D}" type="slidenum">
              <a:rPr lang="da-DK" smtClean="0"/>
              <a:t>‹nr.›</a:t>
            </a:fld>
            <a:endParaRPr lang="da-DK"/>
          </a:p>
        </p:txBody>
      </p:sp>
    </p:spTree>
    <p:extLst>
      <p:ext uri="{BB962C8B-B14F-4D97-AF65-F5344CB8AC3E}">
        <p14:creationId xmlns:p14="http://schemas.microsoft.com/office/powerpoint/2010/main" val="1285877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5C3FEA-8A60-4828-8C05-50171C720B3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F9E4E886-02D4-462A-A307-953008C80AB1}"/>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F9A1B36-EC7B-471A-B5F8-FBA839C3B0B4}"/>
              </a:ext>
            </a:extLst>
          </p:cNvPr>
          <p:cNvSpPr>
            <a:spLocks noGrp="1"/>
          </p:cNvSpPr>
          <p:nvPr>
            <p:ph type="dt" sz="half" idx="10"/>
          </p:nvPr>
        </p:nvSpPr>
        <p:spPr/>
        <p:txBody>
          <a:bodyPr/>
          <a:lstStyle/>
          <a:p>
            <a:fld id="{1099A83C-D20B-4A70-B4C5-F44A990917C3}" type="datetimeFigureOut">
              <a:rPr lang="da-DK" smtClean="0"/>
              <a:t>11-11-2024</a:t>
            </a:fld>
            <a:endParaRPr lang="da-DK"/>
          </a:p>
        </p:txBody>
      </p:sp>
      <p:sp>
        <p:nvSpPr>
          <p:cNvPr id="5" name="Pladsholder til sidefod 4">
            <a:extLst>
              <a:ext uri="{FF2B5EF4-FFF2-40B4-BE49-F238E27FC236}">
                <a16:creationId xmlns:a16="http://schemas.microsoft.com/office/drawing/2014/main" id="{D379395C-2168-46BC-B5F0-50C5EE7363C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26D6C10-30AD-47A2-B2EF-9389189D8A27}"/>
              </a:ext>
            </a:extLst>
          </p:cNvPr>
          <p:cNvSpPr>
            <a:spLocks noGrp="1"/>
          </p:cNvSpPr>
          <p:nvPr>
            <p:ph type="sldNum" sz="quarter" idx="12"/>
          </p:nvPr>
        </p:nvSpPr>
        <p:spPr/>
        <p:txBody>
          <a:bodyPr/>
          <a:lstStyle/>
          <a:p>
            <a:fld id="{4260F6F1-3721-4EDA-B66C-D06544D8573D}" type="slidenum">
              <a:rPr lang="da-DK" smtClean="0"/>
              <a:t>‹nr.›</a:t>
            </a:fld>
            <a:endParaRPr lang="da-DK"/>
          </a:p>
        </p:txBody>
      </p:sp>
    </p:spTree>
    <p:extLst>
      <p:ext uri="{BB962C8B-B14F-4D97-AF65-F5344CB8AC3E}">
        <p14:creationId xmlns:p14="http://schemas.microsoft.com/office/powerpoint/2010/main" val="99374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D43723-9107-4708-90A0-59F2239DA6AB}"/>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4CC95A92-946F-4EC4-A7A9-AD9394209F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08B1772D-E1A7-4057-99FD-2D9D6292B43F}"/>
              </a:ext>
            </a:extLst>
          </p:cNvPr>
          <p:cNvSpPr>
            <a:spLocks noGrp="1"/>
          </p:cNvSpPr>
          <p:nvPr>
            <p:ph type="dt" sz="half" idx="10"/>
          </p:nvPr>
        </p:nvSpPr>
        <p:spPr/>
        <p:txBody>
          <a:bodyPr/>
          <a:lstStyle/>
          <a:p>
            <a:fld id="{1099A83C-D20B-4A70-B4C5-F44A990917C3}" type="datetimeFigureOut">
              <a:rPr lang="da-DK" smtClean="0"/>
              <a:t>11-11-2024</a:t>
            </a:fld>
            <a:endParaRPr lang="da-DK"/>
          </a:p>
        </p:txBody>
      </p:sp>
      <p:sp>
        <p:nvSpPr>
          <p:cNvPr id="5" name="Pladsholder til sidefod 4">
            <a:extLst>
              <a:ext uri="{FF2B5EF4-FFF2-40B4-BE49-F238E27FC236}">
                <a16:creationId xmlns:a16="http://schemas.microsoft.com/office/drawing/2014/main" id="{34F83B27-E6DC-4007-A4A3-FF3B1EC21CE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F74CF42-AEB0-4547-B3B9-E56606ECB451}"/>
              </a:ext>
            </a:extLst>
          </p:cNvPr>
          <p:cNvSpPr>
            <a:spLocks noGrp="1"/>
          </p:cNvSpPr>
          <p:nvPr>
            <p:ph type="sldNum" sz="quarter" idx="12"/>
          </p:nvPr>
        </p:nvSpPr>
        <p:spPr/>
        <p:txBody>
          <a:bodyPr/>
          <a:lstStyle/>
          <a:p>
            <a:fld id="{4260F6F1-3721-4EDA-B66C-D06544D8573D}" type="slidenum">
              <a:rPr lang="da-DK" smtClean="0"/>
              <a:t>‹nr.›</a:t>
            </a:fld>
            <a:endParaRPr lang="da-DK"/>
          </a:p>
        </p:txBody>
      </p:sp>
    </p:spTree>
    <p:extLst>
      <p:ext uri="{BB962C8B-B14F-4D97-AF65-F5344CB8AC3E}">
        <p14:creationId xmlns:p14="http://schemas.microsoft.com/office/powerpoint/2010/main" val="2712295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795EEB-25E7-4A5E-B01C-7983B879233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CA214F4-FF88-4B9E-9BC4-70706A335BFE}"/>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B6662C8C-87D1-4DDA-9AB6-C0F63611BB5A}"/>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B8AB09BA-5734-4CCB-BB59-DB5B56D5D659}"/>
              </a:ext>
            </a:extLst>
          </p:cNvPr>
          <p:cNvSpPr>
            <a:spLocks noGrp="1"/>
          </p:cNvSpPr>
          <p:nvPr>
            <p:ph type="dt" sz="half" idx="10"/>
          </p:nvPr>
        </p:nvSpPr>
        <p:spPr/>
        <p:txBody>
          <a:bodyPr/>
          <a:lstStyle/>
          <a:p>
            <a:fld id="{1099A83C-D20B-4A70-B4C5-F44A990917C3}" type="datetimeFigureOut">
              <a:rPr lang="da-DK" smtClean="0"/>
              <a:t>11-11-2024</a:t>
            </a:fld>
            <a:endParaRPr lang="da-DK"/>
          </a:p>
        </p:txBody>
      </p:sp>
      <p:sp>
        <p:nvSpPr>
          <p:cNvPr id="6" name="Pladsholder til sidefod 5">
            <a:extLst>
              <a:ext uri="{FF2B5EF4-FFF2-40B4-BE49-F238E27FC236}">
                <a16:creationId xmlns:a16="http://schemas.microsoft.com/office/drawing/2014/main" id="{F0C47EC5-4366-4D8E-B819-5E1FF5CC77D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4762D13-1670-4F08-9354-5A6F6AE77E89}"/>
              </a:ext>
            </a:extLst>
          </p:cNvPr>
          <p:cNvSpPr>
            <a:spLocks noGrp="1"/>
          </p:cNvSpPr>
          <p:nvPr>
            <p:ph type="sldNum" sz="quarter" idx="12"/>
          </p:nvPr>
        </p:nvSpPr>
        <p:spPr/>
        <p:txBody>
          <a:bodyPr/>
          <a:lstStyle/>
          <a:p>
            <a:fld id="{4260F6F1-3721-4EDA-B66C-D06544D8573D}" type="slidenum">
              <a:rPr lang="da-DK" smtClean="0"/>
              <a:t>‹nr.›</a:t>
            </a:fld>
            <a:endParaRPr lang="da-DK"/>
          </a:p>
        </p:txBody>
      </p:sp>
    </p:spTree>
    <p:extLst>
      <p:ext uri="{BB962C8B-B14F-4D97-AF65-F5344CB8AC3E}">
        <p14:creationId xmlns:p14="http://schemas.microsoft.com/office/powerpoint/2010/main" val="2309445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EF1837-9149-4176-A0E0-D9F984D00E74}"/>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E72AD39-7964-495F-9BBF-8885C65BA5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D930D87B-565E-4799-ABCC-BBF038C28E8E}"/>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4321A6A0-8725-4CB7-AA34-4A4F6E0515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8094888D-E6BD-46E7-9427-C2362471E631}"/>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F05497D0-2238-49BD-A9A2-E727601D1D2F}"/>
              </a:ext>
            </a:extLst>
          </p:cNvPr>
          <p:cNvSpPr>
            <a:spLocks noGrp="1"/>
          </p:cNvSpPr>
          <p:nvPr>
            <p:ph type="dt" sz="half" idx="10"/>
          </p:nvPr>
        </p:nvSpPr>
        <p:spPr/>
        <p:txBody>
          <a:bodyPr/>
          <a:lstStyle/>
          <a:p>
            <a:fld id="{1099A83C-D20B-4A70-B4C5-F44A990917C3}" type="datetimeFigureOut">
              <a:rPr lang="da-DK" smtClean="0"/>
              <a:t>11-11-2024</a:t>
            </a:fld>
            <a:endParaRPr lang="da-DK"/>
          </a:p>
        </p:txBody>
      </p:sp>
      <p:sp>
        <p:nvSpPr>
          <p:cNvPr id="8" name="Pladsholder til sidefod 7">
            <a:extLst>
              <a:ext uri="{FF2B5EF4-FFF2-40B4-BE49-F238E27FC236}">
                <a16:creationId xmlns:a16="http://schemas.microsoft.com/office/drawing/2014/main" id="{AE41F014-7C41-4A61-9B54-593F3F9E3430}"/>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ADA467BD-B97B-4AED-B9F2-65BE3CE80960}"/>
              </a:ext>
            </a:extLst>
          </p:cNvPr>
          <p:cNvSpPr>
            <a:spLocks noGrp="1"/>
          </p:cNvSpPr>
          <p:nvPr>
            <p:ph type="sldNum" sz="quarter" idx="12"/>
          </p:nvPr>
        </p:nvSpPr>
        <p:spPr/>
        <p:txBody>
          <a:bodyPr/>
          <a:lstStyle/>
          <a:p>
            <a:fld id="{4260F6F1-3721-4EDA-B66C-D06544D8573D}" type="slidenum">
              <a:rPr lang="da-DK" smtClean="0"/>
              <a:t>‹nr.›</a:t>
            </a:fld>
            <a:endParaRPr lang="da-DK"/>
          </a:p>
        </p:txBody>
      </p:sp>
    </p:spTree>
    <p:extLst>
      <p:ext uri="{BB962C8B-B14F-4D97-AF65-F5344CB8AC3E}">
        <p14:creationId xmlns:p14="http://schemas.microsoft.com/office/powerpoint/2010/main" val="2154878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AB7792-9AC2-4A3E-9F0C-19C77F8CB037}"/>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45D357B8-A9F0-4425-9ECD-AAE223E9CA97}"/>
              </a:ext>
            </a:extLst>
          </p:cNvPr>
          <p:cNvSpPr>
            <a:spLocks noGrp="1"/>
          </p:cNvSpPr>
          <p:nvPr>
            <p:ph type="dt" sz="half" idx="10"/>
          </p:nvPr>
        </p:nvSpPr>
        <p:spPr/>
        <p:txBody>
          <a:bodyPr/>
          <a:lstStyle/>
          <a:p>
            <a:fld id="{1099A83C-D20B-4A70-B4C5-F44A990917C3}" type="datetimeFigureOut">
              <a:rPr lang="da-DK" smtClean="0"/>
              <a:t>11-11-2024</a:t>
            </a:fld>
            <a:endParaRPr lang="da-DK"/>
          </a:p>
        </p:txBody>
      </p:sp>
      <p:sp>
        <p:nvSpPr>
          <p:cNvPr id="4" name="Pladsholder til sidefod 3">
            <a:extLst>
              <a:ext uri="{FF2B5EF4-FFF2-40B4-BE49-F238E27FC236}">
                <a16:creationId xmlns:a16="http://schemas.microsoft.com/office/drawing/2014/main" id="{96D01C4E-0D6E-4571-BA00-1C4B982AFDC7}"/>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B484D85-CAF5-4EA2-806C-445DE3A2DD7A}"/>
              </a:ext>
            </a:extLst>
          </p:cNvPr>
          <p:cNvSpPr>
            <a:spLocks noGrp="1"/>
          </p:cNvSpPr>
          <p:nvPr>
            <p:ph type="sldNum" sz="quarter" idx="12"/>
          </p:nvPr>
        </p:nvSpPr>
        <p:spPr/>
        <p:txBody>
          <a:bodyPr/>
          <a:lstStyle/>
          <a:p>
            <a:fld id="{4260F6F1-3721-4EDA-B66C-D06544D8573D}" type="slidenum">
              <a:rPr lang="da-DK" smtClean="0"/>
              <a:t>‹nr.›</a:t>
            </a:fld>
            <a:endParaRPr lang="da-DK"/>
          </a:p>
        </p:txBody>
      </p:sp>
    </p:spTree>
    <p:extLst>
      <p:ext uri="{BB962C8B-B14F-4D97-AF65-F5344CB8AC3E}">
        <p14:creationId xmlns:p14="http://schemas.microsoft.com/office/powerpoint/2010/main" val="3886428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80A84198-B340-42B2-BC0E-8109987CE31A}"/>
              </a:ext>
            </a:extLst>
          </p:cNvPr>
          <p:cNvSpPr>
            <a:spLocks noGrp="1"/>
          </p:cNvSpPr>
          <p:nvPr>
            <p:ph type="dt" sz="half" idx="10"/>
          </p:nvPr>
        </p:nvSpPr>
        <p:spPr/>
        <p:txBody>
          <a:bodyPr/>
          <a:lstStyle/>
          <a:p>
            <a:fld id="{1099A83C-D20B-4A70-B4C5-F44A990917C3}" type="datetimeFigureOut">
              <a:rPr lang="da-DK" smtClean="0"/>
              <a:t>11-11-2024</a:t>
            </a:fld>
            <a:endParaRPr lang="da-DK"/>
          </a:p>
        </p:txBody>
      </p:sp>
      <p:sp>
        <p:nvSpPr>
          <p:cNvPr id="3" name="Pladsholder til sidefod 2">
            <a:extLst>
              <a:ext uri="{FF2B5EF4-FFF2-40B4-BE49-F238E27FC236}">
                <a16:creationId xmlns:a16="http://schemas.microsoft.com/office/drawing/2014/main" id="{BDAABAC5-E69F-463F-8112-536325D3C65A}"/>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BBA66207-3A15-49CA-93A7-066D35962F27}"/>
              </a:ext>
            </a:extLst>
          </p:cNvPr>
          <p:cNvSpPr>
            <a:spLocks noGrp="1"/>
          </p:cNvSpPr>
          <p:nvPr>
            <p:ph type="sldNum" sz="quarter" idx="12"/>
          </p:nvPr>
        </p:nvSpPr>
        <p:spPr/>
        <p:txBody>
          <a:bodyPr/>
          <a:lstStyle/>
          <a:p>
            <a:fld id="{4260F6F1-3721-4EDA-B66C-D06544D8573D}" type="slidenum">
              <a:rPr lang="da-DK" smtClean="0"/>
              <a:t>‹nr.›</a:t>
            </a:fld>
            <a:endParaRPr lang="da-DK"/>
          </a:p>
        </p:txBody>
      </p:sp>
    </p:spTree>
    <p:extLst>
      <p:ext uri="{BB962C8B-B14F-4D97-AF65-F5344CB8AC3E}">
        <p14:creationId xmlns:p14="http://schemas.microsoft.com/office/powerpoint/2010/main" val="4103469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A50872-1B8A-41BA-9E5F-46DDA21B7FA9}"/>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7C650972-8164-4E4E-A8AB-0EA3D9F955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9171F224-94FD-4651-B50F-1F68120448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DED32A1-07C1-4BC9-BECC-C277E9452BE5}"/>
              </a:ext>
            </a:extLst>
          </p:cNvPr>
          <p:cNvSpPr>
            <a:spLocks noGrp="1"/>
          </p:cNvSpPr>
          <p:nvPr>
            <p:ph type="dt" sz="half" idx="10"/>
          </p:nvPr>
        </p:nvSpPr>
        <p:spPr/>
        <p:txBody>
          <a:bodyPr/>
          <a:lstStyle/>
          <a:p>
            <a:fld id="{1099A83C-D20B-4A70-B4C5-F44A990917C3}" type="datetimeFigureOut">
              <a:rPr lang="da-DK" smtClean="0"/>
              <a:t>11-11-2024</a:t>
            </a:fld>
            <a:endParaRPr lang="da-DK"/>
          </a:p>
        </p:txBody>
      </p:sp>
      <p:sp>
        <p:nvSpPr>
          <p:cNvPr id="6" name="Pladsholder til sidefod 5">
            <a:extLst>
              <a:ext uri="{FF2B5EF4-FFF2-40B4-BE49-F238E27FC236}">
                <a16:creationId xmlns:a16="http://schemas.microsoft.com/office/drawing/2014/main" id="{19DB0FE8-1C5D-4A25-AC7B-7D1118594F1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42AF778-E242-4903-A6D5-13C2F6FD13B7}"/>
              </a:ext>
            </a:extLst>
          </p:cNvPr>
          <p:cNvSpPr>
            <a:spLocks noGrp="1"/>
          </p:cNvSpPr>
          <p:nvPr>
            <p:ph type="sldNum" sz="quarter" idx="12"/>
          </p:nvPr>
        </p:nvSpPr>
        <p:spPr/>
        <p:txBody>
          <a:bodyPr/>
          <a:lstStyle/>
          <a:p>
            <a:fld id="{4260F6F1-3721-4EDA-B66C-D06544D8573D}" type="slidenum">
              <a:rPr lang="da-DK" smtClean="0"/>
              <a:t>‹nr.›</a:t>
            </a:fld>
            <a:endParaRPr lang="da-DK"/>
          </a:p>
        </p:txBody>
      </p:sp>
    </p:spTree>
    <p:extLst>
      <p:ext uri="{BB962C8B-B14F-4D97-AF65-F5344CB8AC3E}">
        <p14:creationId xmlns:p14="http://schemas.microsoft.com/office/powerpoint/2010/main" val="615115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BF3A40-B29D-4126-A9AE-0635A90115E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6C993ED9-C73E-4E56-967C-362F453E1C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67503930-741A-4FFA-9CA5-E1BD6B6734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E4B5946-7C5F-4C65-B74C-97A6B44D67F5}"/>
              </a:ext>
            </a:extLst>
          </p:cNvPr>
          <p:cNvSpPr>
            <a:spLocks noGrp="1"/>
          </p:cNvSpPr>
          <p:nvPr>
            <p:ph type="dt" sz="half" idx="10"/>
          </p:nvPr>
        </p:nvSpPr>
        <p:spPr/>
        <p:txBody>
          <a:bodyPr/>
          <a:lstStyle/>
          <a:p>
            <a:fld id="{1099A83C-D20B-4A70-B4C5-F44A990917C3}" type="datetimeFigureOut">
              <a:rPr lang="da-DK" smtClean="0"/>
              <a:t>11-11-2024</a:t>
            </a:fld>
            <a:endParaRPr lang="da-DK"/>
          </a:p>
        </p:txBody>
      </p:sp>
      <p:sp>
        <p:nvSpPr>
          <p:cNvPr id="6" name="Pladsholder til sidefod 5">
            <a:extLst>
              <a:ext uri="{FF2B5EF4-FFF2-40B4-BE49-F238E27FC236}">
                <a16:creationId xmlns:a16="http://schemas.microsoft.com/office/drawing/2014/main" id="{D95D5807-06F6-4720-AA4F-D7387850ADC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619A974-18B1-41AF-BA04-C106068C21CA}"/>
              </a:ext>
            </a:extLst>
          </p:cNvPr>
          <p:cNvSpPr>
            <a:spLocks noGrp="1"/>
          </p:cNvSpPr>
          <p:nvPr>
            <p:ph type="sldNum" sz="quarter" idx="12"/>
          </p:nvPr>
        </p:nvSpPr>
        <p:spPr/>
        <p:txBody>
          <a:bodyPr/>
          <a:lstStyle/>
          <a:p>
            <a:fld id="{4260F6F1-3721-4EDA-B66C-D06544D8573D}" type="slidenum">
              <a:rPr lang="da-DK" smtClean="0"/>
              <a:t>‹nr.›</a:t>
            </a:fld>
            <a:endParaRPr lang="da-DK"/>
          </a:p>
        </p:txBody>
      </p:sp>
    </p:spTree>
    <p:extLst>
      <p:ext uri="{BB962C8B-B14F-4D97-AF65-F5344CB8AC3E}">
        <p14:creationId xmlns:p14="http://schemas.microsoft.com/office/powerpoint/2010/main" val="1669659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4B486D-77E6-4704-BF46-8E25D8FBB15F}"/>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6CA3C25C-94CB-4A75-BF38-973178CC3CE4}"/>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FC28FD4-10B6-410B-A4F8-BA248427D575}"/>
              </a:ext>
            </a:extLst>
          </p:cNvPr>
          <p:cNvSpPr>
            <a:spLocks noGrp="1"/>
          </p:cNvSpPr>
          <p:nvPr>
            <p:ph type="dt" sz="half" idx="10"/>
          </p:nvPr>
        </p:nvSpPr>
        <p:spPr/>
        <p:txBody>
          <a:bodyPr/>
          <a:lstStyle/>
          <a:p>
            <a:fld id="{1099A83C-D20B-4A70-B4C5-F44A990917C3}" type="datetimeFigureOut">
              <a:rPr lang="da-DK" smtClean="0"/>
              <a:t>11-11-2024</a:t>
            </a:fld>
            <a:endParaRPr lang="da-DK"/>
          </a:p>
        </p:txBody>
      </p:sp>
      <p:sp>
        <p:nvSpPr>
          <p:cNvPr id="5" name="Pladsholder til sidefod 4">
            <a:extLst>
              <a:ext uri="{FF2B5EF4-FFF2-40B4-BE49-F238E27FC236}">
                <a16:creationId xmlns:a16="http://schemas.microsoft.com/office/drawing/2014/main" id="{8FB5A434-E15E-43E7-B3FA-394DA7DEF19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32A02FC-9C51-480D-8376-61CC0A40078F}"/>
              </a:ext>
            </a:extLst>
          </p:cNvPr>
          <p:cNvSpPr>
            <a:spLocks noGrp="1"/>
          </p:cNvSpPr>
          <p:nvPr>
            <p:ph type="sldNum" sz="quarter" idx="12"/>
          </p:nvPr>
        </p:nvSpPr>
        <p:spPr/>
        <p:txBody>
          <a:bodyPr/>
          <a:lstStyle/>
          <a:p>
            <a:fld id="{4260F6F1-3721-4EDA-B66C-D06544D8573D}" type="slidenum">
              <a:rPr lang="da-DK" smtClean="0"/>
              <a:t>‹nr.›</a:t>
            </a:fld>
            <a:endParaRPr lang="da-DK"/>
          </a:p>
        </p:txBody>
      </p:sp>
    </p:spTree>
    <p:extLst>
      <p:ext uri="{BB962C8B-B14F-4D97-AF65-F5344CB8AC3E}">
        <p14:creationId xmlns:p14="http://schemas.microsoft.com/office/powerpoint/2010/main" val="3611098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4AE659A-FA93-4AD7-90DE-9C35943E2DFA}"/>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B749C4A7-DB6A-467C-AA39-9100265ECF4F}"/>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55D4D96-7934-4B65-9268-D68A1B88EFD1}"/>
              </a:ext>
            </a:extLst>
          </p:cNvPr>
          <p:cNvSpPr>
            <a:spLocks noGrp="1"/>
          </p:cNvSpPr>
          <p:nvPr>
            <p:ph type="dt" sz="half" idx="10"/>
          </p:nvPr>
        </p:nvSpPr>
        <p:spPr/>
        <p:txBody>
          <a:bodyPr/>
          <a:lstStyle/>
          <a:p>
            <a:fld id="{1099A83C-D20B-4A70-B4C5-F44A990917C3}" type="datetimeFigureOut">
              <a:rPr lang="da-DK" smtClean="0"/>
              <a:t>11-11-2024</a:t>
            </a:fld>
            <a:endParaRPr lang="da-DK"/>
          </a:p>
        </p:txBody>
      </p:sp>
      <p:sp>
        <p:nvSpPr>
          <p:cNvPr id="5" name="Pladsholder til sidefod 4">
            <a:extLst>
              <a:ext uri="{FF2B5EF4-FFF2-40B4-BE49-F238E27FC236}">
                <a16:creationId xmlns:a16="http://schemas.microsoft.com/office/drawing/2014/main" id="{57E09543-A7D4-433E-AF8E-8CEF31764E3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CB72AC9-5074-4054-829F-005E09FD30FA}"/>
              </a:ext>
            </a:extLst>
          </p:cNvPr>
          <p:cNvSpPr>
            <a:spLocks noGrp="1"/>
          </p:cNvSpPr>
          <p:nvPr>
            <p:ph type="sldNum" sz="quarter" idx="12"/>
          </p:nvPr>
        </p:nvSpPr>
        <p:spPr/>
        <p:txBody>
          <a:bodyPr/>
          <a:lstStyle/>
          <a:p>
            <a:fld id="{4260F6F1-3721-4EDA-B66C-D06544D8573D}" type="slidenum">
              <a:rPr lang="da-DK" smtClean="0"/>
              <a:t>‹nr.›</a:t>
            </a:fld>
            <a:endParaRPr lang="da-DK"/>
          </a:p>
        </p:txBody>
      </p:sp>
    </p:spTree>
    <p:extLst>
      <p:ext uri="{BB962C8B-B14F-4D97-AF65-F5344CB8AC3E}">
        <p14:creationId xmlns:p14="http://schemas.microsoft.com/office/powerpoint/2010/main" val="806127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1CD0309-24DC-40BF-8CCA-927A3CD33D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E54B21C9-0816-4E02-9AC8-2DC7F947FA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C8E29AF-76CF-4A91-B275-2F05695967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99A83C-D20B-4A70-B4C5-F44A990917C3}" type="datetimeFigureOut">
              <a:rPr lang="da-DK" smtClean="0"/>
              <a:t>11-11-2024</a:t>
            </a:fld>
            <a:endParaRPr lang="da-DK"/>
          </a:p>
        </p:txBody>
      </p:sp>
      <p:sp>
        <p:nvSpPr>
          <p:cNvPr id="5" name="Pladsholder til sidefod 4">
            <a:extLst>
              <a:ext uri="{FF2B5EF4-FFF2-40B4-BE49-F238E27FC236}">
                <a16:creationId xmlns:a16="http://schemas.microsoft.com/office/drawing/2014/main" id="{C554FCA7-EF82-47F9-B0F9-9A8AD7AE7F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5E5786C9-15D6-46DA-B07F-2EC26AE466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60F6F1-3721-4EDA-B66C-D06544D8573D}" type="slidenum">
              <a:rPr lang="da-DK" smtClean="0"/>
              <a:t>‹nr.›</a:t>
            </a:fld>
            <a:endParaRPr lang="da-DK"/>
          </a:p>
        </p:txBody>
      </p:sp>
    </p:spTree>
    <p:extLst>
      <p:ext uri="{BB962C8B-B14F-4D97-AF65-F5344CB8AC3E}">
        <p14:creationId xmlns:p14="http://schemas.microsoft.com/office/powerpoint/2010/main" val="1667109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visualcapitalist.com/most-valuable-brands-in-2024/"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customXml" Target="../ink/ink1.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customXml" Target="../ink/ink2.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Den eneste guide til branding af begivenheder, du nogensinde har brug for -  Accelevents">
            <a:extLst>
              <a:ext uri="{FF2B5EF4-FFF2-40B4-BE49-F238E27FC236}">
                <a16:creationId xmlns:a16="http://schemas.microsoft.com/office/drawing/2014/main" id="{142A5F2D-8A2A-400D-8FF1-48C5F74E1A98}"/>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5157" r="-1" b="4819"/>
          <a:stretch/>
        </p:blipFill>
        <p:spPr bwMode="auto">
          <a:xfrm>
            <a:off x="20" y="1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40B720A1-CFC6-4800-A61C-F8793354EF2E}"/>
              </a:ext>
            </a:extLst>
          </p:cNvPr>
          <p:cNvSpPr>
            <a:spLocks noGrp="1"/>
          </p:cNvSpPr>
          <p:nvPr>
            <p:ph type="ctrTitle"/>
          </p:nvPr>
        </p:nvSpPr>
        <p:spPr>
          <a:xfrm>
            <a:off x="1524000" y="1122363"/>
            <a:ext cx="9144000" cy="3063240"/>
          </a:xfrm>
        </p:spPr>
        <p:txBody>
          <a:bodyPr>
            <a:normAutofit/>
          </a:bodyPr>
          <a:lstStyle/>
          <a:p>
            <a:r>
              <a:rPr lang="da-DK" sz="6600">
                <a:solidFill>
                  <a:srgbClr val="FFFFFF"/>
                </a:solidFill>
              </a:rPr>
              <a:t>Branding</a:t>
            </a:r>
          </a:p>
        </p:txBody>
      </p:sp>
      <p:sp>
        <p:nvSpPr>
          <p:cNvPr id="3" name="Undertitel 2">
            <a:extLst>
              <a:ext uri="{FF2B5EF4-FFF2-40B4-BE49-F238E27FC236}">
                <a16:creationId xmlns:a16="http://schemas.microsoft.com/office/drawing/2014/main" id="{936DE3B6-64F0-471A-AAAF-80A603DC192D}"/>
              </a:ext>
            </a:extLst>
          </p:cNvPr>
          <p:cNvSpPr>
            <a:spLocks noGrp="1"/>
          </p:cNvSpPr>
          <p:nvPr>
            <p:ph type="subTitle" idx="1"/>
          </p:nvPr>
        </p:nvSpPr>
        <p:spPr>
          <a:xfrm>
            <a:off x="1527048" y="4599432"/>
            <a:ext cx="9144000" cy="1536192"/>
          </a:xfrm>
        </p:spPr>
        <p:txBody>
          <a:bodyPr>
            <a:normAutofit/>
          </a:bodyPr>
          <a:lstStyle/>
          <a:p>
            <a:r>
              <a:rPr lang="da-DK" dirty="0">
                <a:solidFill>
                  <a:srgbClr val="FFFFFF"/>
                </a:solidFill>
              </a:rPr>
              <a:t>Forløb: Marketing </a:t>
            </a:r>
          </a:p>
        </p:txBody>
      </p:sp>
      <p:sp>
        <p:nvSpPr>
          <p:cNvPr id="73"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20568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1C2091-C42E-1887-871F-C97F12FB0AD5}"/>
              </a:ext>
            </a:extLst>
          </p:cNvPr>
          <p:cNvSpPr>
            <a:spLocks noGrp="1"/>
          </p:cNvSpPr>
          <p:nvPr>
            <p:ph type="title"/>
          </p:nvPr>
        </p:nvSpPr>
        <p:spPr/>
        <p:txBody>
          <a:bodyPr/>
          <a:lstStyle/>
          <a:p>
            <a:r>
              <a:rPr lang="da-DK" dirty="0"/>
              <a:t>Opstartsdialog	</a:t>
            </a:r>
          </a:p>
        </p:txBody>
      </p:sp>
      <p:sp>
        <p:nvSpPr>
          <p:cNvPr id="3" name="Pladsholder til indhold 2">
            <a:extLst>
              <a:ext uri="{FF2B5EF4-FFF2-40B4-BE49-F238E27FC236}">
                <a16:creationId xmlns:a16="http://schemas.microsoft.com/office/drawing/2014/main" id="{ADF6BDED-1A36-77A6-CACF-A097A596925F}"/>
              </a:ext>
            </a:extLst>
          </p:cNvPr>
          <p:cNvSpPr>
            <a:spLocks noGrp="1"/>
          </p:cNvSpPr>
          <p:nvPr>
            <p:ph idx="1"/>
          </p:nvPr>
        </p:nvSpPr>
        <p:spPr/>
        <p:txBody>
          <a:bodyPr/>
          <a:lstStyle/>
          <a:p>
            <a:pPr marL="514350" indent="-514350">
              <a:buFont typeface="+mj-lt"/>
              <a:buAutoNum type="arabicPeriod"/>
            </a:pPr>
            <a:r>
              <a:rPr lang="da-DK" dirty="0"/>
              <a:t>Hvilke virksomheder synes I, har et godt brand? Hvorfor fungerer det godt?</a:t>
            </a:r>
          </a:p>
          <a:p>
            <a:pPr marL="514350" indent="-514350">
              <a:buFont typeface="+mj-lt"/>
              <a:buAutoNum type="arabicPeriod"/>
            </a:pPr>
            <a:r>
              <a:rPr lang="da-DK" dirty="0"/>
              <a:t>Hvilke virksomheder synes I, har et mindre godt brand? </a:t>
            </a:r>
          </a:p>
          <a:p>
            <a:pPr marL="514350" indent="-514350">
              <a:buFont typeface="+mj-lt"/>
              <a:buAutoNum type="arabicPeriod"/>
            </a:pPr>
            <a:r>
              <a:rPr lang="da-DK" dirty="0"/>
              <a:t>Hvad tror I, en virksomhed vil gøre for at forbedre sit brand? </a:t>
            </a:r>
          </a:p>
          <a:p>
            <a:pPr marL="514350" indent="-514350">
              <a:buFont typeface="+mj-lt"/>
              <a:buAutoNum type="arabicPeriod"/>
            </a:pPr>
            <a:r>
              <a:rPr lang="da-DK" dirty="0"/>
              <a:t>Hvordan kan man argumentere for at influencere er personer, som tjener penge på at være deres eget brand?</a:t>
            </a:r>
          </a:p>
          <a:p>
            <a:pPr marL="514350" indent="-514350">
              <a:buFont typeface="+mj-lt"/>
              <a:buAutoNum type="arabicPeriod"/>
            </a:pPr>
            <a:endParaRPr lang="da-DK" dirty="0"/>
          </a:p>
        </p:txBody>
      </p:sp>
    </p:spTree>
    <p:extLst>
      <p:ext uri="{BB962C8B-B14F-4D97-AF65-F5344CB8AC3E}">
        <p14:creationId xmlns:p14="http://schemas.microsoft.com/office/powerpoint/2010/main" val="1037732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A50A6E-E334-4262-91E2-B50AABEEEBC1}"/>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009ECE9F-639E-4A58-BBC7-3E000361624A}"/>
              </a:ext>
            </a:extLst>
          </p:cNvPr>
          <p:cNvSpPr>
            <a:spLocks noGrp="1"/>
          </p:cNvSpPr>
          <p:nvPr>
            <p:ph idx="1"/>
          </p:nvPr>
        </p:nvSpPr>
        <p:spPr/>
        <p:txBody>
          <a:bodyPr/>
          <a:lstStyle/>
          <a:p>
            <a:endParaRPr lang="da-DK" dirty="0"/>
          </a:p>
        </p:txBody>
      </p:sp>
      <p:pic>
        <p:nvPicPr>
          <p:cNvPr id="1026" name="Picture 2">
            <a:extLst>
              <a:ext uri="{FF2B5EF4-FFF2-40B4-BE49-F238E27FC236}">
                <a16:creationId xmlns:a16="http://schemas.microsoft.com/office/drawing/2014/main" id="{DCED383C-63B2-46CB-A387-3DDE219B6C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2925" y="0"/>
            <a:ext cx="856615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D7260760-9D7E-4D80-BA9D-2036DADC3E9A}"/>
              </a:ext>
            </a:extLst>
          </p:cNvPr>
          <p:cNvSpPr txBox="1"/>
          <p:nvPr/>
        </p:nvSpPr>
        <p:spPr>
          <a:xfrm>
            <a:off x="6818052" y="240835"/>
            <a:ext cx="1331650" cy="307777"/>
          </a:xfrm>
          <a:prstGeom prst="rect">
            <a:avLst/>
          </a:prstGeom>
          <a:noFill/>
        </p:spPr>
        <p:txBody>
          <a:bodyPr wrap="square" rtlCol="0">
            <a:spAutoFit/>
          </a:bodyPr>
          <a:lstStyle/>
          <a:p>
            <a:r>
              <a:rPr lang="da-DK" sz="1400" dirty="0"/>
              <a:t>Branche</a:t>
            </a:r>
          </a:p>
        </p:txBody>
      </p:sp>
      <p:cxnSp>
        <p:nvCxnSpPr>
          <p:cNvPr id="6" name="Lige forbindelse 5">
            <a:extLst>
              <a:ext uri="{FF2B5EF4-FFF2-40B4-BE49-F238E27FC236}">
                <a16:creationId xmlns:a16="http://schemas.microsoft.com/office/drawing/2014/main" id="{A0FD0050-93ED-4E7C-8A79-BC530613194F}"/>
              </a:ext>
            </a:extLst>
          </p:cNvPr>
          <p:cNvCxnSpPr/>
          <p:nvPr/>
        </p:nvCxnSpPr>
        <p:spPr>
          <a:xfrm>
            <a:off x="6738151" y="195310"/>
            <a:ext cx="1091954" cy="0"/>
          </a:xfrm>
          <a:prstGeom prst="line">
            <a:avLst/>
          </a:prstGeom>
        </p:spPr>
        <p:style>
          <a:lnRef idx="1">
            <a:schemeClr val="dk1"/>
          </a:lnRef>
          <a:fillRef idx="0">
            <a:schemeClr val="dk1"/>
          </a:fillRef>
          <a:effectRef idx="0">
            <a:schemeClr val="dk1"/>
          </a:effectRef>
          <a:fontRef idx="minor">
            <a:schemeClr val="tx1"/>
          </a:fontRef>
        </p:style>
      </p:cxnSp>
      <p:sp>
        <p:nvSpPr>
          <p:cNvPr id="8" name="Tekstfelt 7">
            <a:extLst>
              <a:ext uri="{FF2B5EF4-FFF2-40B4-BE49-F238E27FC236}">
                <a16:creationId xmlns:a16="http://schemas.microsoft.com/office/drawing/2014/main" id="{2EDE79CE-BB4C-48B4-ABA7-A07420AE8F4F}"/>
              </a:ext>
            </a:extLst>
          </p:cNvPr>
          <p:cNvSpPr txBox="1"/>
          <p:nvPr/>
        </p:nvSpPr>
        <p:spPr>
          <a:xfrm>
            <a:off x="6782543" y="4001294"/>
            <a:ext cx="1331650" cy="307777"/>
          </a:xfrm>
          <a:prstGeom prst="rect">
            <a:avLst/>
          </a:prstGeom>
          <a:noFill/>
        </p:spPr>
        <p:txBody>
          <a:bodyPr wrap="square" rtlCol="0">
            <a:spAutoFit/>
          </a:bodyPr>
          <a:lstStyle/>
          <a:p>
            <a:r>
              <a:rPr lang="da-DK" sz="1400" dirty="0"/>
              <a:t>Biler</a:t>
            </a:r>
          </a:p>
        </p:txBody>
      </p:sp>
      <p:cxnSp>
        <p:nvCxnSpPr>
          <p:cNvPr id="9" name="Lige forbindelse 8">
            <a:extLst>
              <a:ext uri="{FF2B5EF4-FFF2-40B4-BE49-F238E27FC236}">
                <a16:creationId xmlns:a16="http://schemas.microsoft.com/office/drawing/2014/main" id="{9239EC5A-072F-4C2C-ADD9-85F55438AB07}"/>
              </a:ext>
            </a:extLst>
          </p:cNvPr>
          <p:cNvCxnSpPr>
            <a:cxnSpLocks/>
          </p:cNvCxnSpPr>
          <p:nvPr/>
        </p:nvCxnSpPr>
        <p:spPr>
          <a:xfrm>
            <a:off x="6738151" y="3925411"/>
            <a:ext cx="914400" cy="0"/>
          </a:xfrm>
          <a:prstGeom prst="line">
            <a:avLst/>
          </a:prstGeom>
        </p:spPr>
        <p:style>
          <a:lnRef idx="1">
            <a:schemeClr val="dk1"/>
          </a:lnRef>
          <a:fillRef idx="0">
            <a:schemeClr val="dk1"/>
          </a:fillRef>
          <a:effectRef idx="0">
            <a:schemeClr val="dk1"/>
          </a:effectRef>
          <a:fontRef idx="minor">
            <a:schemeClr val="tx1"/>
          </a:fontRef>
        </p:style>
      </p:cxnSp>
      <p:sp>
        <p:nvSpPr>
          <p:cNvPr id="5" name="Tekstfelt 4">
            <a:extLst>
              <a:ext uri="{FF2B5EF4-FFF2-40B4-BE49-F238E27FC236}">
                <a16:creationId xmlns:a16="http://schemas.microsoft.com/office/drawing/2014/main" id="{66387B11-BC7F-8FE7-D48D-D1FF5DA0CC58}"/>
              </a:ext>
            </a:extLst>
          </p:cNvPr>
          <p:cNvSpPr txBox="1"/>
          <p:nvPr/>
        </p:nvSpPr>
        <p:spPr>
          <a:xfrm>
            <a:off x="95002" y="6332815"/>
            <a:ext cx="2018805" cy="369332"/>
          </a:xfrm>
          <a:prstGeom prst="rect">
            <a:avLst/>
          </a:prstGeom>
          <a:noFill/>
        </p:spPr>
        <p:txBody>
          <a:bodyPr wrap="square" rtlCol="0">
            <a:spAutoFit/>
          </a:bodyPr>
          <a:lstStyle/>
          <a:p>
            <a:r>
              <a:rPr lang="da-DK" dirty="0"/>
              <a:t>(General Electric)</a:t>
            </a:r>
          </a:p>
        </p:txBody>
      </p:sp>
      <p:sp>
        <p:nvSpPr>
          <p:cNvPr id="7" name="Rektangel 6">
            <a:extLst>
              <a:ext uri="{FF2B5EF4-FFF2-40B4-BE49-F238E27FC236}">
                <a16:creationId xmlns:a16="http://schemas.microsoft.com/office/drawing/2014/main" id="{E0BA5FEF-94FC-335B-0CD0-A3A21370E172}"/>
              </a:ext>
            </a:extLst>
          </p:cNvPr>
          <p:cNvSpPr/>
          <p:nvPr/>
        </p:nvSpPr>
        <p:spPr>
          <a:xfrm>
            <a:off x="9189870" y="3484563"/>
            <a:ext cx="2595418" cy="181032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da-DK" dirty="0"/>
              <a:t>Se nyere liste på link på modul. Hvilke ændringer bemærker du? </a:t>
            </a:r>
          </a:p>
        </p:txBody>
      </p:sp>
    </p:spTree>
    <p:extLst>
      <p:ext uri="{BB962C8B-B14F-4D97-AF65-F5344CB8AC3E}">
        <p14:creationId xmlns:p14="http://schemas.microsoft.com/office/powerpoint/2010/main" val="834171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7667ED-AE94-4A22-B49E-F04C7BDCCFCE}"/>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ED5E6275-C5EB-4A0C-AFA4-BFF292B87995}"/>
              </a:ext>
            </a:extLst>
          </p:cNvPr>
          <p:cNvSpPr>
            <a:spLocks noGrp="1"/>
          </p:cNvSpPr>
          <p:nvPr>
            <p:ph idx="1"/>
          </p:nvPr>
        </p:nvSpPr>
        <p:spPr/>
        <p:txBody>
          <a:bodyPr/>
          <a:lstStyle/>
          <a:p>
            <a:endParaRPr lang="da-DK" dirty="0"/>
          </a:p>
        </p:txBody>
      </p:sp>
      <p:sp>
        <p:nvSpPr>
          <p:cNvPr id="6" name="Tekstfelt 5">
            <a:extLst>
              <a:ext uri="{FF2B5EF4-FFF2-40B4-BE49-F238E27FC236}">
                <a16:creationId xmlns:a16="http://schemas.microsoft.com/office/drawing/2014/main" id="{0DC88503-3C40-4DB9-A2EF-AC9E20224AFA}"/>
              </a:ext>
            </a:extLst>
          </p:cNvPr>
          <p:cNvSpPr txBox="1"/>
          <p:nvPr/>
        </p:nvSpPr>
        <p:spPr>
          <a:xfrm>
            <a:off x="10353583" y="5896401"/>
            <a:ext cx="1737804" cy="646331"/>
          </a:xfrm>
          <a:prstGeom prst="rect">
            <a:avLst/>
          </a:prstGeom>
          <a:noFill/>
        </p:spPr>
        <p:txBody>
          <a:bodyPr wrap="square">
            <a:spAutoFit/>
          </a:bodyPr>
          <a:lstStyle/>
          <a:p>
            <a:r>
              <a:rPr lang="da-DK" sz="1200" dirty="0">
                <a:hlinkClick r:id="rId3"/>
              </a:rPr>
              <a:t>https://www.visualcapitalist.com/most-valuable-brands-in-2024/</a:t>
            </a:r>
            <a:r>
              <a:rPr lang="da-DK" sz="1200" dirty="0"/>
              <a:t> </a:t>
            </a:r>
          </a:p>
        </p:txBody>
      </p:sp>
      <p:pic>
        <p:nvPicPr>
          <p:cNvPr id="5" name="Billede 4">
            <a:extLst>
              <a:ext uri="{FF2B5EF4-FFF2-40B4-BE49-F238E27FC236}">
                <a16:creationId xmlns:a16="http://schemas.microsoft.com/office/drawing/2014/main" id="{DD7008D2-F1BB-F9F8-F0D9-EC23E198D5A2}"/>
              </a:ext>
            </a:extLst>
          </p:cNvPr>
          <p:cNvPicPr>
            <a:picLocks noChangeAspect="1"/>
          </p:cNvPicPr>
          <p:nvPr/>
        </p:nvPicPr>
        <p:blipFill>
          <a:blip r:embed="rId4"/>
          <a:stretch>
            <a:fillRect/>
          </a:stretch>
        </p:blipFill>
        <p:spPr>
          <a:xfrm>
            <a:off x="2835563" y="140886"/>
            <a:ext cx="6548581" cy="6604172"/>
          </a:xfrm>
          <a:prstGeom prst="rect">
            <a:avLst/>
          </a:prstGeom>
        </p:spPr>
      </p:pic>
    </p:spTree>
    <p:extLst>
      <p:ext uri="{BB962C8B-B14F-4D97-AF65-F5344CB8AC3E}">
        <p14:creationId xmlns:p14="http://schemas.microsoft.com/office/powerpoint/2010/main" val="1968852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Husker du at give værdi? - Erik Back">
            <a:extLst>
              <a:ext uri="{FF2B5EF4-FFF2-40B4-BE49-F238E27FC236}">
                <a16:creationId xmlns:a16="http://schemas.microsoft.com/office/drawing/2014/main" id="{1C586B5F-E7D7-4E77-9230-448F335F84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496" r="8572" b="8699"/>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86C7B4A1-154A-4DF0-AC46-F88D75A2E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6"/>
            <a:ext cx="7197772"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FE1DFC5-DA1C-4BF6-9E43-070FA083A402}"/>
              </a:ext>
            </a:extLst>
          </p:cNvPr>
          <p:cNvSpPr>
            <a:spLocks noGrp="1"/>
          </p:cNvSpPr>
          <p:nvPr>
            <p:ph type="title"/>
          </p:nvPr>
        </p:nvSpPr>
        <p:spPr>
          <a:xfrm>
            <a:off x="594804" y="640263"/>
            <a:ext cx="6619811" cy="1344975"/>
          </a:xfrm>
        </p:spPr>
        <p:txBody>
          <a:bodyPr>
            <a:normAutofit/>
          </a:bodyPr>
          <a:lstStyle/>
          <a:p>
            <a:r>
              <a:rPr lang="da-DK" sz="4000"/>
              <a:t>Hvilken værdi har et firma?</a:t>
            </a:r>
          </a:p>
        </p:txBody>
      </p:sp>
      <p:sp>
        <p:nvSpPr>
          <p:cNvPr id="3" name="Pladsholder til indhold 2">
            <a:extLst>
              <a:ext uri="{FF2B5EF4-FFF2-40B4-BE49-F238E27FC236}">
                <a16:creationId xmlns:a16="http://schemas.microsoft.com/office/drawing/2014/main" id="{83790708-B8E3-4A75-BF73-ADDE96EA9D20}"/>
              </a:ext>
            </a:extLst>
          </p:cNvPr>
          <p:cNvSpPr>
            <a:spLocks noGrp="1"/>
          </p:cNvSpPr>
          <p:nvPr>
            <p:ph idx="1"/>
          </p:nvPr>
        </p:nvSpPr>
        <p:spPr>
          <a:xfrm>
            <a:off x="594109" y="2121763"/>
            <a:ext cx="6620505" cy="3773010"/>
          </a:xfrm>
        </p:spPr>
        <p:txBody>
          <a:bodyPr>
            <a:normAutofit fontScale="92500" lnSpcReduction="10000"/>
          </a:bodyPr>
          <a:lstStyle/>
          <a:p>
            <a:r>
              <a:rPr lang="da-DK" sz="2400" dirty="0"/>
              <a:t>Materielle værdier</a:t>
            </a:r>
          </a:p>
          <a:p>
            <a:pPr lvl="1"/>
            <a:r>
              <a:rPr lang="da-DK" dirty="0"/>
              <a:t>Produktionsudstyr og maskiner</a:t>
            </a:r>
          </a:p>
          <a:p>
            <a:pPr lvl="1"/>
            <a:r>
              <a:rPr lang="da-DK" dirty="0"/>
              <a:t>Varelager</a:t>
            </a:r>
          </a:p>
          <a:p>
            <a:pPr lvl="1"/>
            <a:r>
              <a:rPr lang="da-DK" dirty="0"/>
              <a:t>Butikker</a:t>
            </a:r>
          </a:p>
          <a:p>
            <a:pPr lvl="1"/>
            <a:endParaRPr lang="da-DK" dirty="0"/>
          </a:p>
          <a:p>
            <a:r>
              <a:rPr lang="da-DK" sz="2400" dirty="0"/>
              <a:t>Immaterielle værdier</a:t>
            </a:r>
          </a:p>
          <a:p>
            <a:pPr lvl="1"/>
            <a:r>
              <a:rPr lang="da-DK" dirty="0"/>
              <a:t>Gode medarbejdere</a:t>
            </a:r>
          </a:p>
          <a:p>
            <a:pPr lvl="1"/>
            <a:r>
              <a:rPr lang="da-DK" dirty="0"/>
              <a:t>Gode ledere</a:t>
            </a:r>
          </a:p>
          <a:p>
            <a:pPr lvl="1"/>
            <a:r>
              <a:rPr lang="da-DK" dirty="0"/>
              <a:t>Omdømme</a:t>
            </a:r>
          </a:p>
          <a:p>
            <a:pPr lvl="1"/>
            <a:r>
              <a:rPr lang="da-DK" dirty="0"/>
              <a:t>Værdier på arbejdspladsen</a:t>
            </a:r>
          </a:p>
          <a:p>
            <a:pPr lvl="1"/>
            <a:r>
              <a:rPr lang="da-DK" dirty="0"/>
              <a:t>Særlige måder at producere og distribuere på </a:t>
            </a:r>
          </a:p>
        </p:txBody>
      </p:sp>
      <p:sp>
        <p:nvSpPr>
          <p:cNvPr id="4" name="Pil: højre 3">
            <a:extLst>
              <a:ext uri="{FF2B5EF4-FFF2-40B4-BE49-F238E27FC236}">
                <a16:creationId xmlns:a16="http://schemas.microsoft.com/office/drawing/2014/main" id="{CD8789EF-8304-464D-9508-E602BE75ABE7}"/>
              </a:ext>
            </a:extLst>
          </p:cNvPr>
          <p:cNvSpPr/>
          <p:nvPr/>
        </p:nvSpPr>
        <p:spPr>
          <a:xfrm flipH="1">
            <a:off x="5122077" y="2336302"/>
            <a:ext cx="5813290" cy="3122181"/>
          </a:xfrm>
          <a:prstGeom prst="rightArrow">
            <a:avLst>
              <a:gd name="adj1" fmla="val 56824"/>
              <a:gd name="adj2" fmla="val 59668"/>
            </a:avLst>
          </a:prstGeom>
        </p:spPr>
        <p:style>
          <a:lnRef idx="2">
            <a:schemeClr val="dk1"/>
          </a:lnRef>
          <a:fillRef idx="1">
            <a:schemeClr val="lt1"/>
          </a:fillRef>
          <a:effectRef idx="0">
            <a:schemeClr val="dk1"/>
          </a:effectRef>
          <a:fontRef idx="minor">
            <a:schemeClr val="dk1"/>
          </a:fontRef>
        </p:style>
        <p:txBody>
          <a:bodyPr rtlCol="0" anchor="ctr"/>
          <a:lstStyle/>
          <a:p>
            <a:pPr algn="ctr"/>
            <a:r>
              <a:rPr lang="da-DK" dirty="0"/>
              <a:t>Især heri ligger </a:t>
            </a:r>
            <a:r>
              <a:rPr lang="da-DK" i="1" dirty="0" err="1"/>
              <a:t>brandværdien</a:t>
            </a:r>
            <a:r>
              <a:rPr lang="da-DK" dirty="0"/>
              <a:t> </a:t>
            </a:r>
          </a:p>
          <a:p>
            <a:pPr algn="ctr"/>
            <a:endParaRPr lang="da-DK" dirty="0"/>
          </a:p>
          <a:p>
            <a:pPr algn="ctr"/>
            <a:r>
              <a:rPr lang="da-DK" dirty="0"/>
              <a:t>Det er disse faktorer, som gør at produktet adskiller sig fra andre produkter</a:t>
            </a:r>
          </a:p>
        </p:txBody>
      </p:sp>
      <p:sp>
        <p:nvSpPr>
          <p:cNvPr id="5" name="Rektangel 4">
            <a:extLst>
              <a:ext uri="{FF2B5EF4-FFF2-40B4-BE49-F238E27FC236}">
                <a16:creationId xmlns:a16="http://schemas.microsoft.com/office/drawing/2014/main" id="{BB5C41BE-4A60-4098-81C0-702DBF83F040}"/>
              </a:ext>
            </a:extLst>
          </p:cNvPr>
          <p:cNvSpPr/>
          <p:nvPr/>
        </p:nvSpPr>
        <p:spPr>
          <a:xfrm rot="431497">
            <a:off x="7015720" y="596619"/>
            <a:ext cx="4696288" cy="589656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da-DK" b="0" i="0" dirty="0">
                <a:solidFill>
                  <a:srgbClr val="333333"/>
                </a:solidFill>
                <a:effectLst/>
                <a:latin typeface="Open Sans" panose="020B0606030504020204" pitchFamily="34" charset="0"/>
              </a:rPr>
              <a:t>Et brand er en følelsesmæssig merværdi, der differentierer ét produkt fra konkurrentens. </a:t>
            </a:r>
          </a:p>
          <a:p>
            <a:pPr algn="ctr"/>
            <a:r>
              <a:rPr lang="da-DK" b="0" i="0" dirty="0">
                <a:solidFill>
                  <a:srgbClr val="333333"/>
                </a:solidFill>
                <a:effectLst/>
                <a:latin typeface="Open Sans" panose="020B0606030504020204" pitchFamily="34" charset="0"/>
              </a:rPr>
              <a:t>Brandet er typisk bygget op om virksomhedens værdier og historie</a:t>
            </a:r>
          </a:p>
          <a:p>
            <a:pPr algn="ctr"/>
            <a:endParaRPr lang="da-DK" dirty="0">
              <a:solidFill>
                <a:srgbClr val="333333"/>
              </a:solidFill>
              <a:latin typeface="Open Sans" panose="020B0606030504020204" pitchFamily="34" charset="0"/>
            </a:endParaRPr>
          </a:p>
          <a:p>
            <a:pPr algn="ctr"/>
            <a:r>
              <a:rPr lang="da-DK" b="0" i="0" dirty="0">
                <a:solidFill>
                  <a:srgbClr val="333333"/>
                </a:solidFill>
                <a:effectLst/>
                <a:latin typeface="Open Sans" panose="020B0606030504020204" pitchFamily="34" charset="0"/>
              </a:rPr>
              <a:t>Brandet </a:t>
            </a:r>
            <a:r>
              <a:rPr lang="da-DK" b="0" i="0" dirty="0">
                <a:solidFill>
                  <a:schemeClr val="tx1"/>
                </a:solidFill>
                <a:effectLst/>
                <a:latin typeface="Open Sans" panose="020B0606030504020204" pitchFamily="34" charset="0"/>
              </a:rPr>
              <a:t>skal medvirke til et godt </a:t>
            </a:r>
            <a:r>
              <a:rPr lang="da-DK" b="0" i="0" u="none" strike="noStrike" dirty="0">
                <a:solidFill>
                  <a:schemeClr val="tx1"/>
                </a:solidFill>
                <a:effectLst/>
                <a:latin typeface="Open Sans" panose="020B0606030504020204" pitchFamily="34" charset="0"/>
              </a:rPr>
              <a:t>omdømme</a:t>
            </a:r>
            <a:r>
              <a:rPr lang="da-DK" b="0" i="0" dirty="0">
                <a:solidFill>
                  <a:schemeClr val="tx1"/>
                </a:solidFill>
                <a:effectLst/>
                <a:latin typeface="Open Sans" panose="020B0606030504020204" pitchFamily="34" charset="0"/>
              </a:rPr>
              <a:t> for produktet.</a:t>
            </a:r>
          </a:p>
          <a:p>
            <a:pPr algn="ctr"/>
            <a:endParaRPr lang="da-DK" dirty="0">
              <a:solidFill>
                <a:schemeClr val="tx1"/>
              </a:solidFill>
              <a:latin typeface="Open Sans" panose="020B0606030504020204" pitchFamily="34" charset="0"/>
            </a:endParaRPr>
          </a:p>
          <a:p>
            <a:pPr algn="ctr"/>
            <a:r>
              <a:rPr lang="da-DK" b="0" i="0" dirty="0">
                <a:solidFill>
                  <a:schemeClr val="tx1"/>
                </a:solidFill>
                <a:effectLst/>
                <a:latin typeface="Open Sans" panose="020B0606030504020204" pitchFamily="34" charset="0"/>
              </a:rPr>
              <a:t>Dermed kan varer </a:t>
            </a:r>
            <a:r>
              <a:rPr lang="da-DK" b="0" i="0" dirty="0">
                <a:solidFill>
                  <a:srgbClr val="333333"/>
                </a:solidFill>
                <a:effectLst/>
                <a:latin typeface="Open Sans" panose="020B0606030504020204" pitchFamily="34" charset="0"/>
              </a:rPr>
              <a:t>sælges til en højere pris, hvis de repræsenterer værdier, som forbrugeren kan identificere sig med. Samtidig bliver det lettere for forbrugeren at styre efter de varer, der har et brand, som forbrugeren kan afspejle egen personlighed i.</a:t>
            </a:r>
            <a:endParaRPr lang="da-DK" dirty="0"/>
          </a:p>
        </p:txBody>
      </p:sp>
    </p:spTree>
    <p:extLst>
      <p:ext uri="{BB962C8B-B14F-4D97-AF65-F5344CB8AC3E}">
        <p14:creationId xmlns:p14="http://schemas.microsoft.com/office/powerpoint/2010/main" val="980344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Købsadfærdstyper - Marketingteorier">
            <a:extLst>
              <a:ext uri="{FF2B5EF4-FFF2-40B4-BE49-F238E27FC236}">
                <a16:creationId xmlns:a16="http://schemas.microsoft.com/office/drawing/2014/main" id="{4E1663B9-EAF8-4859-8CAF-DF4562FB53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46" y="2135542"/>
            <a:ext cx="10700552" cy="3828791"/>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DB8D6B28-607B-4D62-AA2F-CABDB8144E29}"/>
              </a:ext>
            </a:extLst>
          </p:cNvPr>
          <p:cNvSpPr>
            <a:spLocks noGrp="1"/>
          </p:cNvSpPr>
          <p:nvPr>
            <p:ph type="title"/>
          </p:nvPr>
        </p:nvSpPr>
        <p:spPr/>
        <p:txBody>
          <a:bodyPr/>
          <a:lstStyle/>
          <a:p>
            <a:r>
              <a:rPr lang="da-DK" dirty="0"/>
              <a:t>Fire typer af købsadfærd</a:t>
            </a:r>
          </a:p>
        </p:txBody>
      </p:sp>
      <p:sp>
        <p:nvSpPr>
          <p:cNvPr id="4" name="Tekstfelt 3">
            <a:extLst>
              <a:ext uri="{FF2B5EF4-FFF2-40B4-BE49-F238E27FC236}">
                <a16:creationId xmlns:a16="http://schemas.microsoft.com/office/drawing/2014/main" id="{14A2C4CF-CEA5-4AC5-B3DA-21CFD7FECA91}"/>
              </a:ext>
            </a:extLst>
          </p:cNvPr>
          <p:cNvSpPr txBox="1"/>
          <p:nvPr/>
        </p:nvSpPr>
        <p:spPr>
          <a:xfrm>
            <a:off x="7634799" y="3768572"/>
            <a:ext cx="3906172" cy="1323439"/>
          </a:xfrm>
          <a:prstGeom prst="rect">
            <a:avLst/>
          </a:prstGeom>
          <a:noFill/>
        </p:spPr>
        <p:txBody>
          <a:bodyPr wrap="square" rtlCol="0">
            <a:spAutoFit/>
          </a:bodyPr>
          <a:lstStyle/>
          <a:p>
            <a:pPr marL="342900" indent="-342900">
              <a:buAutoNum type="arabicPlain"/>
            </a:pPr>
            <a:r>
              <a:rPr lang="da-DK" sz="2000" b="1" dirty="0"/>
              <a:t>                                                   2</a:t>
            </a:r>
          </a:p>
          <a:p>
            <a:pPr marL="342900" indent="-342900">
              <a:buAutoNum type="arabicPlain"/>
            </a:pPr>
            <a:endParaRPr lang="da-DK" sz="2000" b="1" dirty="0"/>
          </a:p>
          <a:p>
            <a:pPr marL="342900" indent="-342900">
              <a:buAutoNum type="arabicPlain"/>
            </a:pPr>
            <a:endParaRPr lang="da-DK" sz="2000" b="1" dirty="0"/>
          </a:p>
          <a:p>
            <a:r>
              <a:rPr lang="da-DK" sz="2000" b="1" dirty="0"/>
              <a:t>3                                                      4</a:t>
            </a:r>
          </a:p>
        </p:txBody>
      </p:sp>
      <p:pic>
        <p:nvPicPr>
          <p:cNvPr id="4100" name="Picture 4">
            <a:extLst>
              <a:ext uri="{FF2B5EF4-FFF2-40B4-BE49-F238E27FC236}">
                <a16:creationId xmlns:a16="http://schemas.microsoft.com/office/drawing/2014/main" id="{E00DA175-7016-46AB-9FA3-7200097D44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4952" y="209293"/>
            <a:ext cx="3971278" cy="1368747"/>
          </a:xfrm>
          <a:prstGeom prst="rect">
            <a:avLst/>
          </a:prstGeom>
          <a:noFill/>
          <a:extLst>
            <a:ext uri="{909E8E84-426E-40DD-AFC4-6F175D3DCCD1}">
              <a14:hiddenFill xmlns:a14="http://schemas.microsoft.com/office/drawing/2010/main">
                <a:solidFill>
                  <a:srgbClr val="FFFFFF"/>
                </a:solidFill>
              </a14:hiddenFill>
            </a:ext>
          </a:extLst>
        </p:spPr>
      </p:pic>
      <p:cxnSp>
        <p:nvCxnSpPr>
          <p:cNvPr id="6" name="Lige pilforbindelse 5">
            <a:extLst>
              <a:ext uri="{FF2B5EF4-FFF2-40B4-BE49-F238E27FC236}">
                <a16:creationId xmlns:a16="http://schemas.microsoft.com/office/drawing/2014/main" id="{5C4D0656-F798-4558-BF3F-DC6CEDE96C7B}"/>
              </a:ext>
            </a:extLst>
          </p:cNvPr>
          <p:cNvCxnSpPr>
            <a:cxnSpLocks/>
          </p:cNvCxnSpPr>
          <p:nvPr/>
        </p:nvCxnSpPr>
        <p:spPr>
          <a:xfrm flipH="1">
            <a:off x="9152878" y="1690688"/>
            <a:ext cx="435007" cy="3322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kstfelt 4">
            <a:extLst>
              <a:ext uri="{FF2B5EF4-FFF2-40B4-BE49-F238E27FC236}">
                <a16:creationId xmlns:a16="http://schemas.microsoft.com/office/drawing/2014/main" id="{1FBEDD6F-154E-2ED8-E655-DA5A627BFA63}"/>
              </a:ext>
            </a:extLst>
          </p:cNvPr>
          <p:cNvSpPr txBox="1"/>
          <p:nvPr/>
        </p:nvSpPr>
        <p:spPr>
          <a:xfrm>
            <a:off x="855883" y="1578040"/>
            <a:ext cx="3704066" cy="160043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da-DK" sz="1400" dirty="0">
                <a:effectLst/>
                <a:latin typeface="Aptos" panose="020B0004020202020204" pitchFamily="34" charset="0"/>
                <a:ea typeface="Aptos" panose="020B0004020202020204" pitchFamily="34" charset="0"/>
                <a:cs typeface="Times New Roman" panose="02020603050405020304" pitchFamily="18" charset="0"/>
              </a:rPr>
              <a:t>Forklar hver jeres købsadfærd og </a:t>
            </a:r>
            <a:r>
              <a:rPr lang="da-DK" sz="1400" dirty="0">
                <a:latin typeface="Aptos" panose="020B0004020202020204" pitchFamily="34" charset="0"/>
                <a:ea typeface="Aptos" panose="020B0004020202020204" pitchFamily="34" charset="0"/>
                <a:cs typeface="Times New Roman" panose="02020603050405020304" pitchFamily="18" charset="0"/>
              </a:rPr>
              <a:t>kom også ind på</a:t>
            </a:r>
            <a:r>
              <a:rPr lang="da-DK" sz="1400" dirty="0">
                <a:effectLst/>
                <a:latin typeface="Aptos" panose="020B0004020202020204" pitchFamily="34" charset="0"/>
                <a:ea typeface="Aptos" panose="020B0004020202020204" pitchFamily="34" charset="0"/>
                <a:cs typeface="Times New Roman" panose="02020603050405020304" pitchFamily="18" charset="0"/>
              </a:rPr>
              <a:t>, hvordan virksomheden skal nå ud til kunder med din type købsadfærd. Hvordan ønsker kunderne fx kundeservice? Eller info om det pågældende produkt? </a:t>
            </a:r>
            <a:br>
              <a:rPr lang="da-DK" sz="1400" dirty="0">
                <a:effectLst/>
                <a:latin typeface="Aptos" panose="020B0004020202020204" pitchFamily="34" charset="0"/>
                <a:ea typeface="Aptos" panose="020B0004020202020204" pitchFamily="34" charset="0"/>
                <a:cs typeface="Times New Roman" panose="02020603050405020304" pitchFamily="18" charset="0"/>
              </a:rPr>
            </a:br>
            <a:br>
              <a:rPr lang="da-DK" sz="1400" dirty="0">
                <a:effectLst/>
                <a:latin typeface="Aptos" panose="020B0004020202020204" pitchFamily="34" charset="0"/>
                <a:ea typeface="Aptos" panose="020B0004020202020204" pitchFamily="34" charset="0"/>
                <a:cs typeface="Times New Roman" panose="02020603050405020304" pitchFamily="18" charset="0"/>
              </a:rPr>
            </a:br>
            <a:r>
              <a:rPr lang="da-DK" sz="1400" dirty="0">
                <a:effectLst/>
                <a:latin typeface="Aptos" panose="020B0004020202020204" pitchFamily="34" charset="0"/>
                <a:ea typeface="Aptos" panose="020B0004020202020204" pitchFamily="34" charset="0"/>
                <a:cs typeface="Times New Roman" panose="02020603050405020304" pitchFamily="18" charset="0"/>
              </a:rPr>
              <a:t>Svar herefter sammen på opgave 4.2 s. 109</a:t>
            </a:r>
            <a:endParaRPr lang="da-DK" sz="1400" dirty="0"/>
          </a:p>
        </p:txBody>
      </p:sp>
      <mc:AlternateContent xmlns:mc="http://schemas.openxmlformats.org/markup-compatibility/2006">
        <mc:Choice xmlns:p14="http://schemas.microsoft.com/office/powerpoint/2010/main" Requires="p14">
          <p:contentPart p14:bwMode="auto" r:id="rId5">
            <p14:nvContentPartPr>
              <p14:cNvPr id="3" name="Håndskrift 2">
                <a:extLst>
                  <a:ext uri="{FF2B5EF4-FFF2-40B4-BE49-F238E27FC236}">
                    <a16:creationId xmlns:a16="http://schemas.microsoft.com/office/drawing/2014/main" id="{75C7DB16-C226-D72F-E5E6-AE56A740CCE3}"/>
                  </a:ext>
                </a:extLst>
              </p14:cNvPr>
              <p14:cNvContentPartPr/>
              <p14:nvPr/>
            </p14:nvContentPartPr>
            <p14:xfrm>
              <a:off x="5028840" y="3327120"/>
              <a:ext cx="5613480" cy="3010320"/>
            </p14:xfrm>
          </p:contentPart>
        </mc:Choice>
        <mc:Fallback>
          <p:pic>
            <p:nvPicPr>
              <p:cNvPr id="3" name="Håndskrift 2">
                <a:extLst>
                  <a:ext uri="{FF2B5EF4-FFF2-40B4-BE49-F238E27FC236}">
                    <a16:creationId xmlns:a16="http://schemas.microsoft.com/office/drawing/2014/main" id="{75C7DB16-C226-D72F-E5E6-AE56A740CCE3}"/>
                  </a:ext>
                </a:extLst>
              </p:cNvPr>
              <p:cNvPicPr/>
              <p:nvPr/>
            </p:nvPicPr>
            <p:blipFill>
              <a:blip r:embed="rId6"/>
              <a:stretch>
                <a:fillRect/>
              </a:stretch>
            </p:blipFill>
            <p:spPr>
              <a:xfrm>
                <a:off x="5019480" y="3317760"/>
                <a:ext cx="5632200" cy="3029040"/>
              </a:xfrm>
              <a:prstGeom prst="rect">
                <a:avLst/>
              </a:prstGeom>
            </p:spPr>
          </p:pic>
        </mc:Fallback>
      </mc:AlternateContent>
    </p:spTree>
    <p:extLst>
      <p:ext uri="{BB962C8B-B14F-4D97-AF65-F5344CB8AC3E}">
        <p14:creationId xmlns:p14="http://schemas.microsoft.com/office/powerpoint/2010/main" val="77002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Købsadfærdstyper - Marketingteorier">
            <a:extLst>
              <a:ext uri="{FF2B5EF4-FFF2-40B4-BE49-F238E27FC236}">
                <a16:creationId xmlns:a16="http://schemas.microsoft.com/office/drawing/2014/main" id="{4E1663B9-EAF8-4859-8CAF-DF4562FB53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46" y="2135542"/>
            <a:ext cx="10700552" cy="3828791"/>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DB8D6B28-607B-4D62-AA2F-CABDB8144E29}"/>
              </a:ext>
            </a:extLst>
          </p:cNvPr>
          <p:cNvSpPr>
            <a:spLocks noGrp="1"/>
          </p:cNvSpPr>
          <p:nvPr>
            <p:ph type="title"/>
          </p:nvPr>
        </p:nvSpPr>
        <p:spPr/>
        <p:txBody>
          <a:bodyPr>
            <a:normAutofit/>
          </a:bodyPr>
          <a:lstStyle/>
          <a:p>
            <a:r>
              <a:rPr lang="da-DK" dirty="0"/>
              <a:t>Fire typer af købsadfærd </a:t>
            </a:r>
            <a:br>
              <a:rPr lang="da-DK" dirty="0"/>
            </a:br>
            <a:r>
              <a:rPr lang="da-DK" sz="3200" dirty="0"/>
              <a:t>– involveringsgraden kan variere fra person til person!</a:t>
            </a:r>
          </a:p>
        </p:txBody>
      </p:sp>
      <p:sp>
        <p:nvSpPr>
          <p:cNvPr id="3" name="Rektangel 2">
            <a:extLst>
              <a:ext uri="{FF2B5EF4-FFF2-40B4-BE49-F238E27FC236}">
                <a16:creationId xmlns:a16="http://schemas.microsoft.com/office/drawing/2014/main" id="{7B7DF053-7DD8-4488-A09C-0C655AE47BBB}"/>
              </a:ext>
            </a:extLst>
          </p:cNvPr>
          <p:cNvSpPr/>
          <p:nvPr/>
        </p:nvSpPr>
        <p:spPr>
          <a:xfrm>
            <a:off x="4922441" y="3369853"/>
            <a:ext cx="3111850" cy="122246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a-DK"/>
          </a:p>
        </p:txBody>
      </p:sp>
      <p:sp>
        <p:nvSpPr>
          <p:cNvPr id="13" name="Rektangel 12">
            <a:extLst>
              <a:ext uri="{FF2B5EF4-FFF2-40B4-BE49-F238E27FC236}">
                <a16:creationId xmlns:a16="http://schemas.microsoft.com/office/drawing/2014/main" id="{DACC10D5-967E-46EC-81CC-8C25E9B55FA0}"/>
              </a:ext>
            </a:extLst>
          </p:cNvPr>
          <p:cNvSpPr/>
          <p:nvPr/>
        </p:nvSpPr>
        <p:spPr>
          <a:xfrm>
            <a:off x="8076119" y="4662348"/>
            <a:ext cx="3111850" cy="122246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a-DK" dirty="0"/>
          </a:p>
        </p:txBody>
      </p:sp>
      <p:pic>
        <p:nvPicPr>
          <p:cNvPr id="9" name="Billede 8" descr="Et billede, der indeholder bil, transport&#10;&#10;Automatisk genereret beskrivelse">
            <a:extLst>
              <a:ext uri="{FF2B5EF4-FFF2-40B4-BE49-F238E27FC236}">
                <a16:creationId xmlns:a16="http://schemas.microsoft.com/office/drawing/2014/main" id="{0A428AD2-3C8C-4AC0-A874-FDDDFB99ECD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52219" y="3429000"/>
            <a:ext cx="2057400" cy="1163320"/>
          </a:xfrm>
          <a:prstGeom prst="rect">
            <a:avLst/>
          </a:prstGeom>
          <a:noFill/>
          <a:ln>
            <a:noFill/>
          </a:ln>
        </p:spPr>
      </p:pic>
      <p:sp>
        <p:nvSpPr>
          <p:cNvPr id="12" name="Rektangel 11">
            <a:extLst>
              <a:ext uri="{FF2B5EF4-FFF2-40B4-BE49-F238E27FC236}">
                <a16:creationId xmlns:a16="http://schemas.microsoft.com/office/drawing/2014/main" id="{A9225A92-4318-4BB0-9E80-B4CD48A13F31}"/>
              </a:ext>
            </a:extLst>
          </p:cNvPr>
          <p:cNvSpPr/>
          <p:nvPr/>
        </p:nvSpPr>
        <p:spPr>
          <a:xfrm>
            <a:off x="8076119" y="3372792"/>
            <a:ext cx="3111850" cy="122246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a-DK" dirty="0"/>
          </a:p>
        </p:txBody>
      </p:sp>
      <p:pic>
        <p:nvPicPr>
          <p:cNvPr id="10" name="Billede 9">
            <a:extLst>
              <a:ext uri="{FF2B5EF4-FFF2-40B4-BE49-F238E27FC236}">
                <a16:creationId xmlns:a16="http://schemas.microsoft.com/office/drawing/2014/main" id="{A15D0367-3E7C-468B-88CB-37DBB7BF0B0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67148" y="3429000"/>
            <a:ext cx="1135640" cy="1135640"/>
          </a:xfrm>
          <a:prstGeom prst="rect">
            <a:avLst/>
          </a:prstGeom>
          <a:noFill/>
          <a:ln>
            <a:noFill/>
          </a:ln>
        </p:spPr>
      </p:pic>
      <p:pic>
        <p:nvPicPr>
          <p:cNvPr id="7" name="Billede 6">
            <a:extLst>
              <a:ext uri="{FF2B5EF4-FFF2-40B4-BE49-F238E27FC236}">
                <a16:creationId xmlns:a16="http://schemas.microsoft.com/office/drawing/2014/main" id="{E8211D1C-BE7D-46AD-82B7-E8C7E18A0B8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023409" y="4753131"/>
            <a:ext cx="1079379" cy="1079379"/>
          </a:xfrm>
          <a:prstGeom prst="rect">
            <a:avLst/>
          </a:prstGeom>
          <a:noFill/>
          <a:ln>
            <a:noFill/>
          </a:ln>
        </p:spPr>
      </p:pic>
      <p:sp>
        <p:nvSpPr>
          <p:cNvPr id="14" name="Rektangel 13">
            <a:extLst>
              <a:ext uri="{FF2B5EF4-FFF2-40B4-BE49-F238E27FC236}">
                <a16:creationId xmlns:a16="http://schemas.microsoft.com/office/drawing/2014/main" id="{117BA3A4-9473-4CDF-8F1B-56F3592AE0A9}"/>
              </a:ext>
            </a:extLst>
          </p:cNvPr>
          <p:cNvSpPr/>
          <p:nvPr/>
        </p:nvSpPr>
        <p:spPr>
          <a:xfrm>
            <a:off x="4908106" y="4651467"/>
            <a:ext cx="3111850" cy="122246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a-DK" dirty="0"/>
          </a:p>
        </p:txBody>
      </p:sp>
      <p:pic>
        <p:nvPicPr>
          <p:cNvPr id="1026" name="Picture 2" descr="Komplett Khameleon P9 Pro Bærbar PC - Komplett.dk">
            <a:extLst>
              <a:ext uri="{FF2B5EF4-FFF2-40B4-BE49-F238E27FC236}">
                <a16:creationId xmlns:a16="http://schemas.microsoft.com/office/drawing/2014/main" id="{034507D0-FB8A-4253-9DD5-20D24468FD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53113" y="4753130"/>
            <a:ext cx="1433179" cy="1073501"/>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1902B483-811E-56B6-6EAA-CAE3E77ECE4A}"/>
              </a:ext>
            </a:extLst>
          </p:cNvPr>
          <p:cNvSpPr txBox="1"/>
          <p:nvPr/>
        </p:nvSpPr>
        <p:spPr>
          <a:xfrm rot="372912">
            <a:off x="5807846" y="4165782"/>
            <a:ext cx="4424218" cy="101566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da-DK" sz="2000" dirty="0"/>
              <a:t>Hvad er fordelen ved at have et godt </a:t>
            </a:r>
            <a:r>
              <a:rPr lang="da-DK" sz="2000" b="1" dirty="0"/>
              <a:t>brand</a:t>
            </a:r>
            <a:r>
              <a:rPr lang="da-DK" sz="2000" dirty="0"/>
              <a:t>, når kunderne skal træffe en købsbeslutning?</a:t>
            </a:r>
          </a:p>
        </p:txBody>
      </p:sp>
      <mc:AlternateContent xmlns:mc="http://schemas.openxmlformats.org/markup-compatibility/2006">
        <mc:Choice xmlns:p14="http://schemas.microsoft.com/office/powerpoint/2010/main" Requires="p14">
          <p:contentPart p14:bwMode="auto" r:id="rId7">
            <p14:nvContentPartPr>
              <p14:cNvPr id="5" name="Håndskrift 4">
                <a:extLst>
                  <a:ext uri="{FF2B5EF4-FFF2-40B4-BE49-F238E27FC236}">
                    <a16:creationId xmlns:a16="http://schemas.microsoft.com/office/drawing/2014/main" id="{B61611E4-4A10-648D-15B8-F5FCDFFD43D4}"/>
                  </a:ext>
                </a:extLst>
              </p14:cNvPr>
              <p14:cNvContentPartPr/>
              <p14:nvPr/>
            </p14:nvContentPartPr>
            <p14:xfrm>
              <a:off x="7276320" y="5613120"/>
              <a:ext cx="3638880" cy="870120"/>
            </p14:xfrm>
          </p:contentPart>
        </mc:Choice>
        <mc:Fallback>
          <p:pic>
            <p:nvPicPr>
              <p:cNvPr id="5" name="Håndskrift 4">
                <a:extLst>
                  <a:ext uri="{FF2B5EF4-FFF2-40B4-BE49-F238E27FC236}">
                    <a16:creationId xmlns:a16="http://schemas.microsoft.com/office/drawing/2014/main" id="{B61611E4-4A10-648D-15B8-F5FCDFFD43D4}"/>
                  </a:ext>
                </a:extLst>
              </p:cNvPr>
              <p:cNvPicPr/>
              <p:nvPr/>
            </p:nvPicPr>
            <p:blipFill>
              <a:blip r:embed="rId8"/>
              <a:stretch>
                <a:fillRect/>
              </a:stretch>
            </p:blipFill>
            <p:spPr>
              <a:xfrm>
                <a:off x="7266960" y="5603760"/>
                <a:ext cx="3657600" cy="888840"/>
              </a:xfrm>
              <a:prstGeom prst="rect">
                <a:avLst/>
              </a:prstGeom>
            </p:spPr>
          </p:pic>
        </mc:Fallback>
      </mc:AlternateContent>
    </p:spTree>
    <p:extLst>
      <p:ext uri="{BB962C8B-B14F-4D97-AF65-F5344CB8AC3E}">
        <p14:creationId xmlns:p14="http://schemas.microsoft.com/office/powerpoint/2010/main" val="1637784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Et billede, der indeholder tekst&#10;&#10;Automatisk genereret beskrivelse">
            <a:extLst>
              <a:ext uri="{FF2B5EF4-FFF2-40B4-BE49-F238E27FC236}">
                <a16:creationId xmlns:a16="http://schemas.microsoft.com/office/drawing/2014/main" id="{B2724B09-625E-B2A2-F592-28C0461B11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479" y="1597571"/>
            <a:ext cx="5493583" cy="3920359"/>
          </a:xfrm>
          <a:prstGeom prst="rect">
            <a:avLst/>
          </a:prstGeom>
        </p:spPr>
      </p:pic>
    </p:spTree>
    <p:extLst>
      <p:ext uri="{BB962C8B-B14F-4D97-AF65-F5344CB8AC3E}">
        <p14:creationId xmlns:p14="http://schemas.microsoft.com/office/powerpoint/2010/main" val="3502068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8" name="Picture 8" descr="Png File - Two People Talking Icon Png">
            <a:extLst>
              <a:ext uri="{FF2B5EF4-FFF2-40B4-BE49-F238E27FC236}">
                <a16:creationId xmlns:a16="http://schemas.microsoft.com/office/drawing/2014/main" id="{3C06F3A5-ABF1-4444-A565-CF81F8FD36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5409" y="896646"/>
            <a:ext cx="4365214" cy="4474344"/>
          </a:xfrm>
          <a:prstGeom prst="rect">
            <a:avLst/>
          </a:prstGeom>
          <a:noFill/>
          <a:extLst>
            <a:ext uri="{909E8E84-426E-40DD-AFC4-6F175D3DCCD1}">
              <a14:hiddenFill xmlns:a14="http://schemas.microsoft.com/office/drawing/2010/main">
                <a:solidFill>
                  <a:srgbClr val="FFFFFF"/>
                </a:solidFill>
              </a14:hiddenFill>
            </a:ext>
          </a:extLst>
        </p:spPr>
      </p:pic>
      <p:sp>
        <p:nvSpPr>
          <p:cNvPr id="4" name="Rektangel 3">
            <a:extLst>
              <a:ext uri="{FF2B5EF4-FFF2-40B4-BE49-F238E27FC236}">
                <a16:creationId xmlns:a16="http://schemas.microsoft.com/office/drawing/2014/main" id="{CCEA3258-E564-4895-B84B-1B65A66B36C8}"/>
              </a:ext>
            </a:extLst>
          </p:cNvPr>
          <p:cNvSpPr/>
          <p:nvPr/>
        </p:nvSpPr>
        <p:spPr>
          <a:xfrm>
            <a:off x="935095" y="1162976"/>
            <a:ext cx="2388093" cy="339127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da-DK" dirty="0"/>
              <a:t>Virksomhedsejer:</a:t>
            </a:r>
          </a:p>
          <a:p>
            <a:pPr algn="ctr"/>
            <a:endParaRPr lang="da-DK" dirty="0"/>
          </a:p>
          <a:p>
            <a:pPr algn="ctr"/>
            <a:r>
              <a:rPr lang="da-DK" dirty="0"/>
              <a:t>Vælg et konkret produkt som du sælger. Det kan være et meget dyrt produkt eller et meget billigt produkt. </a:t>
            </a:r>
          </a:p>
        </p:txBody>
      </p:sp>
      <p:sp>
        <p:nvSpPr>
          <p:cNvPr id="9" name="Rektangel 8">
            <a:extLst>
              <a:ext uri="{FF2B5EF4-FFF2-40B4-BE49-F238E27FC236}">
                <a16:creationId xmlns:a16="http://schemas.microsoft.com/office/drawing/2014/main" id="{6B509FFC-FA9A-48E0-9624-25CC94B0417A}"/>
              </a:ext>
            </a:extLst>
          </p:cNvPr>
          <p:cNvSpPr/>
          <p:nvPr/>
        </p:nvSpPr>
        <p:spPr>
          <a:xfrm>
            <a:off x="8701597" y="1287263"/>
            <a:ext cx="2388093" cy="339127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da-DK" dirty="0"/>
              <a:t>Kunde:</a:t>
            </a:r>
          </a:p>
          <a:p>
            <a:pPr algn="ctr"/>
            <a:endParaRPr lang="da-DK" dirty="0"/>
          </a:p>
          <a:p>
            <a:pPr algn="ctr"/>
            <a:r>
              <a:rPr lang="da-DK" dirty="0"/>
              <a:t>Beslut dig for om du har et højt engagement eller lavt (sig det ikke til din makker)</a:t>
            </a:r>
          </a:p>
        </p:txBody>
      </p:sp>
      <p:sp>
        <p:nvSpPr>
          <p:cNvPr id="5" name="Rektangel 4">
            <a:extLst>
              <a:ext uri="{FF2B5EF4-FFF2-40B4-BE49-F238E27FC236}">
                <a16:creationId xmlns:a16="http://schemas.microsoft.com/office/drawing/2014/main" id="{8CA0C1DB-5F1E-46C6-A622-440816545ABB}"/>
              </a:ext>
            </a:extLst>
          </p:cNvPr>
          <p:cNvSpPr/>
          <p:nvPr/>
        </p:nvSpPr>
        <p:spPr>
          <a:xfrm>
            <a:off x="2748379" y="5415377"/>
            <a:ext cx="6695242" cy="109195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da-DK" sz="1400" dirty="0"/>
              <a:t>Efter at I har talt lidt sammen gætter virksomhedsejerens kundens grad af engagement. </a:t>
            </a:r>
          </a:p>
          <a:p>
            <a:pPr algn="ctr"/>
            <a:r>
              <a:rPr lang="da-DK" sz="1400" dirty="0"/>
              <a:t>Vurdér herefter sammen, om produktet befinder sig på et marked med høj eller lav differentiering. Hvilken købsadfærd er der så tale om?</a:t>
            </a:r>
          </a:p>
        </p:txBody>
      </p:sp>
    </p:spTree>
    <p:extLst>
      <p:ext uri="{BB962C8B-B14F-4D97-AF65-F5344CB8AC3E}">
        <p14:creationId xmlns:p14="http://schemas.microsoft.com/office/powerpoint/2010/main" val="281493269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589</TotalTime>
  <Words>396</Words>
  <Application>Microsoft Office PowerPoint</Application>
  <PresentationFormat>Widescreen</PresentationFormat>
  <Paragraphs>54</Paragraphs>
  <Slides>9</Slides>
  <Notes>3</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9</vt:i4>
      </vt:variant>
    </vt:vector>
  </HeadingPairs>
  <TitlesOfParts>
    <vt:vector size="15" baseType="lpstr">
      <vt:lpstr>Aptos</vt:lpstr>
      <vt:lpstr>Arial</vt:lpstr>
      <vt:lpstr>Calibri</vt:lpstr>
      <vt:lpstr>Calibri Light</vt:lpstr>
      <vt:lpstr>Open Sans</vt:lpstr>
      <vt:lpstr>Office-tema</vt:lpstr>
      <vt:lpstr>Branding</vt:lpstr>
      <vt:lpstr>Opstartsdialog </vt:lpstr>
      <vt:lpstr>PowerPoint-præsentation</vt:lpstr>
      <vt:lpstr>PowerPoint-præsentation</vt:lpstr>
      <vt:lpstr>Hvilken værdi har et firma?</vt:lpstr>
      <vt:lpstr>Fire typer af købsadfærd</vt:lpstr>
      <vt:lpstr>Fire typer af købsadfærd  – involveringsgraden kan variere fra person til person!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Branding</dc:title>
  <dc:creator>Line Pedersen</dc:creator>
  <cp:lastModifiedBy>Line Bach Pedersen</cp:lastModifiedBy>
  <cp:revision>1</cp:revision>
  <dcterms:created xsi:type="dcterms:W3CDTF">2022-01-10T08:09:52Z</dcterms:created>
  <dcterms:modified xsi:type="dcterms:W3CDTF">2024-11-11T12:25:34Z</dcterms:modified>
</cp:coreProperties>
</file>