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3" r:id="rId3"/>
    <p:sldId id="258" r:id="rId4"/>
    <p:sldId id="264" r:id="rId5"/>
    <p:sldId id="257" r:id="rId6"/>
    <p:sldId id="267" r:id="rId7"/>
    <p:sldId id="268" r:id="rId8"/>
    <p:sldId id="259" r:id="rId9"/>
    <p:sldId id="265" r:id="rId10"/>
    <p:sldId id="266" r:id="rId11"/>
    <p:sldId id="261" r:id="rId12"/>
    <p:sldId id="260" r:id="rId13"/>
    <p:sldId id="262"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0234BE-685F-47DE-9D63-6729DA90045A}" v="4" dt="2024-12-04T10:24:56.1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601" autoAdjust="0"/>
  </p:normalViewPr>
  <p:slideViewPr>
    <p:cSldViewPr snapToGrid="0">
      <p:cViewPr varScale="1">
        <p:scale>
          <a:sx n="53" d="100"/>
          <a:sy n="53" d="100"/>
        </p:scale>
        <p:origin x="11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Bach Pedersen" userId="24c2cda2-fe33-49b9-8170-7d90734f430a" providerId="ADAL" clId="{010234BE-685F-47DE-9D63-6729DA90045A}"/>
    <pc:docChg chg="undo custSel addSld modSld">
      <pc:chgData name="Line Bach Pedersen" userId="24c2cda2-fe33-49b9-8170-7d90734f430a" providerId="ADAL" clId="{010234BE-685F-47DE-9D63-6729DA90045A}" dt="2024-12-04T10:24:56.114" v="442"/>
      <pc:docMkLst>
        <pc:docMk/>
      </pc:docMkLst>
      <pc:sldChg chg="modNotesTx">
        <pc:chgData name="Line Bach Pedersen" userId="24c2cda2-fe33-49b9-8170-7d90734f430a" providerId="ADAL" clId="{010234BE-685F-47DE-9D63-6729DA90045A}" dt="2024-11-29T07:21:17.879" v="131" actId="20577"/>
        <pc:sldMkLst>
          <pc:docMk/>
          <pc:sldMk cId="1580647921" sldId="258"/>
        </pc:sldMkLst>
      </pc:sldChg>
      <pc:sldChg chg="addSp">
        <pc:chgData name="Line Bach Pedersen" userId="24c2cda2-fe33-49b9-8170-7d90734f430a" providerId="ADAL" clId="{010234BE-685F-47DE-9D63-6729DA90045A}" dt="2024-12-04T10:24:56.114" v="442"/>
        <pc:sldMkLst>
          <pc:docMk/>
          <pc:sldMk cId="1409313252" sldId="261"/>
        </pc:sldMkLst>
        <pc:inkChg chg="add">
          <ac:chgData name="Line Bach Pedersen" userId="24c2cda2-fe33-49b9-8170-7d90734f430a" providerId="ADAL" clId="{010234BE-685F-47DE-9D63-6729DA90045A}" dt="2024-12-04T10:24:56.114" v="442"/>
          <ac:inkMkLst>
            <pc:docMk/>
            <pc:sldMk cId="1409313252" sldId="261"/>
            <ac:inkMk id="12" creationId="{D9D0ABAB-0D57-C013-AC3B-082E3287CF0E}"/>
          </ac:inkMkLst>
        </pc:inkChg>
      </pc:sldChg>
      <pc:sldChg chg="modNotesTx">
        <pc:chgData name="Line Bach Pedersen" userId="24c2cda2-fe33-49b9-8170-7d90734f430a" providerId="ADAL" clId="{010234BE-685F-47DE-9D63-6729DA90045A}" dt="2024-11-29T07:16:26.028" v="20" actId="5793"/>
        <pc:sldMkLst>
          <pc:docMk/>
          <pc:sldMk cId="3437573166" sldId="263"/>
        </pc:sldMkLst>
      </pc:sldChg>
      <pc:sldChg chg="addSp modSp mod modNotesTx">
        <pc:chgData name="Line Bach Pedersen" userId="24c2cda2-fe33-49b9-8170-7d90734f430a" providerId="ADAL" clId="{010234BE-685F-47DE-9D63-6729DA90045A}" dt="2024-11-29T08:06:02.898" v="441" actId="20577"/>
        <pc:sldMkLst>
          <pc:docMk/>
          <pc:sldMk cId="1505617943" sldId="266"/>
        </pc:sldMkLst>
        <pc:spChg chg="add mod">
          <ac:chgData name="Line Bach Pedersen" userId="24c2cda2-fe33-49b9-8170-7d90734f430a" providerId="ADAL" clId="{010234BE-685F-47DE-9D63-6729DA90045A}" dt="2024-11-29T08:03:51.545" v="266" actId="1076"/>
          <ac:spMkLst>
            <pc:docMk/>
            <pc:sldMk cId="1505617943" sldId="266"/>
            <ac:spMk id="4" creationId="{FD1FF41C-5EEC-1A6A-41AD-060BBF60F99D}"/>
          </ac:spMkLst>
        </pc:spChg>
        <pc:spChg chg="add mod">
          <ac:chgData name="Line Bach Pedersen" userId="24c2cda2-fe33-49b9-8170-7d90734f430a" providerId="ADAL" clId="{010234BE-685F-47DE-9D63-6729DA90045A}" dt="2024-11-29T08:03:47.649" v="265" actId="1076"/>
          <ac:spMkLst>
            <pc:docMk/>
            <pc:sldMk cId="1505617943" sldId="266"/>
            <ac:spMk id="5" creationId="{1C3B9808-1BF6-D280-7B20-0CB30EF1BDF4}"/>
          </ac:spMkLst>
        </pc:spChg>
      </pc:sldChg>
      <pc:sldChg chg="addSp delSp modSp new mod">
        <pc:chgData name="Line Bach Pedersen" userId="24c2cda2-fe33-49b9-8170-7d90734f430a" providerId="ADAL" clId="{010234BE-685F-47DE-9D63-6729DA90045A}" dt="2024-11-29T07:34:49.805" v="173" actId="1076"/>
        <pc:sldMkLst>
          <pc:docMk/>
          <pc:sldMk cId="770176333" sldId="267"/>
        </pc:sldMkLst>
        <pc:spChg chg="mod">
          <ac:chgData name="Line Bach Pedersen" userId="24c2cda2-fe33-49b9-8170-7d90734f430a" providerId="ADAL" clId="{010234BE-685F-47DE-9D63-6729DA90045A}" dt="2024-11-29T07:34:42.657" v="171" actId="20577"/>
          <ac:spMkLst>
            <pc:docMk/>
            <pc:sldMk cId="770176333" sldId="267"/>
            <ac:spMk id="2" creationId="{55A9D291-7D6B-2282-1275-BE77940A9623}"/>
          </ac:spMkLst>
        </pc:spChg>
        <pc:spChg chg="del">
          <ac:chgData name="Line Bach Pedersen" userId="24c2cda2-fe33-49b9-8170-7d90734f430a" providerId="ADAL" clId="{010234BE-685F-47DE-9D63-6729DA90045A}" dt="2024-11-29T07:34:46.768" v="172" actId="478"/>
          <ac:spMkLst>
            <pc:docMk/>
            <pc:sldMk cId="770176333" sldId="267"/>
            <ac:spMk id="3" creationId="{83F25396-9758-C748-436C-40BFC84B4F55}"/>
          </ac:spMkLst>
        </pc:spChg>
        <pc:picChg chg="add mod">
          <ac:chgData name="Line Bach Pedersen" userId="24c2cda2-fe33-49b9-8170-7d90734f430a" providerId="ADAL" clId="{010234BE-685F-47DE-9D63-6729DA90045A}" dt="2024-11-29T07:34:49.805" v="173" actId="1076"/>
          <ac:picMkLst>
            <pc:docMk/>
            <pc:sldMk cId="770176333" sldId="267"/>
            <ac:picMk id="5" creationId="{3D0F859A-8954-F44E-353E-19890A2C0BA0}"/>
          </ac:picMkLst>
        </pc:picChg>
      </pc:sldChg>
      <pc:sldChg chg="addSp modSp new mod setBg">
        <pc:chgData name="Line Bach Pedersen" userId="24c2cda2-fe33-49b9-8170-7d90734f430a" providerId="ADAL" clId="{010234BE-685F-47DE-9D63-6729DA90045A}" dt="2024-11-29T07:37:57.981" v="249" actId="20577"/>
        <pc:sldMkLst>
          <pc:docMk/>
          <pc:sldMk cId="1982710575" sldId="268"/>
        </pc:sldMkLst>
        <pc:spChg chg="mod">
          <ac:chgData name="Line Bach Pedersen" userId="24c2cda2-fe33-49b9-8170-7d90734f430a" providerId="ADAL" clId="{010234BE-685F-47DE-9D63-6729DA90045A}" dt="2024-11-29T07:37:30.769" v="237" actId="26606"/>
          <ac:spMkLst>
            <pc:docMk/>
            <pc:sldMk cId="1982710575" sldId="268"/>
            <ac:spMk id="2" creationId="{BD534333-6630-722A-8114-CC9FCD314EC4}"/>
          </ac:spMkLst>
        </pc:spChg>
        <pc:spChg chg="mod">
          <ac:chgData name="Line Bach Pedersen" userId="24c2cda2-fe33-49b9-8170-7d90734f430a" providerId="ADAL" clId="{010234BE-685F-47DE-9D63-6729DA90045A}" dt="2024-11-29T07:37:57.981" v="249" actId="20577"/>
          <ac:spMkLst>
            <pc:docMk/>
            <pc:sldMk cId="1982710575" sldId="268"/>
            <ac:spMk id="3" creationId="{8E3FA583-767A-8940-11C6-E2E40733043B}"/>
          </ac:spMkLst>
        </pc:spChg>
        <pc:spChg chg="add">
          <ac:chgData name="Line Bach Pedersen" userId="24c2cda2-fe33-49b9-8170-7d90734f430a" providerId="ADAL" clId="{010234BE-685F-47DE-9D63-6729DA90045A}" dt="2024-11-29T07:37:30.769" v="237" actId="26606"/>
          <ac:spMkLst>
            <pc:docMk/>
            <pc:sldMk cId="1982710575" sldId="268"/>
            <ac:spMk id="9" creationId="{F13C74B1-5B17-4795-BED0-7140497B445A}"/>
          </ac:spMkLst>
        </pc:spChg>
        <pc:spChg chg="add">
          <ac:chgData name="Line Bach Pedersen" userId="24c2cda2-fe33-49b9-8170-7d90734f430a" providerId="ADAL" clId="{010234BE-685F-47DE-9D63-6729DA90045A}" dt="2024-11-29T07:37:30.769" v="237" actId="26606"/>
          <ac:spMkLst>
            <pc:docMk/>
            <pc:sldMk cId="1982710575" sldId="268"/>
            <ac:spMk id="11" creationId="{D4974D33-8DC5-464E-8C6D-BE58F0669C17}"/>
          </ac:spMkLst>
        </pc:spChg>
        <pc:picChg chg="add mod">
          <ac:chgData name="Line Bach Pedersen" userId="24c2cda2-fe33-49b9-8170-7d90734f430a" providerId="ADAL" clId="{010234BE-685F-47DE-9D63-6729DA90045A}" dt="2024-11-29T07:37:30.769" v="237" actId="26606"/>
          <ac:picMkLst>
            <pc:docMk/>
            <pc:sldMk cId="1982710575" sldId="268"/>
            <ac:picMk id="4" creationId="{FB2A7C18-B731-8038-B210-10BB55DDEC7F}"/>
          </ac:picMkLst>
        </pc:picChg>
      </pc:sldChg>
    </pc:docChg>
  </pc:docChgLst>
  <pc:docChgLst>
    <pc:chgData name="Line Pedersen" userId="24c2cda2-fe33-49b9-8170-7d90734f430a" providerId="ADAL" clId="{54DDDA91-8976-4D76-83F3-A920546CB26E}"/>
    <pc:docChg chg="custSel addSld modSld">
      <pc:chgData name="Line Pedersen" userId="24c2cda2-fe33-49b9-8170-7d90734f430a" providerId="ADAL" clId="{54DDDA91-8976-4D76-83F3-A920546CB26E}" dt="2022-10-27T12:46:12.079" v="355" actId="20577"/>
      <pc:docMkLst>
        <pc:docMk/>
      </pc:docMkLst>
      <pc:sldChg chg="addSp delSp modSp new mod setBg">
        <pc:chgData name="Line Pedersen" userId="24c2cda2-fe33-49b9-8170-7d90734f430a" providerId="ADAL" clId="{54DDDA91-8976-4D76-83F3-A920546CB26E}" dt="2022-10-27T12:39:00.630" v="129" actId="1038"/>
        <pc:sldMkLst>
          <pc:docMk/>
          <pc:sldMk cId="3437573166" sldId="263"/>
        </pc:sldMkLst>
        <pc:spChg chg="mod">
          <ac:chgData name="Line Pedersen" userId="24c2cda2-fe33-49b9-8170-7d90734f430a" providerId="ADAL" clId="{54DDDA91-8976-4D76-83F3-A920546CB26E}" dt="2022-10-27T12:34:02.307" v="59" actId="26606"/>
          <ac:spMkLst>
            <pc:docMk/>
            <pc:sldMk cId="3437573166" sldId="263"/>
            <ac:spMk id="2" creationId="{80F30FFC-5392-030E-EB36-8F48E08CC10A}"/>
          </ac:spMkLst>
        </pc:spChg>
        <pc:spChg chg="del">
          <ac:chgData name="Line Pedersen" userId="24c2cda2-fe33-49b9-8170-7d90734f430a" providerId="ADAL" clId="{54DDDA91-8976-4D76-83F3-A920546CB26E}" dt="2022-10-27T12:34:02.307" v="59" actId="26606"/>
          <ac:spMkLst>
            <pc:docMk/>
            <pc:sldMk cId="3437573166" sldId="263"/>
            <ac:spMk id="3" creationId="{27D9DA7B-F89B-B298-994C-75984F60736C}"/>
          </ac:spMkLst>
        </pc:spChg>
        <pc:spChg chg="add mod">
          <ac:chgData name="Line Pedersen" userId="24c2cda2-fe33-49b9-8170-7d90734f430a" providerId="ADAL" clId="{54DDDA91-8976-4D76-83F3-A920546CB26E}" dt="2022-10-27T12:39:00.630" v="129" actId="1038"/>
          <ac:spMkLst>
            <pc:docMk/>
            <pc:sldMk cId="3437573166" sldId="263"/>
            <ac:spMk id="4" creationId="{351AE28D-226A-812A-B2CB-A63CCFC69239}"/>
          </ac:spMkLst>
        </pc:spChg>
        <pc:spChg chg="add">
          <ac:chgData name="Line Pedersen" userId="24c2cda2-fe33-49b9-8170-7d90734f430a" providerId="ADAL" clId="{54DDDA91-8976-4D76-83F3-A920546CB26E}" dt="2022-10-27T12:34:02.307" v="59" actId="26606"/>
          <ac:spMkLst>
            <pc:docMk/>
            <pc:sldMk cId="3437573166" sldId="263"/>
            <ac:spMk id="1031" creationId="{D4771268-CB57-404A-9271-370EB28F6090}"/>
          </ac:spMkLst>
        </pc:spChg>
        <pc:picChg chg="add mod">
          <ac:chgData name="Line Pedersen" userId="24c2cda2-fe33-49b9-8170-7d90734f430a" providerId="ADAL" clId="{54DDDA91-8976-4D76-83F3-A920546CB26E}" dt="2022-10-27T12:34:02.307" v="59" actId="26606"/>
          <ac:picMkLst>
            <pc:docMk/>
            <pc:sldMk cId="3437573166" sldId="263"/>
            <ac:picMk id="1026" creationId="{65C04963-E7D7-74A5-AA9D-39055C5F471A}"/>
          </ac:picMkLst>
        </pc:picChg>
      </pc:sldChg>
      <pc:sldChg chg="addSp modSp new mod setBg">
        <pc:chgData name="Line Pedersen" userId="24c2cda2-fe33-49b9-8170-7d90734f430a" providerId="ADAL" clId="{54DDDA91-8976-4D76-83F3-A920546CB26E}" dt="2022-10-27T12:46:12.079" v="355" actId="20577"/>
        <pc:sldMkLst>
          <pc:docMk/>
          <pc:sldMk cId="1280791493" sldId="264"/>
        </pc:sldMkLst>
        <pc:spChg chg="mod">
          <ac:chgData name="Line Pedersen" userId="24c2cda2-fe33-49b9-8170-7d90734f430a" providerId="ADAL" clId="{54DDDA91-8976-4D76-83F3-A920546CB26E}" dt="2022-10-27T12:45:47.894" v="347" actId="26606"/>
          <ac:spMkLst>
            <pc:docMk/>
            <pc:sldMk cId="1280791493" sldId="264"/>
            <ac:spMk id="2" creationId="{9FFA9F2A-6730-2C13-1B23-C48C547D6C1D}"/>
          </ac:spMkLst>
        </pc:spChg>
        <pc:spChg chg="mod ord">
          <ac:chgData name="Line Pedersen" userId="24c2cda2-fe33-49b9-8170-7d90734f430a" providerId="ADAL" clId="{54DDDA91-8976-4D76-83F3-A920546CB26E}" dt="2022-10-27T12:46:12.079" v="355" actId="20577"/>
          <ac:spMkLst>
            <pc:docMk/>
            <pc:sldMk cId="1280791493" sldId="264"/>
            <ac:spMk id="3" creationId="{E30BD48B-5747-08CF-276A-B110F0379596}"/>
          </ac:spMkLst>
        </pc:spChg>
        <pc:spChg chg="add">
          <ac:chgData name="Line Pedersen" userId="24c2cda2-fe33-49b9-8170-7d90734f430a" providerId="ADAL" clId="{54DDDA91-8976-4D76-83F3-A920546CB26E}" dt="2022-10-27T12:45:47.894" v="347" actId="26606"/>
          <ac:spMkLst>
            <pc:docMk/>
            <pc:sldMk cId="1280791493" sldId="264"/>
            <ac:spMk id="2055" creationId="{4038CB10-1F5C-4D54-9DF7-12586DE5B007}"/>
          </ac:spMkLst>
        </pc:spChg>
        <pc:spChg chg="add">
          <ac:chgData name="Line Pedersen" userId="24c2cda2-fe33-49b9-8170-7d90734f430a" providerId="ADAL" clId="{54DDDA91-8976-4D76-83F3-A920546CB26E}" dt="2022-10-27T12:45:47.894" v="347" actId="26606"/>
          <ac:spMkLst>
            <pc:docMk/>
            <pc:sldMk cId="1280791493" sldId="264"/>
            <ac:spMk id="2057" creationId="{73ED6512-6858-4552-B699-9A97FE9A4EA2}"/>
          </ac:spMkLst>
        </pc:spChg>
        <pc:picChg chg="add mod">
          <ac:chgData name="Line Pedersen" userId="24c2cda2-fe33-49b9-8170-7d90734f430a" providerId="ADAL" clId="{54DDDA91-8976-4D76-83F3-A920546CB26E}" dt="2022-10-27T12:45:47.894" v="347" actId="26606"/>
          <ac:picMkLst>
            <pc:docMk/>
            <pc:sldMk cId="1280791493" sldId="264"/>
            <ac:picMk id="2050" creationId="{325C1078-45F2-B754-E39A-B21E3F8535D2}"/>
          </ac:picMkLst>
        </pc:picChg>
      </pc:sldChg>
    </pc:docChg>
  </pc:docChgLst>
  <pc:docChgLst>
    <pc:chgData name="Line Pedersen" userId="24c2cda2-fe33-49b9-8170-7d90734f430a" providerId="ADAL" clId="{A2994F44-10E8-4840-991A-1E2B02D90243}"/>
    <pc:docChg chg="undo redo custSel addSld modSld">
      <pc:chgData name="Line Pedersen" userId="24c2cda2-fe33-49b9-8170-7d90734f430a" providerId="ADAL" clId="{A2994F44-10E8-4840-991A-1E2B02D90243}" dt="2022-11-16T13:38:34.768" v="56" actId="20577"/>
      <pc:docMkLst>
        <pc:docMk/>
      </pc:docMkLst>
      <pc:sldChg chg="modSp">
        <pc:chgData name="Line Pedersen" userId="24c2cda2-fe33-49b9-8170-7d90734f430a" providerId="ADAL" clId="{A2994F44-10E8-4840-991A-1E2B02D90243}" dt="2022-11-16T13:38:34.768" v="56" actId="20577"/>
        <pc:sldMkLst>
          <pc:docMk/>
          <pc:sldMk cId="2023615079" sldId="256"/>
        </pc:sldMkLst>
        <pc:spChg chg="mod">
          <ac:chgData name="Line Pedersen" userId="24c2cda2-fe33-49b9-8170-7d90734f430a" providerId="ADAL" clId="{A2994F44-10E8-4840-991A-1E2B02D90243}" dt="2022-11-16T13:38:34.768" v="56" actId="20577"/>
          <ac:spMkLst>
            <pc:docMk/>
            <pc:sldMk cId="2023615079" sldId="256"/>
            <ac:spMk id="3" creationId="{38AD5D70-D445-4960-9ED5-AC7F41053495}"/>
          </ac:spMkLst>
        </pc:spChg>
      </pc:sldChg>
      <pc:sldChg chg="addSp delSp modSp new mod setBg">
        <pc:chgData name="Line Pedersen" userId="24c2cda2-fe33-49b9-8170-7d90734f430a" providerId="ADAL" clId="{A2994F44-10E8-4840-991A-1E2B02D90243}" dt="2022-11-16T12:49:28.828" v="8" actId="26606"/>
        <pc:sldMkLst>
          <pc:docMk/>
          <pc:sldMk cId="1462730727" sldId="265"/>
        </pc:sldMkLst>
        <pc:spChg chg="add del mod">
          <ac:chgData name="Line Pedersen" userId="24c2cda2-fe33-49b9-8170-7d90734f430a" providerId="ADAL" clId="{A2994F44-10E8-4840-991A-1E2B02D90243}" dt="2022-11-16T12:49:28.828" v="8" actId="26606"/>
          <ac:spMkLst>
            <pc:docMk/>
            <pc:sldMk cId="1462730727" sldId="265"/>
            <ac:spMk id="2" creationId="{43AC1823-CBAF-18E5-C636-9DBD3C368343}"/>
          </ac:spMkLst>
        </pc:spChg>
        <pc:spChg chg="add del mod ord">
          <ac:chgData name="Line Pedersen" userId="24c2cda2-fe33-49b9-8170-7d90734f430a" providerId="ADAL" clId="{A2994F44-10E8-4840-991A-1E2B02D90243}" dt="2022-11-16T12:49:28.828" v="8" actId="26606"/>
          <ac:spMkLst>
            <pc:docMk/>
            <pc:sldMk cId="1462730727" sldId="265"/>
            <ac:spMk id="3" creationId="{1ED4842E-9676-8F91-D832-2B54A4082BE2}"/>
          </ac:spMkLst>
        </pc:spChg>
        <pc:spChg chg="add">
          <ac:chgData name="Line Pedersen" userId="24c2cda2-fe33-49b9-8170-7d90734f430a" providerId="ADAL" clId="{A2994F44-10E8-4840-991A-1E2B02D90243}" dt="2022-11-16T12:49:28.828" v="8" actId="26606"/>
          <ac:spMkLst>
            <pc:docMk/>
            <pc:sldMk cId="1462730727" sldId="265"/>
            <ac:spMk id="1030" creationId="{42A4FC2C-047E-45A5-965D-8E1E3BF09BC6}"/>
          </ac:spMkLst>
        </pc:spChg>
        <pc:spChg chg="add del">
          <ac:chgData name="Line Pedersen" userId="24c2cda2-fe33-49b9-8170-7d90734f430a" providerId="ADAL" clId="{A2994F44-10E8-4840-991A-1E2B02D90243}" dt="2022-11-16T12:49:06.219" v="3" actId="26606"/>
          <ac:spMkLst>
            <pc:docMk/>
            <pc:sldMk cId="1462730727" sldId="265"/>
            <ac:spMk id="1031" creationId="{FF9B822F-893E-44C8-963C-64F50ACECBB2}"/>
          </ac:spMkLst>
        </pc:spChg>
        <pc:spChg chg="add del">
          <ac:chgData name="Line Pedersen" userId="24c2cda2-fe33-49b9-8170-7d90734f430a" providerId="ADAL" clId="{A2994F44-10E8-4840-991A-1E2B02D90243}" dt="2022-11-16T12:49:06.219" v="3" actId="26606"/>
          <ac:spMkLst>
            <pc:docMk/>
            <pc:sldMk cId="1462730727" sldId="265"/>
            <ac:spMk id="1033" creationId="{EBF87945-A001-489F-9D9B-7D9435F0B9CA}"/>
          </ac:spMkLst>
        </pc:spChg>
        <pc:spChg chg="add del">
          <ac:chgData name="Line Pedersen" userId="24c2cda2-fe33-49b9-8170-7d90734f430a" providerId="ADAL" clId="{A2994F44-10E8-4840-991A-1E2B02D90243}" dt="2022-11-16T12:49:13.567" v="5" actId="26606"/>
          <ac:spMkLst>
            <pc:docMk/>
            <pc:sldMk cId="1462730727" sldId="265"/>
            <ac:spMk id="1035" creationId="{8DBEAE55-3EA1-41D7-A212-5F7D8986C1F2}"/>
          </ac:spMkLst>
        </pc:spChg>
        <pc:spChg chg="add del">
          <ac:chgData name="Line Pedersen" userId="24c2cda2-fe33-49b9-8170-7d90734f430a" providerId="ADAL" clId="{A2994F44-10E8-4840-991A-1E2B02D90243}" dt="2022-11-16T12:49:13.567" v="5" actId="26606"/>
          <ac:spMkLst>
            <pc:docMk/>
            <pc:sldMk cId="1462730727" sldId="265"/>
            <ac:spMk id="1036" creationId="{8950AD4C-6AF3-49F8-94E1-DBCAFB39478B}"/>
          </ac:spMkLst>
        </pc:spChg>
        <pc:spChg chg="add del">
          <ac:chgData name="Line Pedersen" userId="24c2cda2-fe33-49b9-8170-7d90734f430a" providerId="ADAL" clId="{A2994F44-10E8-4840-991A-1E2B02D90243}" dt="2022-11-16T12:49:13.567" v="5" actId="26606"/>
          <ac:spMkLst>
            <pc:docMk/>
            <pc:sldMk cId="1462730727" sldId="265"/>
            <ac:spMk id="1037" creationId="{CFC5F0E7-644F-4101-BE72-12825CF537E7}"/>
          </ac:spMkLst>
        </pc:spChg>
        <pc:spChg chg="add del">
          <ac:chgData name="Line Pedersen" userId="24c2cda2-fe33-49b9-8170-7d90734f430a" providerId="ADAL" clId="{A2994F44-10E8-4840-991A-1E2B02D90243}" dt="2022-11-16T12:49:13.567" v="5" actId="26606"/>
          <ac:spMkLst>
            <pc:docMk/>
            <pc:sldMk cId="1462730727" sldId="265"/>
            <ac:spMk id="1038" creationId="{2F0E00C3-4613-415F-BE3A-78FBAD9061C0}"/>
          </ac:spMkLst>
        </pc:spChg>
        <pc:picChg chg="add del mod">
          <ac:chgData name="Line Pedersen" userId="24c2cda2-fe33-49b9-8170-7d90734f430a" providerId="ADAL" clId="{A2994F44-10E8-4840-991A-1E2B02D90243}" dt="2022-11-16T12:49:13.995" v="6"/>
          <ac:picMkLst>
            <pc:docMk/>
            <pc:sldMk cId="1462730727" sldId="265"/>
            <ac:picMk id="1026" creationId="{61404FB7-E941-C27D-44A3-457DFF0032BC}"/>
          </ac:picMkLst>
        </pc:picChg>
        <pc:picChg chg="add mod">
          <ac:chgData name="Line Pedersen" userId="24c2cda2-fe33-49b9-8170-7d90734f430a" providerId="ADAL" clId="{A2994F44-10E8-4840-991A-1E2B02D90243}" dt="2022-11-16T12:49:28.828" v="8" actId="26606"/>
          <ac:picMkLst>
            <pc:docMk/>
            <pc:sldMk cId="1462730727" sldId="265"/>
            <ac:picMk id="1028" creationId="{07A4CFE9-2AF7-D87F-014B-0E35E6AE546C}"/>
          </ac:picMkLst>
        </pc:picChg>
      </pc:sldChg>
      <pc:sldChg chg="addSp delSp modSp new mod setBg modAnim">
        <pc:chgData name="Line Pedersen" userId="24c2cda2-fe33-49b9-8170-7d90734f430a" providerId="ADAL" clId="{A2994F44-10E8-4840-991A-1E2B02D90243}" dt="2022-11-16T13:35:35.819" v="48" actId="26606"/>
        <pc:sldMkLst>
          <pc:docMk/>
          <pc:sldMk cId="1505617943" sldId="266"/>
        </pc:sldMkLst>
        <pc:spChg chg="mod">
          <ac:chgData name="Line Pedersen" userId="24c2cda2-fe33-49b9-8170-7d90734f430a" providerId="ADAL" clId="{A2994F44-10E8-4840-991A-1E2B02D90243}" dt="2022-11-16T13:26:47.874" v="38" actId="26606"/>
          <ac:spMkLst>
            <pc:docMk/>
            <pc:sldMk cId="1505617943" sldId="266"/>
            <ac:spMk id="2" creationId="{B0151920-DC26-5D77-DEFF-1FA436963531}"/>
          </ac:spMkLst>
        </pc:spChg>
        <pc:spChg chg="mod">
          <ac:chgData name="Line Pedersen" userId="24c2cda2-fe33-49b9-8170-7d90734f430a" providerId="ADAL" clId="{A2994F44-10E8-4840-991A-1E2B02D90243}" dt="2022-11-16T13:26:47.874" v="38" actId="26606"/>
          <ac:spMkLst>
            <pc:docMk/>
            <pc:sldMk cId="1505617943" sldId="266"/>
            <ac:spMk id="3" creationId="{710902DF-5D24-8FA9-6484-BBDF99D78EA0}"/>
          </ac:spMkLst>
        </pc:spChg>
        <pc:spChg chg="add del">
          <ac:chgData name="Line Pedersen" userId="24c2cda2-fe33-49b9-8170-7d90734f430a" providerId="ADAL" clId="{A2994F44-10E8-4840-991A-1E2B02D90243}" dt="2022-11-16T13:35:35.819" v="48" actId="26606"/>
          <ac:spMkLst>
            <pc:docMk/>
            <pc:sldMk cId="1505617943" sldId="266"/>
            <ac:spMk id="2057" creationId="{385E1BDC-A9B0-4A87-82E3-F3187F69A802}"/>
          </ac:spMkLst>
        </pc:spChg>
        <pc:spChg chg="add del">
          <ac:chgData name="Line Pedersen" userId="24c2cda2-fe33-49b9-8170-7d90734f430a" providerId="ADAL" clId="{A2994F44-10E8-4840-991A-1E2B02D90243}" dt="2022-11-16T13:35:35.819" v="48" actId="26606"/>
          <ac:spMkLst>
            <pc:docMk/>
            <pc:sldMk cId="1505617943" sldId="266"/>
            <ac:spMk id="2059" creationId="{0990C621-3B8B-4820-8328-D47EF7CE823C}"/>
          </ac:spMkLst>
        </pc:spChg>
        <pc:spChg chg="add del">
          <ac:chgData name="Line Pedersen" userId="24c2cda2-fe33-49b9-8170-7d90734f430a" providerId="ADAL" clId="{A2994F44-10E8-4840-991A-1E2B02D90243}" dt="2022-11-16T13:35:35.819" v="48" actId="26606"/>
          <ac:spMkLst>
            <pc:docMk/>
            <pc:sldMk cId="1505617943" sldId="266"/>
            <ac:spMk id="2061" creationId="{C1A2385B-1D2A-4E17-84FA-6CB7F0AAE473}"/>
          </ac:spMkLst>
        </pc:spChg>
        <pc:spChg chg="add del">
          <ac:chgData name="Line Pedersen" userId="24c2cda2-fe33-49b9-8170-7d90734f430a" providerId="ADAL" clId="{A2994F44-10E8-4840-991A-1E2B02D90243}" dt="2022-11-16T13:35:35.819" v="48" actId="26606"/>
          <ac:spMkLst>
            <pc:docMk/>
            <pc:sldMk cId="1505617943" sldId="266"/>
            <ac:spMk id="2063" creationId="{5E791F2F-79DB-4CC0-9FA1-001E3E91E8B7}"/>
          </ac:spMkLst>
        </pc:spChg>
        <pc:spChg chg="add">
          <ac:chgData name="Line Pedersen" userId="24c2cda2-fe33-49b9-8170-7d90734f430a" providerId="ADAL" clId="{A2994F44-10E8-4840-991A-1E2B02D90243}" dt="2022-11-16T13:35:35.819" v="48" actId="26606"/>
          <ac:spMkLst>
            <pc:docMk/>
            <pc:sldMk cId="1505617943" sldId="266"/>
            <ac:spMk id="2068" creationId="{385E1BDC-A9B0-4A87-82E3-F3187F69A802}"/>
          </ac:spMkLst>
        </pc:spChg>
        <pc:spChg chg="add">
          <ac:chgData name="Line Pedersen" userId="24c2cda2-fe33-49b9-8170-7d90734f430a" providerId="ADAL" clId="{A2994F44-10E8-4840-991A-1E2B02D90243}" dt="2022-11-16T13:35:35.819" v="48" actId="26606"/>
          <ac:spMkLst>
            <pc:docMk/>
            <pc:sldMk cId="1505617943" sldId="266"/>
            <ac:spMk id="2070" creationId="{0990C621-3B8B-4820-8328-D47EF7CE823C}"/>
          </ac:spMkLst>
        </pc:spChg>
        <pc:spChg chg="add">
          <ac:chgData name="Line Pedersen" userId="24c2cda2-fe33-49b9-8170-7d90734f430a" providerId="ADAL" clId="{A2994F44-10E8-4840-991A-1E2B02D90243}" dt="2022-11-16T13:35:35.819" v="48" actId="26606"/>
          <ac:spMkLst>
            <pc:docMk/>
            <pc:sldMk cId="1505617943" sldId="266"/>
            <ac:spMk id="2072" creationId="{C1A2385B-1D2A-4E17-84FA-6CB7F0AAE473}"/>
          </ac:spMkLst>
        </pc:spChg>
        <pc:spChg chg="add">
          <ac:chgData name="Line Pedersen" userId="24c2cda2-fe33-49b9-8170-7d90734f430a" providerId="ADAL" clId="{A2994F44-10E8-4840-991A-1E2B02D90243}" dt="2022-11-16T13:35:35.819" v="48" actId="26606"/>
          <ac:spMkLst>
            <pc:docMk/>
            <pc:sldMk cId="1505617943" sldId="266"/>
            <ac:spMk id="2074" creationId="{5E791F2F-79DB-4CC0-9FA1-001E3E91E8B7}"/>
          </ac:spMkLst>
        </pc:spChg>
        <pc:picChg chg="add mod">
          <ac:chgData name="Line Pedersen" userId="24c2cda2-fe33-49b9-8170-7d90734f430a" providerId="ADAL" clId="{A2994F44-10E8-4840-991A-1E2B02D90243}" dt="2022-11-16T13:35:35.819" v="48" actId="26606"/>
          <ac:picMkLst>
            <pc:docMk/>
            <pc:sldMk cId="1505617943" sldId="266"/>
            <ac:picMk id="2050" creationId="{81E71681-3E36-F218-A962-569C38359555}"/>
          </ac:picMkLst>
        </pc:picChg>
        <pc:picChg chg="add mod">
          <ac:chgData name="Line Pedersen" userId="24c2cda2-fe33-49b9-8170-7d90734f430a" providerId="ADAL" clId="{A2994F44-10E8-4840-991A-1E2B02D90243}" dt="2022-11-16T13:35:35.819" v="48" actId="26606"/>
          <ac:picMkLst>
            <pc:docMk/>
            <pc:sldMk cId="1505617943" sldId="266"/>
            <ac:picMk id="2052" creationId="{B099EEB0-64E4-3C3D-DB36-23E021FD2FB4}"/>
          </ac:picMkLst>
        </pc:picChg>
      </pc:sldChg>
    </pc:docChg>
  </pc:docChgLst>
  <pc:docChgLst>
    <pc:chgData name="Line Pedersen" userId="24c2cda2-fe33-49b9-8170-7d90734f430a" providerId="ADAL" clId="{61AA2AAE-1844-4D53-AF6B-FB4FCA1E366A}"/>
    <pc:docChg chg="undo custSel addSld delSld modSld">
      <pc:chgData name="Line Pedersen" userId="24c2cda2-fe33-49b9-8170-7d90734f430a" providerId="ADAL" clId="{61AA2AAE-1844-4D53-AF6B-FB4FCA1E366A}" dt="2022-01-14T08:19:23.143" v="1239" actId="47"/>
      <pc:docMkLst>
        <pc:docMk/>
      </pc:docMkLst>
      <pc:sldChg chg="addSp modSp mod setBg addAnim">
        <pc:chgData name="Line Pedersen" userId="24c2cda2-fe33-49b9-8170-7d90734f430a" providerId="ADAL" clId="{61AA2AAE-1844-4D53-AF6B-FB4FCA1E366A}" dt="2022-01-14T08:09:10.142" v="938" actId="114"/>
        <pc:sldMkLst>
          <pc:docMk/>
          <pc:sldMk cId="2023615079" sldId="256"/>
        </pc:sldMkLst>
        <pc:spChg chg="mod">
          <ac:chgData name="Line Pedersen" userId="24c2cda2-fe33-49b9-8170-7d90734f430a" providerId="ADAL" clId="{61AA2AAE-1844-4D53-AF6B-FB4FCA1E366A}" dt="2022-01-14T07:45:36.310" v="793" actId="26606"/>
          <ac:spMkLst>
            <pc:docMk/>
            <pc:sldMk cId="2023615079" sldId="256"/>
            <ac:spMk id="2" creationId="{F2738B40-7FD1-4B1A-AF6C-63A77BADDCA1}"/>
          </ac:spMkLst>
        </pc:spChg>
        <pc:spChg chg="mod">
          <ac:chgData name="Line Pedersen" userId="24c2cda2-fe33-49b9-8170-7d90734f430a" providerId="ADAL" clId="{61AA2AAE-1844-4D53-AF6B-FB4FCA1E366A}" dt="2022-01-14T08:09:10.142" v="938" actId="114"/>
          <ac:spMkLst>
            <pc:docMk/>
            <pc:sldMk cId="2023615079" sldId="256"/>
            <ac:spMk id="3" creationId="{38AD5D70-D445-4960-9ED5-AC7F41053495}"/>
          </ac:spMkLst>
        </pc:spChg>
        <pc:picChg chg="add mod">
          <ac:chgData name="Line Pedersen" userId="24c2cda2-fe33-49b9-8170-7d90734f430a" providerId="ADAL" clId="{61AA2AAE-1844-4D53-AF6B-FB4FCA1E366A}" dt="2022-01-14T07:45:36.310" v="793" actId="26606"/>
          <ac:picMkLst>
            <pc:docMk/>
            <pc:sldMk cId="2023615079" sldId="256"/>
            <ac:picMk id="6146" creationId="{C43E3F0C-7294-4112-B46C-75F43E3A2814}"/>
          </ac:picMkLst>
        </pc:picChg>
      </pc:sldChg>
      <pc:sldChg chg="addSp delSp modSp mod">
        <pc:chgData name="Line Pedersen" userId="24c2cda2-fe33-49b9-8170-7d90734f430a" providerId="ADAL" clId="{61AA2AAE-1844-4D53-AF6B-FB4FCA1E366A}" dt="2022-01-14T08:10:41.099" v="951" actId="1076"/>
        <pc:sldMkLst>
          <pc:docMk/>
          <pc:sldMk cId="63222616" sldId="257"/>
        </pc:sldMkLst>
        <pc:spChg chg="add del mod">
          <ac:chgData name="Line Pedersen" userId="24c2cda2-fe33-49b9-8170-7d90734f430a" providerId="ADAL" clId="{61AA2AAE-1844-4D53-AF6B-FB4FCA1E366A}" dt="2022-01-13T11:48:06.250" v="96" actId="26606"/>
          <ac:spMkLst>
            <pc:docMk/>
            <pc:sldMk cId="63222616" sldId="257"/>
            <ac:spMk id="4" creationId="{31CE13EA-87B3-4717-BFF6-9DABBA1FF211}"/>
          </ac:spMkLst>
        </pc:spChg>
        <pc:spChg chg="add del mod">
          <ac:chgData name="Line Pedersen" userId="24c2cda2-fe33-49b9-8170-7d90734f430a" providerId="ADAL" clId="{61AA2AAE-1844-4D53-AF6B-FB4FCA1E366A}" dt="2022-01-13T11:48:23.336" v="99" actId="26606"/>
          <ac:spMkLst>
            <pc:docMk/>
            <pc:sldMk cId="63222616" sldId="257"/>
            <ac:spMk id="5" creationId="{0CCA65A6-9A47-4001-91F3-283534894BE0}"/>
          </ac:spMkLst>
        </pc:spChg>
        <pc:spChg chg="add mod">
          <ac:chgData name="Line Pedersen" userId="24c2cda2-fe33-49b9-8170-7d90734f430a" providerId="ADAL" clId="{61AA2AAE-1844-4D53-AF6B-FB4FCA1E366A}" dt="2022-01-13T11:54:12.659" v="277" actId="478"/>
          <ac:spMkLst>
            <pc:docMk/>
            <pc:sldMk cId="63222616" sldId="257"/>
            <ac:spMk id="6" creationId="{A14D12E8-23F0-4423-BBCA-D31273BEA28F}"/>
          </ac:spMkLst>
        </pc:spChg>
        <pc:spChg chg="del">
          <ac:chgData name="Line Pedersen" userId="24c2cda2-fe33-49b9-8170-7d90734f430a" providerId="ADAL" clId="{61AA2AAE-1844-4D53-AF6B-FB4FCA1E366A}" dt="2022-01-13T11:48:06.250" v="96" actId="26606"/>
          <ac:spMkLst>
            <pc:docMk/>
            <pc:sldMk cId="63222616" sldId="257"/>
            <ac:spMk id="71" creationId="{42A4FC2C-047E-45A5-965D-8E1E3BF09BC6}"/>
          </ac:spMkLst>
        </pc:spChg>
        <pc:spChg chg="add del">
          <ac:chgData name="Line Pedersen" userId="24c2cda2-fe33-49b9-8170-7d90734f430a" providerId="ADAL" clId="{61AA2AAE-1844-4D53-AF6B-FB4FCA1E366A}" dt="2022-01-13T11:48:23.336" v="99" actId="26606"/>
          <ac:spMkLst>
            <pc:docMk/>
            <pc:sldMk cId="63222616" sldId="257"/>
            <ac:spMk id="137" creationId="{42A4FC2C-047E-45A5-965D-8E1E3BF09BC6}"/>
          </ac:spMkLst>
        </pc:spChg>
        <pc:spChg chg="add">
          <ac:chgData name="Line Pedersen" userId="24c2cda2-fe33-49b9-8170-7d90734f430a" providerId="ADAL" clId="{61AA2AAE-1844-4D53-AF6B-FB4FCA1E366A}" dt="2022-01-13T11:48:23.336" v="99" actId="26606"/>
          <ac:spMkLst>
            <pc:docMk/>
            <pc:sldMk cId="63222616" sldId="257"/>
            <ac:spMk id="192" creationId="{42A4FC2C-047E-45A5-965D-8E1E3BF09BC6}"/>
          </ac:spMkLst>
        </pc:spChg>
        <pc:picChg chg="del">
          <ac:chgData name="Line Pedersen" userId="24c2cda2-fe33-49b9-8170-7d90734f430a" providerId="ADAL" clId="{61AA2AAE-1844-4D53-AF6B-FB4FCA1E366A}" dt="2022-01-13T11:47:59.344" v="94" actId="478"/>
          <ac:picMkLst>
            <pc:docMk/>
            <pc:sldMk cId="63222616" sldId="257"/>
            <ac:picMk id="1026" creationId="{8DCE9F14-A7AB-45D4-8DF5-90FD7B9547C9}"/>
          </ac:picMkLst>
        </pc:picChg>
        <pc:picChg chg="add del mod">
          <ac:chgData name="Line Pedersen" userId="24c2cda2-fe33-49b9-8170-7d90734f430a" providerId="ADAL" clId="{61AA2AAE-1844-4D53-AF6B-FB4FCA1E366A}" dt="2022-01-13T11:48:19.834" v="97" actId="478"/>
          <ac:picMkLst>
            <pc:docMk/>
            <pc:sldMk cId="63222616" sldId="257"/>
            <ac:picMk id="1028" creationId="{87D79C0C-D0DE-4E64-988E-0B7E7A1E0F26}"/>
          </ac:picMkLst>
        </pc:picChg>
        <pc:picChg chg="add del mod">
          <ac:chgData name="Line Pedersen" userId="24c2cda2-fe33-49b9-8170-7d90734f430a" providerId="ADAL" clId="{61AA2AAE-1844-4D53-AF6B-FB4FCA1E366A}" dt="2022-01-13T11:54:12.659" v="277" actId="478"/>
          <ac:picMkLst>
            <pc:docMk/>
            <pc:sldMk cId="63222616" sldId="257"/>
            <ac:picMk id="1030" creationId="{F3890EE2-AD73-4F2A-819B-70907191052E}"/>
          </ac:picMkLst>
        </pc:picChg>
        <pc:picChg chg="add del mod">
          <ac:chgData name="Line Pedersen" userId="24c2cda2-fe33-49b9-8170-7d90734f430a" providerId="ADAL" clId="{61AA2AAE-1844-4D53-AF6B-FB4FCA1E366A}" dt="2022-01-14T08:09:59.350" v="939" actId="478"/>
          <ac:picMkLst>
            <pc:docMk/>
            <pc:sldMk cId="63222616" sldId="257"/>
            <ac:picMk id="1032" creationId="{CC6DE564-B22F-4FF9-8AE6-8126B37F031A}"/>
          </ac:picMkLst>
        </pc:picChg>
        <pc:picChg chg="add mod">
          <ac:chgData name="Line Pedersen" userId="24c2cda2-fe33-49b9-8170-7d90734f430a" providerId="ADAL" clId="{61AA2AAE-1844-4D53-AF6B-FB4FCA1E366A}" dt="2022-01-14T08:10:41.099" v="951" actId="1076"/>
          <ac:picMkLst>
            <pc:docMk/>
            <pc:sldMk cId="63222616" sldId="257"/>
            <ac:picMk id="1034" creationId="{52BD1685-BF24-4D83-8DC8-A1CD21AC2562}"/>
          </ac:picMkLst>
        </pc:picChg>
      </pc:sldChg>
      <pc:sldChg chg="addSp modSp mod modAnim">
        <pc:chgData name="Line Pedersen" userId="24c2cda2-fe33-49b9-8170-7d90734f430a" providerId="ADAL" clId="{61AA2AAE-1844-4D53-AF6B-FB4FCA1E366A}" dt="2022-01-13T11:46:35.517" v="93"/>
        <pc:sldMkLst>
          <pc:docMk/>
          <pc:sldMk cId="1580647921" sldId="258"/>
        </pc:sldMkLst>
        <pc:spChg chg="add mod">
          <ac:chgData name="Line Pedersen" userId="24c2cda2-fe33-49b9-8170-7d90734f430a" providerId="ADAL" clId="{61AA2AAE-1844-4D53-AF6B-FB4FCA1E366A}" dt="2022-01-13T11:46:14.529" v="89" actId="20577"/>
          <ac:spMkLst>
            <pc:docMk/>
            <pc:sldMk cId="1580647921" sldId="258"/>
            <ac:spMk id="7" creationId="{AF44E3E1-4957-470B-84B4-0D52BACC8385}"/>
          </ac:spMkLst>
        </pc:spChg>
        <pc:spChg chg="mod">
          <ac:chgData name="Line Pedersen" userId="24c2cda2-fe33-49b9-8170-7d90734f430a" providerId="ADAL" clId="{61AA2AAE-1844-4D53-AF6B-FB4FCA1E366A}" dt="2022-01-13T11:44:44.782" v="0"/>
          <ac:spMkLst>
            <pc:docMk/>
            <pc:sldMk cId="1580647921" sldId="258"/>
            <ac:spMk id="13" creationId="{9A3B3D67-304C-47D5-B25B-C38B8A6AF5BA}"/>
          </ac:spMkLst>
        </pc:spChg>
        <pc:spChg chg="mod">
          <ac:chgData name="Line Pedersen" userId="24c2cda2-fe33-49b9-8170-7d90734f430a" providerId="ADAL" clId="{61AA2AAE-1844-4D53-AF6B-FB4FCA1E366A}" dt="2022-01-13T11:45:38.053" v="37" actId="14100"/>
          <ac:spMkLst>
            <pc:docMk/>
            <pc:sldMk cId="1580647921" sldId="258"/>
            <ac:spMk id="14" creationId="{454B746E-FC32-4DDB-87CE-60669330243F}"/>
          </ac:spMkLst>
        </pc:spChg>
        <pc:grpChg chg="mod">
          <ac:chgData name="Line Pedersen" userId="24c2cda2-fe33-49b9-8170-7d90734f430a" providerId="ADAL" clId="{61AA2AAE-1844-4D53-AF6B-FB4FCA1E366A}" dt="2022-01-13T11:45:26.535" v="21" actId="1076"/>
          <ac:grpSpMkLst>
            <pc:docMk/>
            <pc:sldMk cId="1580647921" sldId="258"/>
            <ac:grpSpMk id="9" creationId="{13F8E6FB-33D4-473E-9734-8440AB7ECD4B}"/>
          </ac:grpSpMkLst>
        </pc:grpChg>
        <pc:grpChg chg="add mod">
          <ac:chgData name="Line Pedersen" userId="24c2cda2-fe33-49b9-8170-7d90734f430a" providerId="ADAL" clId="{61AA2AAE-1844-4D53-AF6B-FB4FCA1E366A}" dt="2022-01-13T11:45:02.200" v="5" actId="1076"/>
          <ac:grpSpMkLst>
            <pc:docMk/>
            <pc:sldMk cId="1580647921" sldId="258"/>
            <ac:grpSpMk id="12" creationId="{4B48855F-F737-4AC8-8570-D15634B6EDAF}"/>
          </ac:grpSpMkLst>
        </pc:grpChg>
      </pc:sldChg>
      <pc:sldChg chg="addSp delSp modSp new mod modAnim">
        <pc:chgData name="Line Pedersen" userId="24c2cda2-fe33-49b9-8170-7d90734f430a" providerId="ADAL" clId="{61AA2AAE-1844-4D53-AF6B-FB4FCA1E366A}" dt="2022-01-13T12:06:47.398" v="461"/>
        <pc:sldMkLst>
          <pc:docMk/>
          <pc:sldMk cId="1289830795" sldId="259"/>
        </pc:sldMkLst>
        <pc:spChg chg="mod">
          <ac:chgData name="Line Pedersen" userId="24c2cda2-fe33-49b9-8170-7d90734f430a" providerId="ADAL" clId="{61AA2AAE-1844-4D53-AF6B-FB4FCA1E366A}" dt="2022-01-13T11:50:33.735" v="141" actId="20577"/>
          <ac:spMkLst>
            <pc:docMk/>
            <pc:sldMk cId="1289830795" sldId="259"/>
            <ac:spMk id="2" creationId="{265F918D-0DBF-418A-8AF2-C31DE97CC21C}"/>
          </ac:spMkLst>
        </pc:spChg>
        <pc:spChg chg="del">
          <ac:chgData name="Line Pedersen" userId="24c2cda2-fe33-49b9-8170-7d90734f430a" providerId="ADAL" clId="{61AA2AAE-1844-4D53-AF6B-FB4FCA1E366A}" dt="2022-01-13T12:06:37.103" v="459" actId="478"/>
          <ac:spMkLst>
            <pc:docMk/>
            <pc:sldMk cId="1289830795" sldId="259"/>
            <ac:spMk id="3" creationId="{EDDBBD8F-258D-4070-9044-31FE7B34985E}"/>
          </ac:spMkLst>
        </pc:spChg>
        <pc:spChg chg="add mod">
          <ac:chgData name="Line Pedersen" userId="24c2cda2-fe33-49b9-8170-7d90734f430a" providerId="ADAL" clId="{61AA2AAE-1844-4D53-AF6B-FB4FCA1E366A}" dt="2022-01-13T11:56:33.357" v="331" actId="164"/>
          <ac:spMkLst>
            <pc:docMk/>
            <pc:sldMk cId="1289830795" sldId="259"/>
            <ac:spMk id="4" creationId="{CC0758C4-CED3-4CF7-BE83-906778D60398}"/>
          </ac:spMkLst>
        </pc:spChg>
        <pc:spChg chg="add mod">
          <ac:chgData name="Line Pedersen" userId="24c2cda2-fe33-49b9-8170-7d90734f430a" providerId="ADAL" clId="{61AA2AAE-1844-4D53-AF6B-FB4FCA1E366A}" dt="2022-01-13T11:56:33.357" v="331" actId="164"/>
          <ac:spMkLst>
            <pc:docMk/>
            <pc:sldMk cId="1289830795" sldId="259"/>
            <ac:spMk id="5" creationId="{4B7DEF6C-B487-459C-9521-074F9B1DAC1F}"/>
          </ac:spMkLst>
        </pc:spChg>
        <pc:spChg chg="add mod">
          <ac:chgData name="Line Pedersen" userId="24c2cda2-fe33-49b9-8170-7d90734f430a" providerId="ADAL" clId="{61AA2AAE-1844-4D53-AF6B-FB4FCA1E366A}" dt="2022-01-13T11:56:42.271" v="332" actId="164"/>
          <ac:spMkLst>
            <pc:docMk/>
            <pc:sldMk cId="1289830795" sldId="259"/>
            <ac:spMk id="7" creationId="{0110A847-AF54-416A-B958-AA4CE8F21713}"/>
          </ac:spMkLst>
        </pc:spChg>
        <pc:spChg chg="add mod">
          <ac:chgData name="Line Pedersen" userId="24c2cda2-fe33-49b9-8170-7d90734f430a" providerId="ADAL" clId="{61AA2AAE-1844-4D53-AF6B-FB4FCA1E366A}" dt="2022-01-13T11:56:42.271" v="332" actId="164"/>
          <ac:spMkLst>
            <pc:docMk/>
            <pc:sldMk cId="1289830795" sldId="259"/>
            <ac:spMk id="8" creationId="{44DE72B0-9C5D-4E79-A383-5FFB6A5F60F1}"/>
          </ac:spMkLst>
        </pc:spChg>
        <pc:spChg chg="add mod">
          <ac:chgData name="Line Pedersen" userId="24c2cda2-fe33-49b9-8170-7d90734f430a" providerId="ADAL" clId="{61AA2AAE-1844-4D53-AF6B-FB4FCA1E366A}" dt="2022-01-13T12:06:42.191" v="460" actId="688"/>
          <ac:spMkLst>
            <pc:docMk/>
            <pc:sldMk cId="1289830795" sldId="259"/>
            <ac:spMk id="10" creationId="{ABBF4D99-3B65-4615-8D3C-0BBADF33BA62}"/>
          </ac:spMkLst>
        </pc:spChg>
        <pc:spChg chg="mod">
          <ac:chgData name="Line Pedersen" userId="24c2cda2-fe33-49b9-8170-7d90734f430a" providerId="ADAL" clId="{61AA2AAE-1844-4D53-AF6B-FB4FCA1E366A}" dt="2022-01-13T11:56:53.433" v="333"/>
          <ac:spMkLst>
            <pc:docMk/>
            <pc:sldMk cId="1289830795" sldId="259"/>
            <ac:spMk id="12" creationId="{EBB4C9CA-F001-430D-A4FE-F54C2723E132}"/>
          </ac:spMkLst>
        </pc:spChg>
        <pc:spChg chg="mod">
          <ac:chgData name="Line Pedersen" userId="24c2cda2-fe33-49b9-8170-7d90734f430a" providerId="ADAL" clId="{61AA2AAE-1844-4D53-AF6B-FB4FCA1E366A}" dt="2022-01-13T11:57:28.616" v="367" actId="20577"/>
          <ac:spMkLst>
            <pc:docMk/>
            <pc:sldMk cId="1289830795" sldId="259"/>
            <ac:spMk id="13" creationId="{FD36D22B-4903-4868-BF7D-F90A8503CD54}"/>
          </ac:spMkLst>
        </pc:spChg>
        <pc:spChg chg="mod">
          <ac:chgData name="Line Pedersen" userId="24c2cda2-fe33-49b9-8170-7d90734f430a" providerId="ADAL" clId="{61AA2AAE-1844-4D53-AF6B-FB4FCA1E366A}" dt="2022-01-13T11:56:53.846" v="334"/>
          <ac:spMkLst>
            <pc:docMk/>
            <pc:sldMk cId="1289830795" sldId="259"/>
            <ac:spMk id="15" creationId="{EF2B9F33-BEE2-44AA-9CE5-66F3CB05D05A}"/>
          </ac:spMkLst>
        </pc:spChg>
        <pc:spChg chg="mod">
          <ac:chgData name="Line Pedersen" userId="24c2cda2-fe33-49b9-8170-7d90734f430a" providerId="ADAL" clId="{61AA2AAE-1844-4D53-AF6B-FB4FCA1E366A}" dt="2022-01-13T11:58:19.929" v="434" actId="20577"/>
          <ac:spMkLst>
            <pc:docMk/>
            <pc:sldMk cId="1289830795" sldId="259"/>
            <ac:spMk id="16" creationId="{8B8573FC-BD60-4BB1-B5CF-5BFFE6DC6802}"/>
          </ac:spMkLst>
        </pc:spChg>
        <pc:grpChg chg="add mod">
          <ac:chgData name="Line Pedersen" userId="24c2cda2-fe33-49b9-8170-7d90734f430a" providerId="ADAL" clId="{61AA2AAE-1844-4D53-AF6B-FB4FCA1E366A}" dt="2022-01-13T11:56:33.357" v="331" actId="164"/>
          <ac:grpSpMkLst>
            <pc:docMk/>
            <pc:sldMk cId="1289830795" sldId="259"/>
            <ac:grpSpMk id="6" creationId="{BE688AFD-2795-4293-B99E-2C68F0C06DAC}"/>
          </ac:grpSpMkLst>
        </pc:grpChg>
        <pc:grpChg chg="add mod">
          <ac:chgData name="Line Pedersen" userId="24c2cda2-fe33-49b9-8170-7d90734f430a" providerId="ADAL" clId="{61AA2AAE-1844-4D53-AF6B-FB4FCA1E366A}" dt="2022-01-13T11:56:42.271" v="332" actId="164"/>
          <ac:grpSpMkLst>
            <pc:docMk/>
            <pc:sldMk cId="1289830795" sldId="259"/>
            <ac:grpSpMk id="9" creationId="{61A8DD12-1514-48D9-A75B-345FBECA883F}"/>
          </ac:grpSpMkLst>
        </pc:grpChg>
        <pc:grpChg chg="add mod">
          <ac:chgData name="Line Pedersen" userId="24c2cda2-fe33-49b9-8170-7d90734f430a" providerId="ADAL" clId="{61AA2AAE-1844-4D53-AF6B-FB4FCA1E366A}" dt="2022-01-13T11:57:19.146" v="339" actId="1076"/>
          <ac:grpSpMkLst>
            <pc:docMk/>
            <pc:sldMk cId="1289830795" sldId="259"/>
            <ac:grpSpMk id="11" creationId="{55DC624F-945E-4ECD-B1A8-C7BAB93664D3}"/>
          </ac:grpSpMkLst>
        </pc:grpChg>
        <pc:grpChg chg="add mod">
          <ac:chgData name="Line Pedersen" userId="24c2cda2-fe33-49b9-8170-7d90734f430a" providerId="ADAL" clId="{61AA2AAE-1844-4D53-AF6B-FB4FCA1E366A}" dt="2022-01-13T11:57:05.041" v="337" actId="1076"/>
          <ac:grpSpMkLst>
            <pc:docMk/>
            <pc:sldMk cId="1289830795" sldId="259"/>
            <ac:grpSpMk id="14" creationId="{BAA17EDA-0DFC-47BA-AC66-3ECAA0B1A68E}"/>
          </ac:grpSpMkLst>
        </pc:grpChg>
        <pc:picChg chg="add mod">
          <ac:chgData name="Line Pedersen" userId="24c2cda2-fe33-49b9-8170-7d90734f430a" providerId="ADAL" clId="{61AA2AAE-1844-4D53-AF6B-FB4FCA1E366A}" dt="2022-01-13T11:51:28.148" v="146" actId="1076"/>
          <ac:picMkLst>
            <pc:docMk/>
            <pc:sldMk cId="1289830795" sldId="259"/>
            <ac:picMk id="3074" creationId="{FB85CB1C-F96F-4FF2-9C53-0229049A8118}"/>
          </ac:picMkLst>
        </pc:picChg>
      </pc:sldChg>
      <pc:sldChg chg="addSp delSp add mod delAnim modAnim">
        <pc:chgData name="Line Pedersen" userId="24c2cda2-fe33-49b9-8170-7d90734f430a" providerId="ADAL" clId="{61AA2AAE-1844-4D53-AF6B-FB4FCA1E366A}" dt="2022-01-13T12:43:37.345" v="468"/>
        <pc:sldMkLst>
          <pc:docMk/>
          <pc:sldMk cId="3379717205" sldId="260"/>
        </pc:sldMkLst>
        <pc:grpChg chg="del">
          <ac:chgData name="Line Pedersen" userId="24c2cda2-fe33-49b9-8170-7d90734f430a" providerId="ADAL" clId="{61AA2AAE-1844-4D53-AF6B-FB4FCA1E366A}" dt="2022-01-13T12:43:22.575" v="463" actId="478"/>
          <ac:grpSpMkLst>
            <pc:docMk/>
            <pc:sldMk cId="3379717205" sldId="260"/>
            <ac:grpSpMk id="9" creationId="{13F8E6FB-33D4-473E-9734-8440AB7ECD4B}"/>
          </ac:grpSpMkLst>
        </pc:grpChg>
        <pc:grpChg chg="del">
          <ac:chgData name="Line Pedersen" userId="24c2cda2-fe33-49b9-8170-7d90734f430a" providerId="ADAL" clId="{61AA2AAE-1844-4D53-AF6B-FB4FCA1E366A}" dt="2022-01-13T12:43:27.767" v="466" actId="478"/>
          <ac:grpSpMkLst>
            <pc:docMk/>
            <pc:sldMk cId="3379717205" sldId="260"/>
            <ac:grpSpMk id="12" creationId="{4B48855F-F737-4AC8-8570-D15634B6EDAF}"/>
          </ac:grpSpMkLst>
        </pc:grpChg>
        <pc:picChg chg="add del">
          <ac:chgData name="Line Pedersen" userId="24c2cda2-fe33-49b9-8170-7d90734f430a" providerId="ADAL" clId="{61AA2AAE-1844-4D53-AF6B-FB4FCA1E366A}" dt="2022-01-13T12:43:25.016" v="465" actId="478"/>
          <ac:picMkLst>
            <pc:docMk/>
            <pc:sldMk cId="3379717205" sldId="260"/>
            <ac:picMk id="2050" creationId="{06193781-485D-4A0C-A8A0-11DD66AF3E6B}"/>
          </ac:picMkLst>
        </pc:picChg>
      </pc:sldChg>
      <pc:sldChg chg="addSp modSp new mod modAnim">
        <pc:chgData name="Line Pedersen" userId="24c2cda2-fe33-49b9-8170-7d90734f430a" providerId="ADAL" clId="{61AA2AAE-1844-4D53-AF6B-FB4FCA1E366A}" dt="2022-01-14T08:08:48.818" v="937" actId="20577"/>
        <pc:sldMkLst>
          <pc:docMk/>
          <pc:sldMk cId="1409313252" sldId="261"/>
        </pc:sldMkLst>
        <pc:spChg chg="mod">
          <ac:chgData name="Line Pedersen" userId="24c2cda2-fe33-49b9-8170-7d90734f430a" providerId="ADAL" clId="{61AA2AAE-1844-4D53-AF6B-FB4FCA1E366A}" dt="2022-01-13T13:53:34.757" v="489" actId="20577"/>
          <ac:spMkLst>
            <pc:docMk/>
            <pc:sldMk cId="1409313252" sldId="261"/>
            <ac:spMk id="2" creationId="{9BBBB60D-0382-461E-BE5F-13EC082073A5}"/>
          </ac:spMkLst>
        </pc:spChg>
        <pc:spChg chg="mod">
          <ac:chgData name="Line Pedersen" userId="24c2cda2-fe33-49b9-8170-7d90734f430a" providerId="ADAL" clId="{61AA2AAE-1844-4D53-AF6B-FB4FCA1E366A}" dt="2022-01-14T08:02:33.444" v="831" actId="20577"/>
          <ac:spMkLst>
            <pc:docMk/>
            <pc:sldMk cId="1409313252" sldId="261"/>
            <ac:spMk id="3" creationId="{E713CD06-3477-4CBA-85A9-07626182178E}"/>
          </ac:spMkLst>
        </pc:spChg>
        <pc:spChg chg="add mod">
          <ac:chgData name="Line Pedersen" userId="24c2cda2-fe33-49b9-8170-7d90734f430a" providerId="ADAL" clId="{61AA2AAE-1844-4D53-AF6B-FB4FCA1E366A}" dt="2022-01-14T08:03:42.197" v="865" actId="404"/>
          <ac:spMkLst>
            <pc:docMk/>
            <pc:sldMk cId="1409313252" sldId="261"/>
            <ac:spMk id="4" creationId="{1D7E0E61-6262-4A14-A8ED-DCF3AACD0ADF}"/>
          </ac:spMkLst>
        </pc:spChg>
        <pc:spChg chg="add mod">
          <ac:chgData name="Line Pedersen" userId="24c2cda2-fe33-49b9-8170-7d90734f430a" providerId="ADAL" clId="{61AA2AAE-1844-4D53-AF6B-FB4FCA1E366A}" dt="2022-01-14T08:08:48.818" v="937" actId="20577"/>
          <ac:spMkLst>
            <pc:docMk/>
            <pc:sldMk cId="1409313252" sldId="261"/>
            <ac:spMk id="5" creationId="{B241537E-E4BF-4DB4-A24C-BA3DC8152288}"/>
          </ac:spMkLst>
        </pc:spChg>
        <pc:spChg chg="add mod">
          <ac:chgData name="Line Pedersen" userId="24c2cda2-fe33-49b9-8170-7d90734f430a" providerId="ADAL" clId="{61AA2AAE-1844-4D53-AF6B-FB4FCA1E366A}" dt="2022-01-14T07:51:43.210" v="818" actId="164"/>
          <ac:spMkLst>
            <pc:docMk/>
            <pc:sldMk cId="1409313252" sldId="261"/>
            <ac:spMk id="6" creationId="{048E8A8D-E9D6-4F42-9A7B-3E8E9A0F9EC6}"/>
          </ac:spMkLst>
        </pc:spChg>
        <pc:spChg chg="add mod">
          <ac:chgData name="Line Pedersen" userId="24c2cda2-fe33-49b9-8170-7d90734f430a" providerId="ADAL" clId="{61AA2AAE-1844-4D53-AF6B-FB4FCA1E366A}" dt="2022-01-14T08:02:39.605" v="832" actId="1076"/>
          <ac:spMkLst>
            <pc:docMk/>
            <pc:sldMk cId="1409313252" sldId="261"/>
            <ac:spMk id="8" creationId="{C4269D7D-19E0-4033-BE7B-5404B9FDB9D7}"/>
          </ac:spMkLst>
        </pc:spChg>
        <pc:spChg chg="add mod">
          <ac:chgData name="Line Pedersen" userId="24c2cda2-fe33-49b9-8170-7d90734f430a" providerId="ADAL" clId="{61AA2AAE-1844-4D53-AF6B-FB4FCA1E366A}" dt="2022-01-14T08:02:43.157" v="833" actId="1076"/>
          <ac:spMkLst>
            <pc:docMk/>
            <pc:sldMk cId="1409313252" sldId="261"/>
            <ac:spMk id="9" creationId="{9452F3E0-F89B-4F3C-91C4-1193C30CEDE7}"/>
          </ac:spMkLst>
        </pc:spChg>
        <pc:spChg chg="add mod">
          <ac:chgData name="Line Pedersen" userId="24c2cda2-fe33-49b9-8170-7d90734f430a" providerId="ADAL" clId="{61AA2AAE-1844-4D53-AF6B-FB4FCA1E366A}" dt="2022-01-14T08:03:15.565" v="849" actId="1076"/>
          <ac:spMkLst>
            <pc:docMk/>
            <pc:sldMk cId="1409313252" sldId="261"/>
            <ac:spMk id="10" creationId="{48B4A7DE-86A9-43C5-9A15-32EF38640871}"/>
          </ac:spMkLst>
        </pc:spChg>
        <pc:spChg chg="add mod">
          <ac:chgData name="Line Pedersen" userId="24c2cda2-fe33-49b9-8170-7d90734f430a" providerId="ADAL" clId="{61AA2AAE-1844-4D53-AF6B-FB4FCA1E366A}" dt="2022-01-14T08:03:26.202" v="863" actId="20577"/>
          <ac:spMkLst>
            <pc:docMk/>
            <pc:sldMk cId="1409313252" sldId="261"/>
            <ac:spMk id="11" creationId="{AFB3C6AC-1C7A-44EE-B30F-DFE0A76C64B3}"/>
          </ac:spMkLst>
        </pc:spChg>
        <pc:grpChg chg="add mod ord">
          <ac:chgData name="Line Pedersen" userId="24c2cda2-fe33-49b9-8170-7d90734f430a" providerId="ADAL" clId="{61AA2AAE-1844-4D53-AF6B-FB4FCA1E366A}" dt="2022-01-14T08:04:28.133" v="870" actId="1076"/>
          <ac:grpSpMkLst>
            <pc:docMk/>
            <pc:sldMk cId="1409313252" sldId="261"/>
            <ac:grpSpMk id="7" creationId="{5C846383-8524-404E-B01D-AA532DB32423}"/>
          </ac:grpSpMkLst>
        </pc:grpChg>
      </pc:sldChg>
      <pc:sldChg chg="addSp delSp modSp new mod setBg">
        <pc:chgData name="Line Pedersen" userId="24c2cda2-fe33-49b9-8170-7d90734f430a" providerId="ADAL" clId="{61AA2AAE-1844-4D53-AF6B-FB4FCA1E366A}" dt="2022-01-14T08:19:15.112" v="1238" actId="20577"/>
        <pc:sldMkLst>
          <pc:docMk/>
          <pc:sldMk cId="1404356050" sldId="262"/>
        </pc:sldMkLst>
        <pc:spChg chg="mod">
          <ac:chgData name="Line Pedersen" userId="24c2cda2-fe33-49b9-8170-7d90734f430a" providerId="ADAL" clId="{61AA2AAE-1844-4D53-AF6B-FB4FCA1E366A}" dt="2022-01-14T08:17:43.468" v="1153" actId="26606"/>
          <ac:spMkLst>
            <pc:docMk/>
            <pc:sldMk cId="1404356050" sldId="262"/>
            <ac:spMk id="2" creationId="{874E7D83-8D45-471B-938D-A57C8F6916E8}"/>
          </ac:spMkLst>
        </pc:spChg>
        <pc:spChg chg="mod">
          <ac:chgData name="Line Pedersen" userId="24c2cda2-fe33-49b9-8170-7d90734f430a" providerId="ADAL" clId="{61AA2AAE-1844-4D53-AF6B-FB4FCA1E366A}" dt="2022-01-14T08:19:15.112" v="1238" actId="20577"/>
          <ac:spMkLst>
            <pc:docMk/>
            <pc:sldMk cId="1404356050" sldId="262"/>
            <ac:spMk id="3" creationId="{C74D585A-5B7E-4814-A93E-99CDF2275011}"/>
          </ac:spMkLst>
        </pc:spChg>
        <pc:spChg chg="add del">
          <ac:chgData name="Line Pedersen" userId="24c2cda2-fe33-49b9-8170-7d90734f430a" providerId="ADAL" clId="{61AA2AAE-1844-4D53-AF6B-FB4FCA1E366A}" dt="2022-01-14T08:17:43.443" v="1152" actId="26606"/>
          <ac:spMkLst>
            <pc:docMk/>
            <pc:sldMk cId="1404356050" sldId="262"/>
            <ac:spMk id="9" creationId="{5E39A796-BE83-48B1-B33F-35C4A32AAB57}"/>
          </ac:spMkLst>
        </pc:spChg>
        <pc:spChg chg="add del">
          <ac:chgData name="Line Pedersen" userId="24c2cda2-fe33-49b9-8170-7d90734f430a" providerId="ADAL" clId="{61AA2AAE-1844-4D53-AF6B-FB4FCA1E366A}" dt="2022-01-14T08:17:43.443" v="1152" actId="26606"/>
          <ac:spMkLst>
            <pc:docMk/>
            <pc:sldMk cId="1404356050" sldId="262"/>
            <ac:spMk id="11" creationId="{72F84B47-E267-4194-8194-831DB7B5547F}"/>
          </ac:spMkLst>
        </pc:spChg>
        <pc:spChg chg="add">
          <ac:chgData name="Line Pedersen" userId="24c2cda2-fe33-49b9-8170-7d90734f430a" providerId="ADAL" clId="{61AA2AAE-1844-4D53-AF6B-FB4FCA1E366A}" dt="2022-01-14T08:17:43.468" v="1153" actId="26606"/>
          <ac:spMkLst>
            <pc:docMk/>
            <pc:sldMk cId="1404356050" sldId="262"/>
            <ac:spMk id="13" creationId="{4B9FAFB2-BEB5-4848-8018-BCAD99E2E1AA}"/>
          </ac:spMkLst>
        </pc:spChg>
        <pc:spChg chg="add">
          <ac:chgData name="Line Pedersen" userId="24c2cda2-fe33-49b9-8170-7d90734f430a" providerId="ADAL" clId="{61AA2AAE-1844-4D53-AF6B-FB4FCA1E366A}" dt="2022-01-14T08:17:43.468" v="1153" actId="26606"/>
          <ac:spMkLst>
            <pc:docMk/>
            <pc:sldMk cId="1404356050" sldId="262"/>
            <ac:spMk id="14" creationId="{C232B152-3720-4D3B-97ED-45CE5483F16F}"/>
          </ac:spMkLst>
        </pc:spChg>
        <pc:spChg chg="add">
          <ac:chgData name="Line Pedersen" userId="24c2cda2-fe33-49b9-8170-7d90734f430a" providerId="ADAL" clId="{61AA2AAE-1844-4D53-AF6B-FB4FCA1E366A}" dt="2022-01-14T08:17:43.468" v="1153" actId="26606"/>
          <ac:spMkLst>
            <pc:docMk/>
            <pc:sldMk cId="1404356050" sldId="262"/>
            <ac:spMk id="15" creationId="{11BAB570-FF10-4E96-8A3F-FA9804702B89}"/>
          </ac:spMkLst>
        </pc:spChg>
        <pc:picChg chg="add mod">
          <ac:chgData name="Line Pedersen" userId="24c2cda2-fe33-49b9-8170-7d90734f430a" providerId="ADAL" clId="{61AA2AAE-1844-4D53-AF6B-FB4FCA1E366A}" dt="2022-01-14T08:17:51.907" v="1155" actId="14100"/>
          <ac:picMkLst>
            <pc:docMk/>
            <pc:sldMk cId="1404356050" sldId="262"/>
            <ac:picMk id="4" creationId="{ABE295BB-B6EE-4516-9877-D65C9C449AE4}"/>
          </ac:picMkLst>
        </pc:picChg>
      </pc:sldChg>
      <pc:sldChg chg="addSp modSp new del">
        <pc:chgData name="Line Pedersen" userId="24c2cda2-fe33-49b9-8170-7d90734f430a" providerId="ADAL" clId="{61AA2AAE-1844-4D53-AF6B-FB4FCA1E366A}" dt="2022-01-14T08:19:23.143" v="1239" actId="47"/>
        <pc:sldMkLst>
          <pc:docMk/>
          <pc:sldMk cId="702205500" sldId="263"/>
        </pc:sldMkLst>
        <pc:picChg chg="add mod">
          <ac:chgData name="Line Pedersen" userId="24c2cda2-fe33-49b9-8170-7d90734f430a" providerId="ADAL" clId="{61AA2AAE-1844-4D53-AF6B-FB4FCA1E366A}" dt="2022-01-14T08:17:31.731" v="1149" actId="1076"/>
          <ac:picMkLst>
            <pc:docMk/>
            <pc:sldMk cId="702205500" sldId="263"/>
            <ac:picMk id="4098" creationId="{A6A09DE7-95AD-4E75-8764-F1DD7E861E45}"/>
          </ac:picMkLst>
        </pc:picChg>
      </pc:sldChg>
    </pc:docChg>
  </pc:docChgLst>
</pc:chgInfo>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057" units="1/cm"/>
          <inkml:channelProperty channel="Y" name="resolution" value="1820.38892" units="1/cm"/>
          <inkml:channelProperty channel="F" name="resolution" value="1065.625" units="1/dev"/>
          <inkml:channelProperty channel="T" name="resolution" value="1" units="1/dev"/>
        </inkml:channelProperties>
      </inkml:inkSource>
      <inkml:timestamp xml:id="ts0" timeString="2024-12-04T10:22:48.917"/>
    </inkml:context>
    <inkml:brush xml:id="br0">
      <inkml:brushProperty name="width" value="0.05292" units="cm"/>
      <inkml:brushProperty name="height" value="0.05292" units="cm"/>
      <inkml:brushProperty name="color" value="#FF0000"/>
    </inkml:brush>
  </inkml:definitions>
  <inkml:trace contextRef="#ctx0" brushRef="#br0">16720 8184 157 0,'-53'159'0'0,"71"-19"0"0,-18-122 0 16,17 53 0-16,-17 17 0 16,0-17 0-16,0-1 125 0,0-17-125 15,-17 0 0-15,-1 0 0 16,18 0 0-16,0-1 0 15,-17-16 0-15,17-19 0 0,-18 2 75 16,18-1-75-16,0-2 0 16,0-16 0-16,0 18 0 0,0-18 0 15,0 0 0-15,0 0 0 16,0 0 0-16,18 0 0 16,-18 0 0-16,0 0 0 0</inkml:trace>
  <inkml:trace contextRef="#ctx0" brushRef="#br0" timeOffset="681.25">16685 8343 164 0,'0'0'0'0,"0"18"0"15,0-2 0-15,17 21 0 0,-17-2 0 16,18 17 0-16,17 1 0 0,-17 18 92 16,-1-18-92-1,19 0 0-15,-18 0 0 0,17-18 0 16,0 18 0-16,-17 0 0 16,-18-1 0-16,17 2 0 15,1-20 73-15,-1-16-73 0,-17 0 0 16,0-18 0-16,18 17 0 15,-18-17 0-15,18-17 0 16,-18 17 0-16,17-36 0 0,1 20 104 16,0-56-104-16,0 20 0 15,-18-19 0-15,18 1 0 16,-18-19 0-16,17 36 0 0,-17-35 0 16,18 17 84-16,-18 19-84 15,17-18 0-15,1 17 0 16,-1-1 0-16,1 36 0 0,0-16 0 15,-2 16-102-15,-16 18 102 16,0 0 0-16</inkml:trace>
  <inkml:trace contextRef="#ctx0" brushRef="#br0" timeOffset="1013.4">17514 8713 324 0,'17'71'0'0,"1"52"0"15,-1-105 0-15,-17 0 0 0,0-1 0 16,0 0 0-16,18 1 121 0,-18 0-121 16,0-18 0-16,0 18 0 15,0-18 0-15,0-18 0 0,0 0 0 16,0 18 0 0,0 0 0-16,0 0 0 0</inkml:trace>
  <inkml:trace contextRef="#ctx0" brushRef="#br0" timeOffset="1696.89">17919 8520 283 0,'-70'52'0'0,"52"-35"0"16,0 1 0-16,1 17 0 0,-1 18 0 15,18-35 126-15,-17 35-126 16,17-18 0-16,0 1 0 16,0-1 0-16,17-17 0 15,18-1 0-15,-17 1 0 0,0 0 95 0,0-18-95 16,17 17 0-1,-18-34 0-15,1 17 0 16,0-18 0-16,0 18 0 0,-1-18 0 16,1 1 0-16,17-1 0 15,-18-17 0-15,1 17 81 0,0-17-81 16,-1 17 0-16,-17-17 0 16,0-1 0-16,0 19 0 15,0-19 0-15,0 36 0 0,-17-17 68 16,-1 17-68-16,18 0 0 15,-18 0 0-15,1 17 0 0,-1 1 0 16,18 0 0 0,-17-1 0-16,17 1 0 0,0 17 0 15,0 1 53-15,35-1-53 16,-18 0 0-16,19 1 0 0,16-19 0 16,2 1 0-16,-1-18 0 15,-18 0 0-15,34 0 0 0,-33-18 42 16,36 1-42-16,-20 17 0 15,-17-18 0-15,18 0 0 16,-18-17 0-16,2 0 0 0,-37 35 0 16</inkml:trace>
  <inkml:trace contextRef="#ctx0" brushRef="#br0" timeOffset="1994.88">18996 8184 496 0,'0'0'0'0,"0"0"0"16,17 0 0-16,0 18 0 0,-17-1 0 15,19 36 0-15,16 0 77 16,-18-1-77-16,1 20 0 0,-18-38 0 15,0 20 0-15,0-19 0 16,0 0 0-16,0 0 0 0,0-17 51 16,0 0-51-16,0-1 0 15,-18 1 0-15,18-18 0 16,0 0 0-16,0 0 0 0,0 0 0 16</inkml:trace>
  <inkml:trace contextRef="#ctx0" brushRef="#br0" timeOffset="2477.38">18961 8572 578 0,'0'0'0'0,"-18"-18"0"15,36 18 0-15,-1 0 0 16,1-17 0-16,16 17 0 0,2-17 0 16,17-2 92-16,0 19-92 0,0-18 0 0,-19 18 0 15,3-16 0 1,-2 16 0-16,-18 0 0 15,1-18 0-15,-18 18 0 0,17 0 0 0,-17 0 12 16,0 0-12 0,0 0 0-16,0 0 0 15,-17 0 0-15,-1 0 0 0,1 18 0 0,17-2 6 16,-18 2-6 0,-17 18 0-1,16-1 0-15,2 0 0 0,17 0 0 0,0-17 0 0,0 17 0 16,17-17 0-1,2-18 0-15,-1 18 15 16,-1-18-15-16,1 0 0 16,17 0 0-16,0 0 0 15,0-18 0-15,0 0 0 0,-16-17 36 16,-2 17-36-16,1-17 0 16,-18 17 0-16,0-17 0 0,0 1 0 15,0 15 0-15,-18 1 0 16,1 18 0-16,17-16 0 15,-19 16 28-15,1 0-28 0,1 0 0 16,17 0 0-16,0 0 0 16,-17 16 0-16,17-16 0 0,0 0 0 15,0 0 0-15,0 0 0 16,0 0 0-16</inkml:trace>
  <inkml:trace contextRef="#ctx0" brushRef="#br0" timeOffset="2812.61">19701 8467 484 0,'0'0'0'0,"0"0"0"16,0 16 0-16,-19 2 0 15,3 1 0-15,16-2 0 0,0 0 0 16,0 1 70-16,0-1-70 15,16 1 0-15,-16-18 0 0,19 18 0 16,-2-18 0-16,19 0 0 0,-18 0 0 16,17-18 0-1,-17 0 0-15,-1 1 80 0,1-1-80 16,-1-16 0-16,-17 15 0 16,0-15 0-16,0 16 0 0,0 0 0 15,-17 1 61-15,17-1-61 16,-18 18 0-1,18-19 0-15,-17 19 0 0,17 19 0 16,0-19 0-16</inkml:trace>
  <inkml:trace contextRef="#ctx0" brushRef="#br0" timeOffset="3815.22">20370 7883 250 0,'0'89'0'0,"19"17"0"15,-1-18 0-15,-18-35 0 0,17 18 0 16,1 0 0-16,-18-18 0 15,17 0 159-15,-17 0-159 0,0-19 0 16,0-16 0-16,-17-1 0 16,17 1 0-16,0-18 0 15,0 0 0-15,17 0 0 0,-17 0 129 16,0-18-129-16,0-17 0 16,18 1 0-16,-18-37 0 0,17 18 0 15,1 0 0 1,0 0 0-16,0 17 86 0,16 18-86 0,-15 1 0 15,-2 17 0-15,1 0 0 16,-18 0 0-16,18 17 0 16,-1 1 0-16,1 18 0 0,-1 17 0 15,1-19 0 1,-18 20 63-16,17-18-63 0,-17-2 0 16,18 2 0-16,-18-1 0 0,18-18 0 15,-18-17 0-15,16 18 0 16,3-18-161-16,-1 0 161 0,-18 0 0 15,0 0 0 1,0 0 0-16</inkml:trace>
  <inkml:trace contextRef="#ctx0" brushRef="#br0" timeOffset="4767.8">21005 8184 369 0,'-16'0'0'0,"-2"0"0"0,0 18 0 0,18-18 0 16,-17 17 0-16,-1 18 0 0,1 1 0 16,-1 35 0-16,18-1 0 15,0-18 0-15,0-15 148 0,18-3-148 16,-18 1 0-16,17-35 0 16,-17 18 0-1,18-18 0-15,-1 0 0 0,-17 0 0 0,18 0 94 0,0-18-94 16,-2-17 0-16,2 18 0 31,-18-19 0-31,18-16 0 0,0-20 0 16,-18 20 0-16,0 17 0 15,0-1 0-15,-18 1 36 16,18 35-36-16,0 0 0 0,0 0 0 16,0 17 0-16,0 1 0 15,-18 0 0-15,18 18 0 0,0 17 0 16,18 0 61-16,0-18-61 15,-18-1 0-15,36-16 0 16,-18 1 0-16,17-2 0 0,-18-17 0 16,1 0 0-16,-1 0 0 15,1-17-66-15,-18 17 66 16,16-37 0-16,2 21 0 0,1-20 0 16,-2 19 0-16,-17-20 0 15,0 21 0-15,0-2-50 0,18 0 50 16,-18 18 0-16,0 0 0 15,0 18 0-15,17 0 0 16,-17-2 0-16,0 3 0 16,19 16 0-16,-1 1 0 0,-18-20 34 15,0 21-34-15,17-37 0 16,-17 17 0-16,0-17 0 0,18 0 0 16,-18 0 0-16,0 0 0 15,17-17 0-15,-17-2 0 0,18-15 48 16,-1-19-48-16,0 0 0 15,1-18 0-15,-18 35 0 16,18 1 0-16,0 18 0 0,-18 17 0 16,17 0 0-16,-17 0 0 15,18 0 0-15,-18 17 5 16,0-17-5-16,17 17 0 0,1 1 0 16,1 0 0-16,-2-18 0 15,1 0 0-15,16 0 0 0,-17 0 0 16,2 0 0-16,16-18 2 15,-17 18-2-15,17-35 0 16,-18 18 0-16,19-19 0 16,-36 18 0-16,18-17 0 15,0 17 34-15,-18 1-34 0,-18 17 0 16,18-18 0-16,0 18 0 16,-18 18 0-16,18-18 0 0,-18 17 0 15,0 19 0-15,18 17 0 16,-17-1 43-16,17 2-43 15,17-19 0-15,-17 1 0 0,36-1 0 16,0 0 0-16,16-17 0 0,1 0 0 16,0-18 0-16,0 0 0 15,-1 0 0-15,2-18-12 0,-19 18 12 16,-35 0 0 0,0 0 0-16,0 0 0 0</inkml:trace>
  <inkml:trace contextRef="#ctx0" brushRef="#br0" timeOffset="24656.17">17496 8343 23 0,'-53'34'0'0,"36"3"0"0,17-2 0 15,0-17 0-15,0-18 0 16,0 16 0-16,0-16 0 0,17 0 0 15,-17-16 0-15,18 16 41 16,-18-36-41-16,0 19 0 16,19-1 0-16,-19-1 0 0,0-15 0 15,0 16 0-15,16 1 10 16,-16-1-10-16,18 0 0 16,-1 18 0-16,-17 0 0 0,35 18 0 0,-35-18 0 15</inkml:trace>
  <inkml:trace contextRef="#ctx0" brushRef="#br0" timeOffset="25526.68">17073 9771 215 0,'-18'0'0'0,"0"-18"0"16,-17 18 0-16,0 0 0 0,0 18 0 15,0-1 0-15,0 19 0 0,17 18 138 16,-17 15-138-16,16-16 0 16,19 18 0-16,0 0 0 0,19-19 0 15,-19 1 0-15,17-18 0 16,19 0 0-16,-19-17 94 16,1-18-94-16,17 18 0 0,-18-36 0 15,18 0 0-15,1 1 0 16,-1-1 0-16,-17-17 83 15,18 17-83-15,-19-17 0 16,1-1 0-16,-1 2 0 0,-17-1 0 16,0-1 0-16,-17 19 0 0,-1-1 0 15,18 0 67-15,-17 18-67 16,-1 0 0 0,18 0 0-16,-18-17 0 0,18 17 0 15,-18 0 0-15,18 0-179 16,0 0 179-16</inkml:trace>
  <inkml:trace contextRef="#ctx0" brushRef="#br0" timeOffset="25768.21">17126 9894 352 0,'0'0'0'0,"-17"71"0"0,-19 35 0 15,0-1 0-15,1-34 0 0,0-1 0 0,0 1 0 16,17-19 0 0,-17 2 0-16,18-1 0 15,-1-35 0-15,18-18 75 0,0 17-75 16,18-17 0-16,-18-17 0 0,35-1 0 16,-35 0 0-16,0 18 0 15,0 0 0-15</inkml:trace>
  <inkml:trace contextRef="#ctx0" brushRef="#br0" timeOffset="26005.3">17373 9753 367 0,'0'0'0'16,"0"0"0"-16,0 0 0 0,0 0 0 15,0 18 0-15,18 17 0 16,-18-17 93-16,0 52-93 0,17 1 0 15,-17 0 0-15,0-18 0 16,-17-18 0-16,17 17 0 16,0-17 67-16,0 1-67 0,0 17 0 15,17-36 0-15,-17-17 0 16,18 18 0-16,-1-36 0 16,1 18 0-16,-18-17-158 0,0 17 158 15</inkml:trace>
  <inkml:trace contextRef="#ctx0" brushRef="#br0" timeOffset="26305.22">17726 9912 380 0,'-88'53'0'0,"-1"18"0"16,54-36 0-16,1 0 0 15,34-17 0-15,-19 0 0 0,19-18 0 16,0 16 0-16,0-16 0 16,19 0 0-16,-19 18 85 0,34-18-85 15,-17 18 0-15,18-18 0 16,2 17 0-16,15-17 0 0,1 18 0 16,-18-18 57-1,0 0-57-15,0 0 0 16,1 0 0-16,-18 0 0 0,0-18 0 0,-18 18 0 15,0 0 0-15</inkml:trace>
  <inkml:trace contextRef="#ctx0" brushRef="#br0" timeOffset="26772.85">17990 9894 438 0,'-17'0'0'0,"-1"18"0"15,0-18 0-15,0 18 0 0,-16 17 0 0,16 18 0 0,18 0 96 16,-18-18-96 0,36 1 0-16,-18-2 0 0,18 1 0 15,-1-35 0-15,0 0 0 0,1 0 0 32,0 0 0-32,0-17 0 0,-1-1 79 0,-17 0-79 0,18 2 0 31,-1-37 0-31,1 17 0 15,-1-17 0-15,1 0 0 0,-18 0 0 16,0-1-184-16,0 20 184 0,0 34 0 16,0-88 0-1,18 52 0-15,-18 19 0 0,17 17 0 16,-17-18 0-16,0 18 0 16,0 0-5-16,0 0 5 15,0 0 0-15,0 0 0 0,0 0 0 16,0 18 0-16,17-1 0 15,-17 19 0-15,18 34 3 16,1 2-3-16,-2-20 0 0,1 19 0 16,0-18 0-16,-1-18 0 15,1 0 0-15,-1 1 0 16,1-20 0-16,-1-16 0 0,1 18 43 16,0-18-43-16,-2 0 0 0,3-18 0 15,-19 18 0-15,0 0 0 16</inkml:trace>
  <inkml:trace contextRef="#ctx0" brushRef="#br0" timeOffset="27156.57">18590 9930 427 0,'0'-52'0'16,"17"-20"0"-16,-34 37 0 0,-1 17 0 16,18 0 0-16,-18 18 0 0,1 18 0 15,-1 0 0 1,-17-1 79-16,0 19-79 0,0 0 0 15,35-2 0-15,-19 2 0 0,19-1 0 16,0 0 0-16,19 1 0 16,-2-19 0-16,19 1 0 15,-19-18 0-15,18 0 66 16,-17-18-66-16,17 18 0 0,0-17 0 16,-17-19 0-16,-1 19 0 15,1-1 0-15,1-17 0 16,-19-1 58-16,0 2-58 0,0-2 0 15,-19 18 0-15,1 0 0 0,18 1 0 16,0 17 0 0,-17 0 0-16,17 17 8 15,-18-17-8-15,18 18 0 0,18 0 0 0,-18-18 0 16,17 16 0-16,-17-16 0 16,0 0 0-16,0 0 0 15,0 0-191-15,0 0 191 0</inkml:trace>
  <inkml:trace contextRef="#ctx0" brushRef="#br0" timeOffset="27585.5">19030 9682 462 0,'0'0'0'0,"0"0"0"15,-17 0 0-15,0-17 0 16,-1 17 0-16,1 17 0 0,-20 1 0 16,20 0 96-16,-18 17-96 0,0 0 0 15,17 1 0-15,-1 0 0 16,3-2 0-16,16-16 0 0,16 0 0 15,-16-18 0-15,19 0 70 0,-1 0-70 16,-1 0 0 0,18-18 0-16,-17 0 0 0,-1 2 0 15,20-22 0-15,-20 4 0 0,1-1 0 16,-1 17 0 0,0 0 0-16,2 18 49 0,-19 0-49 0,0 0 0 15,17 0 0-15,1 36 0 16,-18-19 0-1,35 35 0-15,-18 2 0 16,1 17 0-16,-18-18 0 16,0 0 28-16,0 18-28 15,0-19 0-15,-18 1 0 0,1-18 0 16,17 0 0-16,-18 18 0 0,1 1 0 16,-1-38 0-16,18 2 0 15,-17-18 24-15,17 0-24 16,0-18 0-16,0 2 0 15,-19-55 0-15,19 18 0 0,19-18 0 16,-2 0 0-16,1 2-219 16,-1-2 219-16,1 18 0 0,-18 53 0 15</inkml:trace>
  <inkml:trace contextRef="#ctx0" brushRef="#br0" timeOffset="27737.41">19366 9542 480 0,'70'70'0'0,"-53"36"0"16,-17-106 0-16,0 35 0 15,0 0 0-15,0-17 0 0,0 0 0 16,0-2-144-16,0-16 144 16</inkml:trace>
  <inkml:trace contextRef="#ctx0" brushRef="#br0" timeOffset="27871">19507 9189 457 0,'0'-18'0'0,"0"18"0"0,0 0 0 16</inkml:trace>
  <inkml:trace contextRef="#ctx0" brushRef="#br0" timeOffset="47729.7">19436 12558 197 0,'-70'106'0'16,"52"-36"0"-16,1 89 0 16,-1-106 0-16,18 17 0 0,-17 1 0 15,-1 0 0-15,-1-18 0 16,19 0 140-16,-17-17-140 0,0 16 0 15,17-35 0-15,0 1 0 0,-17-18 0 16,17 18 0 0,0-18 0-16,0 0 0 0,0-18 0 0,17 0 14 15,-17 18-14 1,0 0 0-16</inkml:trace>
  <inkml:trace contextRef="#ctx0" brushRef="#br0" timeOffset="47977.38">19259 12822 355 0,'0'-88'0'0,"0"52"0"0,54-16 0 0,16 17 0 0,-52 17 0 16,17 1 0-1,36-1 75-15,-18-17-75 16,17 17 0-16,1-17 0 15,-35 17 0-15,17 0 0 16,-1 18 0-16,-17-17 0 0,0 17 0 16,1 0 0-16,-19 0 83 15,-17 17-83-15,0-17 0 0,0 0 0 16</inkml:trace>
  <inkml:trace contextRef="#ctx0" brushRef="#br0" timeOffset="48241.21">19436 13069 425 0,'0'0'0'0,"54"-17"0"16,34-1 0-16,-36 0 0 15,0 2 0-15,-33-4 0 0,34 2 0 16,-17 18 110-16,-1-16-110 16,0-2 0-16,0 18 0 0,-18 0 0 15,1 0 0-15,0 0 0 16,-1 0 0-16,-17-18-160 0,0 18 160 16</inkml:trace>
  <inkml:trace contextRef="#ctx0" brushRef="#br0" timeOffset="48658.14">19860 12946 461 0,'0'0'0'0,"0"0"0"0,-18 16 0 15,18 2 0 1,-35 18 0-16,18 0 0 0,-1 17 0 0,0 0 0 16,18 0 60-16,0-18-60 15,0-1 0-15,36-14 0 0,-19-20 0 16,1 0 0-16,-1 0 0 15,1-20 0-15,17 20 0 16,-18-34 0-16,1 16 0 16,0 1 49-16,-1-19-49 0,1 1 0 15,0-18 0-15,0 18 0 16,0-1 0-16,-1-18 0 16,-17 20 0-16,0 16 0 0,0 18 0 15,0 0 0-15,0 18 53 0,0 0-53 16,0-2 0-16,0 56 0 15,0-19 0-15,0 0 0 16,0 0 0 0,0 0 0-16,0-19 0 15,18 2 0-15,-1-18 0 0,-17 0 33 16,18-18-33-16,-2 17 0 0,2-17 0 16,1-17 0-16,-2 17 0 0,18-18 0 15,0-16 0-15,19-20-197 16,-54 54 197-16</inkml:trace>
  <inkml:trace contextRef="#ctx0" brushRef="#br0" timeOffset="49029.7">20459 12875 482 0,'0'0'0'16,"0"0"0"-16,0-18 0 0,-17 18 0 0,-1 0 0 16,1 0 0-1,-1 18 94-15,-1 0-94 0,-15-1 0 16,17 1 0-16,-1 0 0 0,1-2 0 15,17 2 0 1,17 2 0-16,-17-4 0 0,18 2 0 16,-1-18 0-16,17 18 68 15,-15-18-68-15,-1 0 0 0,52 0 0 16,-35 0 0-16,1 0 0 16,-18 0 0-16,-2 17 0 15,-16-17 52-15,0 0-52 0,0 18 0 16,-16 17 0-16,-2-17 0 15,0 0 0-15,0 17 0 0,0-17 0 16,1-1 0-16,-18-17 0 16,17 0 0-16,18 0-61 15,0-17 61-15,0-1 0 0,0-17 0 16,0 17 0-16,18 0 0 16,-1-35 0-16,-17 53 0 0,71-141 0 15,0 35 0 1,-18 35-190-16,-53 71 190 0</inkml:trace>
  <inkml:trace contextRef="#ctx0" brushRef="#br0" timeOffset="49208.59">20830 12698 535 0,'0'18'0'0,"18"0"0"0,-18 17 0 0,0 18 0 16,0 18 0-16,0-2 0 0,-18-15 0 16,18-18 0-1,-18 17 0-15,18-18 65 0,-19-17-65 16,19-1 0-16,0 1 0 15,19-18 0-15,-19 0 0 0,0-18 0 16,0 1 0 0,0-1 0-16,0 0-180 0,0 18 180 0</inkml:trace>
  <inkml:trace contextRef="#ctx0" brushRef="#br0" timeOffset="49762.99">21923 12505 424 0,'18'-35'0'0,"0"-1"0"0,-18 2 0 16,-18 16 0-16,0 0 0 15,18 18 0-15,-18 0 0 0,2 0 0 0,-2 18 0 32,0-18 99-32,-18 35-99 0,19 0 0 0,-18 18 0 15,17 0 0-15,1 0 0 16,-1 18 0-16,-1-19 87 0,19 36-87 16,-17-35 0-1,17 18 0-15,-17 17 0 16,17-17 0-16,-17-18 0 0,17 17 0 15,0-18 71-15,0 20-71 16,0-19 0-16,0 0 0 16,-18 0 0-16,18 0 0 0,0-35 0 15,-17-2 0-15,17 2 0 16,0 0 0-16,0-18-205 16,-19 0 205-16,19 0 0 0,0 0 0 15,0 0 0-15</inkml:trace>
  <inkml:trace contextRef="#ctx0" brushRef="#br0" timeOffset="50187.56">20759 12910 296 0,'0'0'0'0,"0"0"0"0,18 0 0 16,-2 0 0-16,3 0 0 16,-1 0 0-16,18 0 121 0,-19-17-121 0,18 17 0 15,0 0 0-15,1 0 0 16,-2-18 0-16,20 18 0 15,-18 0 59-15,-19 0-59 0,18 0 0 16,-35 0 0 0</inkml:trace>
  <inkml:trace contextRef="#ctx0" brushRef="#br0" timeOffset="50817.42">21624 12893 272 0,'0'0'0'0,"0"0"0"15,0 0 0-15,18 17 0 0,-1 1 0 0,0-18 0 0,0 0 0 16,20 18 0 0,-2-18 0-16,17 0 141 15,2 0-141-15,-20 0 0 16,2 0 0-16,0-18 0 15,-1 18 0-15,-18-18 0 0,18 18 0 16,-17-17-124-16,-18 17 124 16</inkml:trace>
  <inkml:trace contextRef="#ctx0" brushRef="#br0" timeOffset="51248.4">22294 12857 344 0,'-70'-17'0'0,"-54"52"0"0,124-17 0 0,-18-1 0 15,18 19 0-15,-18-2 0 16,18 20 0-16,0-19 0 15,18 1 140-15,0-19-140 0,-2 1 0 16,20 0 0-16,-17-1 0 16,16-17 0-16,-17 0 0 0,17-17 0 15,0-1 0-15,-18 18 0 16,18-18 0-16,-35-17 94 16,17 17-94-16,2-17 0 15,-19 1 0-15,-19-4 0 16,19 4 0-16,-17-1 0 0,0 17 0 15,-1 0 0-15,1 1 0 0,-1 17 64 16,1 17-64-16,-1-17 0 16,1 18 0-16,17 17 0 0,0-17 0 15,0-18 0-15,0 0 0 16</inkml:trace>
  <inkml:trace contextRef="#ctx0" brushRef="#br0" timeOffset="51630.88">22804 12910 443 0,'-17'-35'0'0,"-17"17"0"16,-1-17 0-16,0 35 0 15,16 0 0-15,-16 18 0 16,-1 17 0-16,0 0 0 0,20 1 83 16,-19-2-83-16,17 20 0 15,18-19 0-15,18 1 0 0,-1-1 0 0,1-35 0 16,-2 18 0 0,2-18 0-16,0 0 0 15,18 0 70-15,-19-18-70 0,20 0 0 0,-20-17 0 16,18 0 0-1,-17-1 0-15,-1-18 0 16,0 20 0-16,-17-19 0 16,0 18 0-16,0-1 64 0,-17 19-64 15,0-1 0-15,17 18 0 16,0-18 0-16,-18 36 0 16,18-18 0-16,0 0 0 0</inkml:trace>
  <inkml:trace contextRef="#ctx0" brushRef="#br0" timeOffset="52174.78">23176 12822 510 0,'0'0'0'0,"0"0"0"16,-18-18 0-16,0 18 0 15,18-17 0-15,-17 17 0 0,-1 0 0 16,1 0 0-16,-18 17 0 0,-2-17 24 16,21 36-24-16,-19 17 0 15,17-18 0-15,0 17 0 16,18-16 0-16,0-18 0 0,18 0 0 16,0-18 60-16,17 0-60 15,-19 0 0-15,21 0 0 16,-2-18 0-16,0-16 0 0,0-4 0 15,0-31 0-15,0 16 0 16,0 0 0-16,-16 0 52 16,16 1-52-16,-17-37 0 0,-1 36 0 15,1-17 0-15,17 17 0 16,-17 0 0-16,-2 17 0 0,2 19 0 16,-18 17 56-16,0 0-56 15,0 0 0-15,0 17 0 16,0 19 0-1,-18-18 0-15,2 70 0 0,-2-18 46 16,18 19-46-16,-18-20 0 0,1 2 0 0,-1-18 0 16,1 18 0-1,17-2 0-15,0 3 0 0,-18-19 28 0,18-18-28 16,0 1 0 0,0-19 0-16,0 1 0 15,0-18 0-15,18 0 0 0,-18 0-233 16,0 0 233-16</inkml:trace>
  <inkml:trace contextRef="#ctx0" brushRef="#br0" timeOffset="52528.21">24181 12417 483 0,'18'70'0'16,"-18"54"0"-16,-35-37 0 0,-19 19 0 15,20-17 0-15,-37 18 0 16,18-2 0-16,-1-17 0 15,-15 53 0-15,16-35 133 0,-19 36-133 16,20-19 0-16,-1 0 0 16,18-17 0-16,0 17 0 0,17-17 0 15,0-36 0-15,0-17 84 16,0 0-84-16,0 0 0 16,18-35 0-16,0-1 0 0,18 1 0 15,-18-18 0-15,18-18-210 16,-18 18 210-16</inkml:trace>
  <inkml:trace contextRef="#ctx0" brushRef="#br0" timeOffset="53014.52">24093 13705 419 0,'0'106'0'0,"-17"-19"0"16,34 72 0-16,-17-159 0 15,0 36 0-15,17-2 0 0,-17-16 0 0,0 0 155 0,17-1-155 31,1 1 0-31,1-18 0 0,-2-18 0 16,1 18 0-16,-1-17 0 0,18-37 0 0,2 2 0 16,-2-2 80-16,-35 21-80 15,16-39 0 1,2 38 0-16,-1-19 0 16,-17 35 0-16,19 18 0 0,-19 0 0 15,18 0 0-15,-18 18 70 16,0-1-70-16,0 19 0 0,17 34 0 15,-34-17 0-15,17 0 0 16,0 0 0-16,0-1 0 16,17-17 0-16,-17 18 45 15,18-18-45-15,-1-35 0 0,-17 18 0 16,18-18 0-16,-18 0 0 16,17-18 0-16,1 1 0 15,-18 17 0-15,0 0 0 0</inkml:trace>
  <inkml:trace contextRef="#ctx0" brushRef="#br0" timeOffset="53360.49">24798 13634 567 0,'0'0'0'15,"-18"18"0"-15,-16 17 0 0,-2 0 0 16,1 1 0-16,18-1 0 15,-1-17 0-15,18 17 0 16,0-17 114-16,0-2-114 0,0 2 0 16,18 2 0-16,17-20 0 0,-18 16 0 15,1 1 0-15,0-17 74 16,16 19-74-16,2-19 0 16,18 0 0-16,-37 17 0 15,1-17 0-15,-1 0 0 16,1 16 0-16,-18-16 0 15,0 20 38-15,0 14-38 16,-18-16 0-16,1 0 0 0,-1 16 0 0,-17 2 0 0,-1-19 0 31,0-17 0-31,19 0 0 0,0-17 0 16,17 17 0-16,0 0 0 16</inkml:trace>
  <inkml:trace contextRef="#ctx0" brushRef="#br0" timeOffset="53736.51">25027 13864 534 0,'107'106'0'0,"-89"-1"0"16,-18-87 0-16,0-18 0 0,17 16 0 31,-17 2 0-31,0-18 0 0,18 18 0 15,-18-18 0-15,17 0 86 16,-17-18-86-16,17 0 0 16,1-34 0-16,-1-2 0 0,19-15 0 15,-36 15 0-15,18 2 0 16,-1 17 0-16,2 35 0 0,-1-18 64 16,-18 18-64-16,17 18 0 15,-17 0 0-15,0-1 0 16,18 1 0-16,-18 54 0 0,0-20 0 15,0-19 0-15,0 21 0 16,17-36 53-16,-17 16-53 0,18-16 0 16,-2-18 0-16,-16 0 0 15,18 0 0-15,0-18 0 16,0 2-221-16,-18 16 221 0</inkml:trace>
  <inkml:trace contextRef="#ctx0" brushRef="#br0" timeOffset="54062.28">25680 13758 564 0,'0'0'0'0,"0"17"0"0,0 1 0 16,0 17 0-1,0 1 0-15,0-2 0 0,0 2 0 16,0 0 0-16,0-19 71 0,17-1-71 16,-17 4 0-16,0-3 0 15,18-17 0-15,-18 0 0 0,0-17 0 16,19-3 0-16,-2 4 35 15,1-1-35-15,-1-35 0 16,-17 14 0-16,18-14 0 0,-1 35 0 16,1-1 0-16,0 18 0 15,-18-18 0 1,18 36 50-16,-18-18-50 0,17 35 0 0,-17 1 0 16,17-2 0-16,1 19 0 15,-18-17 0-15,0 17 29 0,18-18-29 16,0-17 0-16,-18-18 0 15,0 0 0-15,0 0 0 16</inkml:trace>
  <inkml:trace contextRef="#ctx0" brushRef="#br0" timeOffset="54493.56">26280 13775 539 0,'-88'18'0'0,"16"123"0"16,72-141 0-16,0 36 0 0,0-19 0 16,19 19 0-16,-19-19 0 15,17 0 0-15,2-17 0 0,-2 0 0 0,36-17 64 16,-18-20-64-1,0 4 0-15,0-19 0 16,1-2 0-16,-18 1 0 0,0-18 0 0,0 18 0 31,-1 0 0-31,-17-17 0 0,0 17 69 16,0 0-69-16,0 17 0 0,0 19 0 16,0 17 0-1,0 0 0-15,0 0 0 0,0 17 78 16,0 19-78-16,-17-1 0 15,17 36 0-15,0 17 0 16,0 0 0-16,0-35 0 0,17 0 0 16,1-1 0-16,17 1 20 15,-18-1-20-15,35-15 0 0,-34-37 0 16,-18 0 0-16,0 0 0 16,0 0 0-16</inkml:trace>
  <inkml:trace contextRef="#ctx0" brushRef="#br0" timeOffset="55146.82">27304 13546 456 0,'0'36'0'0,"0"34"0"0,0 0 0 16,0-17 0 0,0 18 0-16,-18-37 0 0,18 4 0 0,-19 14 0 15,2-35 0-15,17-1 114 16,0-16-114-16,0 20 0 0,0-20 0 15,0-20 0 1,0 20 0-16,0-16 0 16,0-20 0-16,0-17 69 15,0-17-69-15,0 17 0 0,17 0 0 16,2 0 0-16,-1 18 0 0,-1 17 0 16,1 18 50-16,-18-18-50 15,17 18 0-15,-17 18 0 16,18-18 0-16,-18 36 0 0,0-19 0 15,17 36 0-15,1 0 0 0,-18-17 0 16,0 17 0-16,0-19 60 16,0-14-60-16,17-4 0 0,0 1 0 15,-17-17 0 1,18 0 0-16,0-17 0 0,0 1 33 0,0-4-33 16,18-14 0-16,-1-19 0 31,-18 0 0-31,1 17 0 0,-1 1 0 0,0 0 0 0,18-1 0 31,-17 36 42-31,-18 0-42 16,0 18 0-16,18-18 0 0,-18 35 0 15,0 1 0-15,0 17 0 16,0 0 0-16,0 0 0 0,0-19 0 16,0 2 0-16,19 0 0 15,-2-19-247-15,-17-17 247 16</inkml:trace>
  <inkml:trace contextRef="#ctx0" brushRef="#br0" timeOffset="55536.11">28062 13616 557 0,'-17'18'0'0,"17"-18"0"15,-18 35 0-15,-18 1 0 0,1 34 0 16,16-17 0-16,19-1 0 16,0-34 0-16,0 18 0 0,0-19 69 15,0 2-69-15,19-2 0 16,-2-17 0-16,1 0 0 16,0-17 0-16,18 17 0 0,-19-36 67 15,1 0-67-15,-2 18 0 16,19-34 0-16,-17 17 0 0,-18 0 0 15,0-1 0-15,0 19 0 16,0 17 57-16,0 0-57 16,0 0 0-16,0 0 0 0,0 17 0 15,0 1 0-15,-18 17 0 16,18 18 50-16,0 17-50 0,18-17 0 16,-18-17 0-1,19-20 0-15,16 21 0 0,-35-37 0 16,0 0-240-16,0 0 240 0</inkml:trace>
  <inkml:trace contextRef="#ctx0" brushRef="#br0" timeOffset="55987.74">28679 13775 561 0,'-17'-70'0'0,"-1"70"0"15,-36 0 0-15,19 0 0 0,-18 17 0 0,18 1 0 16,35-18 62-16,-17 53-62 0,-18 0 0 16,17-19 0-1,18 4 0-15,18-5 0 0,-18-33 0 0,35 19 0 16,-18-19 52-16,18-19-52 16,18 2 0-1,-18-19 0-15,2 2 0 16,-2-19 0-16,0 0 0 15,-18 17 0-15,19-34 77 0,-20 0-77 16,2 17 0-16,0-18 0 16,0 0 0-16,-18 0 0 0,0 1 0 15,0 17 0-15,0 35 0 0,0 18 0 0,0 0 61 16,0 0-61 0,0 18 0-16,-18 0 0 15,18 51 0-15,0 3 0 16,-18 16 0-16,18 1 0 0,0-20 55 0,0 20-55 15,0-18 0-15,0-1 0 16,0 0 0 0,18 2 0-16,-18-2 0 15,0-17 0-15,0 17 0 0,0-35 0 16,0-35-261-16,0 0 261 16</inkml:trace>
  <inkml:trace contextRef="#ctx0" brushRef="#br0" timeOffset="74464.97">19172 15574 212 0,'-18'18'0'0,"18"-1"0"0,0 1 0 0,0 17 0 16,0 1 0-16,0-1 0 15,18 18 0-15,-18-1 0 16,17 1 142-16,2 0-142 16,-19 18 0-16,0-18 0 0,17 17 0 15,-34-17 0-15,17 0 0 0,0-17 0 16,0-1 0-16,0-18 0 0,-19 2 0 15,19-19 106 1,0 0-106-16,0 0 0 0,-17 0 0 0,17-19 0 16,0 19 0-1,0 0 0-15</inkml:trace>
  <inkml:trace contextRef="#ctx0" brushRef="#br0" timeOffset="74996.92">19030 15751 385 0,'19'-89'0'0,"33"36"0"16,89-34 0-16,-52 69 0 15,-89 18 0-15,35 0 0 0,0-18 114 0,0 36-114 16,-18-18 0-1,1 18 0-15,1 34 0 16,-19 1 0-16,-19 18 0 0,1-18 0 16,1-18 0-16,-18 17 0 15,17-16 93-15,-17-1-93 16,0 0 0-16,18-17 0 0,17-18 0 16,-18 0 0-16,18 18 0 15,0-18 0-15,0-18 0 16,18 18 0-16,-1 0 58 0,-17-18-58 15,35 1 0-15,0-1 0 16,1-17 0-16,-19 17 0 0,0 18 0 16,20 0 0-16,-20 0 0 15,-17 0 0-15,18 18 44 16,-18-1-44-16,0 1 0 0,-18 35 0 16,-18 18 0-16,18-18 0 15,-16 17 0-15,-2-35 0 16,1 18 41-16,0-17-41 0,0-1 0 15,-18 1 0-15,17-36 0 16,19 17 0-16,-19-34 16 0,19 17-16 16,-1-19 0-16,18 2 0 15,0-1 0-15,0-17 0 0,0 17 0 16,0 18 0 0,0 0 0-16</inkml:trace>
  <inkml:trace contextRef="#ctx0" brushRef="#br0" timeOffset="75205.5">19666 15909 493 0,'16'124'0'0,"-16"-35"0"0,-16-2 0 16,16-87 0-16,0 0 0 16,0 0 0-16,0 0 0 0</inkml:trace>
  <inkml:trace contextRef="#ctx0" brushRef="#br0" timeOffset="75536.22">19737 15397 452 0,'-19'0'0'0,"19"0"0"0,0-16 0 15,0 16 0-15,0 16 0 0,19-16 0 16,-19 18 0-16,17 0 0 16,-17-18 0-16,18 17-12 0,-18 19 12 15,18 0 0-15,17 34 0 16,-18-17 0-16,-17 17 0 15,0-17 0-15,0 17 0 16,0 1 0-16,0-18 0 0,0 0 0 16,0 0 75-16,0 1-75 0,0-38 0 15,0 21 0-15,0-21 0 0,18 2 0 16,-18-18 0-16,0 0 0 31,17-18 0-31,-17 2 0 0,0 16 0 16,0 0 0-16,0 0 0 15</inkml:trace>
  <inkml:trace contextRef="#ctx0" brushRef="#br0" timeOffset="75789.45">20019 15468 417 0,'53'54'0'0,"-53"33"0"16,0 37 0-16,0-19 0 15,0-16 0-15,0-36 0 16,0 18 0-16,0-18 0 0,0-1 0 16,17-33 0-16,1-3 0 15,-2 2 105-15,2-36-105 16,1 18 0-16,-2-35 0 0,1 17 0 16,-18 18 0-16,0 0 0 15,0 0 0-15</inkml:trace>
  <inkml:trace contextRef="#ctx0" brushRef="#br0" timeOffset="75884.84">20353 15804 462 0,'17'34'0'16,"-17"37"0"-16,0-53 0 0,0-18 0 0,0 0 0 15</inkml:trace>
  <inkml:trace contextRef="#ctx0" brushRef="#br0" timeOffset="76055.59">20407 15574 330 0,'17'0'0'0,"-17"0"0"16,0 0 0-16,0 0 0 15</inkml:trace>
  <inkml:trace contextRef="#ctx0" brushRef="#br0" timeOffset="76506.99">20777 15662 393 0,'0'0'0'0,"-18"0"0"0,18 0 0 15,-35 0 0-15,17 0 0 16,-17 0 0-16,0 18 0 15,-19 0 0-15,20 17 118 16,-2 0-118-16,18 17 0 0,18-16 0 16,0-1 0-16,0 18 0 0,0-17 0 31,0-1 0-31,18-17 0 0,18 0 88 16,-18-18-88-16,-2 0 0 15,3 0 0-15,16-18 0 16,-35 0 0-16,35 0 50 0,-17-17-50 15,17 0 0-15,-18-1 0 0,1 1 0 16,-18 17 0 0,18 0 0-16,-18 2 0 0,16-2 33 0,-16 36-33 0,19-18 0 15,-19 16 0 1,18 2 0-16,0 0 0 16,0 35 0-16,-1 0 0 15,-17 0 38-15,18-17-38 16,-18 17 0-16,0 18 0 15,17-19 0-15,-17 1 0 0,0-1 0 16,-17 0 0-16,17 2 26 16,-18-36-26-16,18-18 0 15,-17 18 0-15,17-18 0 0,-18 0 0 16,-18-18 0-16,1 0 0 16,17 2 0-16,18 16-224 0,0 0 224 15</inkml:trace>
  <inkml:trace contextRef="#ctx0" brushRef="#br0" timeOffset="76872.46">20989 15944 389 0,'159'-53'0'0,"-142"36"0"15,18-19 0-15,-1 18 0 16,-16-16 0-16,18-1 0 15,-36-1 0-15,0 19 0 0,0-19 0 16,0 1 82-16,0 17-82 16,0 1 0-16,-17-1 0 0,-2 18 0 15,19 0 0 1,-18 18 0-16,18-1 102 0,0 1-102 16,-16 35 0-16,16 0 0 15,0-18 0-15,16 1 0 16,2 16 0-16,1-34 0 0,-2 35 0 15,1-36 0-15,18 1 0 0,-1 0 67 16,0-1-67-16,0-17 0 16,18-17 0-16,0-1 0 15,-18 0 0-15,1-17 0 16,-36 35 0-16,0 0 0 0,0 0 0 16</inkml:trace>
  <inkml:trace contextRef="#ctx0" brushRef="#br0" timeOffset="77586.87">22506 15539 297 0,'-53'-35'0'0,"-37"-1"0"0,73 36 0 0,0 0 0 16,-1 18 0-16,-17 0 0 15,18 0 131-15,-1 16-131 16,1-16 0-16,17 17 0 0,0-17 0 15,17 0 0-15,1-1 0 16,17 1 0-16,0 0 0 16,-1 17 0-16,3-17 0 15,-2-18 99-15,1 17-99 16,-1-17 0-16,-18 0 0 0,1 18 0 16,-2-18 0-16,-16 34 0 0,-16-34 0 15,16 36 89-15,-18-18-89 16,1 17 0-16,-18-17 0 15,-1-1 0-15,1 1 0 0,-2-18 0 16,20 0 0-16,-18-18 0 16,18-17-185-16,17 35 185 0</inkml:trace>
  <inkml:trace contextRef="#ctx0" brushRef="#br0" timeOffset="78185.25">22718 15662 414 0,'-18'212'0'0,"18"-195"0"15,0 1 0-15,0-18 0 0,0 18 0 16,0-18 0-16,0-18 0 15,0 18 0-15,18-35 101 0,-1-19-101 16,1-15 0-16,-18-2 0 16,17 36 0-16,0-1 0 0,0 19 0 15,2-1 0-15,-19 18 0 16,18 18 65-16,-18-18-65 16,0 17 0-16,0 19 0 0,17-1 0 15,-17 0 0 1,0 18 0-16,0-35 0 0,0 16 0 0,0-16 59 15,0-18-59 1,0 0 0-16,18 18 0 16,-18-36 0-16,0 18 0 0,17 0 0 15,1-34 0-15,0-2 0 16,18 1 0-16,-19-18 32 16,-17 18-32-16,18 17 0 0,-18 0 0 15,16 18 0-15,-16 0 0 16,0 18 0-16,0-18 0 0,18 35 34 15,-18 1-34-15,19-1 0 0,-19 18 0 16,0-19 0 0,0 2 0-16,17-18 0 0,-17-1 0 0,18-17 0 31,-1 18 0-31,-17-18-111 0,18 0 111 16,-1-18 0-16,-17 18 0 0,0 0 0 15,0 0 0-15,53-71 0 16,-18 19 0-16,0 17 0 15,-16 0 0-15,-19 17 0 16,18 18-178-16,-18 0 178 16</inkml:trace>
  <inkml:trace contextRef="#ctx0" brushRef="#br0" timeOffset="78527.39">23457 15874 461 0,'0'0'0'0,"18"-18"0"0,-18 0 0 15,18 0 0-15,0-16 0 16,0-1 62-16,0-18-62 0,-1 17 0 16,1 1 0-16,-18 17 0 15,17 1 0-15,-17 17 51 16,18 17-51-16,-18 1 0 0,17 17 0 16,1 18 0-16,-1 0 0 15,-17-1 0-15,0 2 0 16,17-1 0-16,-17-18 0 0,0 36 0 15,-17-18 0-15,17-1 81 16,-17 19-81-16,-1-18 0 0,-17-18 0 16,18 19 0-16,-18-21 0 15,-1 5 0-15,18-38 0 16,0 0 0-16,-18 0 0 0,20-18 32 16,-20-18-32-16,1-35 0 15,35 36 0-15,0 35 0 0,0 0 0 16</inkml:trace>
  <inkml:trace contextRef="#ctx0" brushRef="#br0" timeOffset="78782.35">23686 15238 491 0,'55'37'0'0,"-2"15"0"15,-18-17 0-15,-18 36 0 16,-17-18 0-16,0-35 0 0,0 52 0 0,-17 36 0 16,17-53 0-1,-18 0 111-15,18-1-111 0,0-16 0 16,0-19 0-16,0 1 0 16,0-18 0-16,0 0 0 15,18-18 0-15,-18 18 0 0,0 0-181 16,0 0 181-16</inkml:trace>
  <inkml:trace contextRef="#ctx0" brushRef="#br0" timeOffset="79085.6">24041 15344 486 0,'0'0'0'0,"-18"18"0"15,-18 1 0-15,18 15 0 0,-17-16 0 16,-1 17 0-16,2 1 0 0,16-18 0 16,1-1 93-1,-1 0-93-15,1 1 0 0,17-18 0 16,0 0 0-16,0 18 0 16,0-18 0-16,0 0 0 15,17 17 76-15,-17-17-76 0,18 0 0 16,-1 18 0-16,18-18 0 15,-18 0 0-15,19 0 0 16,-1 18 0-16,1-18 0 0,0 17 0 16,-19-17 0-16,1 0-197 15,-18 0 197-15</inkml:trace>
  <inkml:trace contextRef="#ctx0" brushRef="#br0" timeOffset="79483.14">24199 14957 362 0,'0'0'0'0,"0"35"0"0,0 36 0 0,0 17 0 16,17-18 0-16,-17 18 0 16,18-35 169-16,-18 18-169 15,0-18 0-15,0 0 0 0,0 0 0 16,0 0 0-1,0-18 0-15,0-17 0 0,0 17 0 16,0-35 32-16,17 18-32 16,-17-18 0-16,19 0 0 0,-19-18 0 15,0 18 0-15,0 0 0 16,0 0 0-16</inkml:trace>
  <inkml:trace contextRef="#ctx0" brushRef="#br0" timeOffset="80137">24411 15309 459 0,'-88'35'0'16,"35"18"0"-16,-1 18 0 0,54-53 0 15,-17 0 0 1,17 0 0-16,0-1 0 0,0 0 119 0,17 19-119 0,-17-19 0 31,35 36 0-31,2-35 0 0,-2 0 0 0,-1-1 0 0,2 1 0 31,17-18 71-31,-18 0-71 0,19-18 0 16,-20 18 0-16,1-17 0 16,1 17 0-16,-1-18 0 15,0 0 53-15,-17-17-53 0,0 17 0 16,-1-17 0-1,0 0 0-15,-17 0 0 0,0-1 0 16,18-17 47-16,-36 19-47 0,18-3 0 0,-17 2 0 16,0 17 0-1,-1 18 0-15,0 0 0 16,1 18 0-16,-1 0 0 16,-17 17 0-16,35 18 32 0,-17 0-32 15,-2 1 0-15,19-2 0 16,19-17 0-16,-19 1 0 15,17-1 0-15,1-17 0 0,-1-1 0 16,1 1 0-16,-1-18 23 16,1 0-23-16,0 0 0 0,-1 0 0 15,0-18 0-15,1 1 0 16,0-1 0-16,0 0 0 16,0 1 0-16,0-19 0 0,-18-17 26 15,17 1-26-15,1-2 0 16,-18 19 0-16,0 1 0 0,17-3 0 15,1 20 0-15,-1-1 0 16,1 0 5-16,-2 2-5 16,2-2 0-16,18 18 0 0,0-19 0 15,0 19 0-15,-1-17 0 16,17 0-3-16,-17 17 3 0,1 0 0 16,-36 0 0-16,0 0 0 15</inkml:trace>
  <inkml:trace contextRef="#ctx0" brushRef="#br0" timeOffset="81553.25">23370 15539 225 0,'-18'0'0'0,"1"0"0"0,17 0 0 15,0 17 0-15,-18-17 0 16,18 18 0-16,0-18 0 0,0 0 0 16,0 18 118-16,18-18-118 15,-18 17 0-15,0 1 0 16,0-18 0-16,17 18 0 0,-17-1 0 15,0-17 0-15,18 18 97 16,-18 0-97-16,17-18 0 0,-17 0 0 16,0 17 0-16,18-17 0 15,-18 18 0-15,0-18 0 16,0 0 0-16,0 0 0 0,0 18 0 16,0-18 82-16,0 0-82 15,0 0 0-15,0 0 0 0,0 0 0 16,0 17 0-16,0-17 0 15,0 0 0-15,0 0 0 16,0 0 0-16,0 0 0 16,0 0 62-16,0 0-62 0,0 0 0 15,0 0 0-15,0 0 0 0,0 0 0 16,18 0 0-16,-18 0 0 16,0 0 51-16,0 0-51 15,0 0 0-15,0 0 0 0,0 0 0 16,0 0 0-16,0 0 0 15,0 0 0-15,0 18 29 0,16-18-29 16,-16 0 0-16,0 0 0 16,0 0 0-16,0 0 0 15,0 0 0-15,0 0 0 16,0 0 0-16,0 0 25 0,18 0-25 16,-18 0 0-1,0 0 0-15,0 0 0 0,0 18 0 0,0-18 0 16,0 0 0-1,0 0 0-15,0 0 0 16,0 0 18-16,0 0-18 0,0 0 0 16,0 0 0-16,0 0 0 0,0 0 0 15,0 0 0-15,0 0 0 0,0 0 21 16,0 0-21 0,0 0 0-16,0 0 0 0,0 0 0 15,0 0 0-15,0 0 0 16,18 0 0-16,-18 0 23 0,0 0-23 15,-18 0 0-15,18 0 0 0,0 0 0 16,0 0 0-16,0 0 0 16,0 0 0-16,0 0 14 15,0 0-14-15,18 0 0 0,-18 0 0 16,0 0 0 0,0 0 0-16,0 0 0 15,0 0 8-15,0 0-8 16,0 0 0-16,0 0 0 0,0 0 0 0,0 0 0 15,0 16 0-15,0-16 0 0,0 0 4 32,0 0-4-32,0-16 0 0,0 16 0 0,0 0 0 0,0 16 0 15,0-16 0 1,0 0 0-16,0 0 0 16,0 0 0-16,0 0 0 15,0 0 2-15,0 0-2 16,0 0 0-16,18 0 0 15,-18-16 0-15,0 16 0 0,0 0 0 16,0 0 0-16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3A547-27BB-44D0-B541-0D5400922500}" type="datetimeFigureOut">
              <a:rPr lang="da-DK" smtClean="0"/>
              <a:t>04-12-2024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2B053F-1257-4465-913C-99E58F1E4E92}" type="slidenum">
              <a:rPr lang="da-DK" smtClean="0"/>
              <a:t>‹nr.›</a:t>
            </a:fld>
            <a:endParaRPr lang="da-DK"/>
          </a:p>
        </p:txBody>
      </p:sp>
    </p:spTree>
    <p:extLst>
      <p:ext uri="{BB962C8B-B14F-4D97-AF65-F5344CB8AC3E}">
        <p14:creationId xmlns:p14="http://schemas.microsoft.com/office/powerpoint/2010/main" val="163042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Handleparametre </a:t>
            </a:r>
          </a:p>
        </p:txBody>
      </p:sp>
      <p:sp>
        <p:nvSpPr>
          <p:cNvPr id="4" name="Pladsholder til slidenummer 3"/>
          <p:cNvSpPr>
            <a:spLocks noGrp="1"/>
          </p:cNvSpPr>
          <p:nvPr>
            <p:ph type="sldNum" sz="quarter" idx="5"/>
          </p:nvPr>
        </p:nvSpPr>
        <p:spPr/>
        <p:txBody>
          <a:bodyPr/>
          <a:lstStyle/>
          <a:p>
            <a:fld id="{9B2B053F-1257-4465-913C-99E58F1E4E92}" type="slidenum">
              <a:rPr lang="da-DK" smtClean="0"/>
              <a:t>2</a:t>
            </a:fld>
            <a:endParaRPr lang="da-DK"/>
          </a:p>
        </p:txBody>
      </p:sp>
    </p:spTree>
    <p:extLst>
      <p:ext uri="{BB962C8B-B14F-4D97-AF65-F5344CB8AC3E}">
        <p14:creationId xmlns:p14="http://schemas.microsoft.com/office/powerpoint/2010/main" val="3869486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Service- eller oplevelsesvirksomheder </a:t>
            </a:r>
          </a:p>
          <a:p>
            <a:r>
              <a:rPr lang="da-DK" dirty="0"/>
              <a:t>Proces: info om levering af en varer – eller info inden en oplevelse </a:t>
            </a:r>
          </a:p>
          <a:p>
            <a:endParaRPr lang="da-DK" dirty="0"/>
          </a:p>
        </p:txBody>
      </p:sp>
      <p:sp>
        <p:nvSpPr>
          <p:cNvPr id="4" name="Pladsholder til slidenummer 3"/>
          <p:cNvSpPr>
            <a:spLocks noGrp="1"/>
          </p:cNvSpPr>
          <p:nvPr>
            <p:ph type="sldNum" sz="quarter" idx="5"/>
          </p:nvPr>
        </p:nvSpPr>
        <p:spPr/>
        <p:txBody>
          <a:bodyPr/>
          <a:lstStyle/>
          <a:p>
            <a:fld id="{9B2B053F-1257-4465-913C-99E58F1E4E92}" type="slidenum">
              <a:rPr lang="da-DK" smtClean="0"/>
              <a:t>3</a:t>
            </a:fld>
            <a:endParaRPr lang="da-DK"/>
          </a:p>
        </p:txBody>
      </p:sp>
    </p:spTree>
    <p:extLst>
      <p:ext uri="{BB962C8B-B14F-4D97-AF65-F5344CB8AC3E}">
        <p14:creationId xmlns:p14="http://schemas.microsoft.com/office/powerpoint/2010/main" val="89186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Prisfølsomhed – mængde ændrer sig meget </a:t>
            </a:r>
            <a:r>
              <a:rPr lang="da-DK" dirty="0" err="1"/>
              <a:t>ift</a:t>
            </a:r>
            <a:r>
              <a:rPr lang="da-DK" dirty="0"/>
              <a:t> pris ved elastisk efterspørgsel</a:t>
            </a:r>
          </a:p>
          <a:p>
            <a:r>
              <a:rPr lang="da-DK" dirty="0"/>
              <a:t>Modsat med uelastisk efterspørgsel – der ændrer mængde sig lidt ved en stor prisændring </a:t>
            </a:r>
          </a:p>
        </p:txBody>
      </p:sp>
      <p:sp>
        <p:nvSpPr>
          <p:cNvPr id="4" name="Pladsholder til slidenummer 3"/>
          <p:cNvSpPr>
            <a:spLocks noGrp="1"/>
          </p:cNvSpPr>
          <p:nvPr>
            <p:ph type="sldNum" sz="quarter" idx="5"/>
          </p:nvPr>
        </p:nvSpPr>
        <p:spPr/>
        <p:txBody>
          <a:bodyPr/>
          <a:lstStyle/>
          <a:p>
            <a:fld id="{9B2B053F-1257-4465-913C-99E58F1E4E92}" type="slidenum">
              <a:rPr lang="da-DK" smtClean="0"/>
              <a:t>10</a:t>
            </a:fld>
            <a:endParaRPr lang="da-DK"/>
          </a:p>
        </p:txBody>
      </p:sp>
    </p:spTree>
    <p:extLst>
      <p:ext uri="{BB962C8B-B14F-4D97-AF65-F5344CB8AC3E}">
        <p14:creationId xmlns:p14="http://schemas.microsoft.com/office/powerpoint/2010/main" val="2781953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AA781C-AE90-4AE1-98C2-B97B8929FE8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B8878BF2-7A68-4A84-8415-A606C16E7B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61B6A80-F0EE-4F91-A482-C71052AEDF92}"/>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5" name="Pladsholder til sidefod 4">
            <a:extLst>
              <a:ext uri="{FF2B5EF4-FFF2-40B4-BE49-F238E27FC236}">
                <a16:creationId xmlns:a16="http://schemas.microsoft.com/office/drawing/2014/main" id="{739927BB-32EA-498D-9437-DFFDA337341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A14239-50E3-49AD-94E2-23B551957508}"/>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3194440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CAC92-B38A-4C22-81BF-0CD8A120DB3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FC39BE4-19A6-433F-8976-09624034EED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B72E4C-7DFF-447F-9CD9-D7CC7886ED59}"/>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5" name="Pladsholder til sidefod 4">
            <a:extLst>
              <a:ext uri="{FF2B5EF4-FFF2-40B4-BE49-F238E27FC236}">
                <a16:creationId xmlns:a16="http://schemas.microsoft.com/office/drawing/2014/main" id="{C2BF0702-81D4-4ADC-81D8-0DA446B6D56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A6DF9C9-C08B-405D-8A4F-5B83050CC96B}"/>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115623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6D433B-C0C8-4B70-995E-CAD6265E933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7E89DCFC-59DB-4075-ACCA-397283C15C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8266F0C-2D31-46EE-81D8-FC518E845136}"/>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5" name="Pladsholder til sidefod 4">
            <a:extLst>
              <a:ext uri="{FF2B5EF4-FFF2-40B4-BE49-F238E27FC236}">
                <a16:creationId xmlns:a16="http://schemas.microsoft.com/office/drawing/2014/main" id="{C062BDEB-C8DA-4E7D-A581-BDBBD0CD5BB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6F91A82-4B64-4943-B2B0-88689AB731E4}"/>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74629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E722A-CB86-4413-8EB0-4F41769BE0A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9310644-0D94-4306-A4CC-2A39609010E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B3150FB-A90A-44AF-A663-09708A2F8ACF}"/>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C41E2FAC-ED6A-4E93-813C-2EDF02D46EF2}"/>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6" name="Pladsholder til sidefod 5">
            <a:extLst>
              <a:ext uri="{FF2B5EF4-FFF2-40B4-BE49-F238E27FC236}">
                <a16:creationId xmlns:a16="http://schemas.microsoft.com/office/drawing/2014/main" id="{B6E72EFB-831D-4DD3-9A80-EA3354EF81C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232C977-71B8-45B8-849C-3B0F8AFA8A4A}"/>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898467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D3E3BC-3DF1-447E-89E1-8C5228C2B9A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0119BDF-FEB5-4FCF-A036-2492C13E6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422FDB6-FF1E-4763-892C-945FBDC19926}"/>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6B3868F-B552-4928-A09D-56779B2398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47A47F8E-27DF-4A1F-BFB0-EE33235EDA9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F43717E-4251-4673-A9A2-51955AA278A1}"/>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8" name="Pladsholder til sidefod 7">
            <a:extLst>
              <a:ext uri="{FF2B5EF4-FFF2-40B4-BE49-F238E27FC236}">
                <a16:creationId xmlns:a16="http://schemas.microsoft.com/office/drawing/2014/main" id="{3792A2B7-071F-44D8-B003-05C303ABE18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7EA7C42-B9F6-4032-8CCF-25C6C8A12D6C}"/>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58568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C21E02-2039-438F-8A0D-97F2F2127FF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BAF84475-F670-4C27-9304-E81381CE109C}"/>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4" name="Pladsholder til sidefod 3">
            <a:extLst>
              <a:ext uri="{FF2B5EF4-FFF2-40B4-BE49-F238E27FC236}">
                <a16:creationId xmlns:a16="http://schemas.microsoft.com/office/drawing/2014/main" id="{C46BCA29-B789-484E-B286-2761AB9C9B1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1A95DF0-1695-44E4-9684-97436E1EAAFB}"/>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373674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A043D61-B36D-44E3-A9B9-3A8615EA884D}"/>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3" name="Pladsholder til sidefod 2">
            <a:extLst>
              <a:ext uri="{FF2B5EF4-FFF2-40B4-BE49-F238E27FC236}">
                <a16:creationId xmlns:a16="http://schemas.microsoft.com/office/drawing/2014/main" id="{07352254-C4BA-4C8A-9B14-984A503934C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6470307-CFAD-4630-8D08-94A10E0EB20C}"/>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878863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E4322-896B-41AB-8029-6B49F50BC6D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7A10E96-B5D3-4647-84FB-12AF814046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B040A54-37C2-4605-A845-FC10D20DBB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4E666DD-360B-4B64-88DB-3F8BA0B93323}"/>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6" name="Pladsholder til sidefod 5">
            <a:extLst>
              <a:ext uri="{FF2B5EF4-FFF2-40B4-BE49-F238E27FC236}">
                <a16:creationId xmlns:a16="http://schemas.microsoft.com/office/drawing/2014/main" id="{BAABE45B-8A7C-44C2-B96C-BF0B689C4DF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4D8A505-F315-4B25-BFD3-436BAACD74D4}"/>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4787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8CD327-711A-4E73-AED0-0DA94B0E4BD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0D5AE31-5310-4D61-8547-ADFC01CA10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CE706CD-68E3-4ABB-B554-59DFB3259C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DB3E6B6-268A-494B-B1E6-7C8E266C8E6D}"/>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6" name="Pladsholder til sidefod 5">
            <a:extLst>
              <a:ext uri="{FF2B5EF4-FFF2-40B4-BE49-F238E27FC236}">
                <a16:creationId xmlns:a16="http://schemas.microsoft.com/office/drawing/2014/main" id="{58DB06D5-631C-4BA3-9D36-E2369A26C2A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D138CFC-69B1-4439-A44E-B20D363B96C1}"/>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2036440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F4020A-8457-4126-9FAA-ADA9D2EBDBC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4812190-6C9B-46D1-A65C-B42D6B4E331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341D96E-320D-4651-B0A7-F7557C220930}"/>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5" name="Pladsholder til sidefod 4">
            <a:extLst>
              <a:ext uri="{FF2B5EF4-FFF2-40B4-BE49-F238E27FC236}">
                <a16:creationId xmlns:a16="http://schemas.microsoft.com/office/drawing/2014/main" id="{E09FEA5D-65E9-4FEA-8947-303762D77C5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6DAE6CE-6F93-4542-8C27-7E6E3D58E64F}"/>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3218122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D3AEB786-0826-445B-9346-7D605A82CF9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347975F-C07D-491A-AFEB-43131A0F969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6C87612-3C37-4DAD-94E4-BDCEE4374769}"/>
              </a:ext>
            </a:extLst>
          </p:cNvPr>
          <p:cNvSpPr>
            <a:spLocks noGrp="1"/>
          </p:cNvSpPr>
          <p:nvPr>
            <p:ph type="dt" sz="half" idx="10"/>
          </p:nvPr>
        </p:nvSpPr>
        <p:spPr/>
        <p:txBody>
          <a:bodyPr/>
          <a:lstStyle/>
          <a:p>
            <a:fld id="{A44555E8-0EA3-4975-B18E-00E442F8A3DC}" type="datetimeFigureOut">
              <a:rPr lang="da-DK" smtClean="0"/>
              <a:t>04-12-2024</a:t>
            </a:fld>
            <a:endParaRPr lang="da-DK"/>
          </a:p>
        </p:txBody>
      </p:sp>
      <p:sp>
        <p:nvSpPr>
          <p:cNvPr id="5" name="Pladsholder til sidefod 4">
            <a:extLst>
              <a:ext uri="{FF2B5EF4-FFF2-40B4-BE49-F238E27FC236}">
                <a16:creationId xmlns:a16="http://schemas.microsoft.com/office/drawing/2014/main" id="{2C0A131A-8984-4145-A6A3-0EBD49C861E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5F3ABD0-10CB-47EE-AE50-FC48387B8A7D}"/>
              </a:ext>
            </a:extLst>
          </p:cNvPr>
          <p:cNvSpPr>
            <a:spLocks noGrp="1"/>
          </p:cNvSpPr>
          <p:nvPr>
            <p:ph type="sldNum" sz="quarter" idx="12"/>
          </p:nvPr>
        </p:nvSpPr>
        <p:spPr/>
        <p:txBody>
          <a:bodyPr/>
          <a:lstStyle/>
          <a:p>
            <a:fld id="{3B2E8007-7296-4245-9882-90179CF21144}" type="slidenum">
              <a:rPr lang="da-DK" smtClean="0"/>
              <a:t>‹nr.›</a:t>
            </a:fld>
            <a:endParaRPr lang="da-DK"/>
          </a:p>
        </p:txBody>
      </p:sp>
    </p:spTree>
    <p:extLst>
      <p:ext uri="{BB962C8B-B14F-4D97-AF65-F5344CB8AC3E}">
        <p14:creationId xmlns:p14="http://schemas.microsoft.com/office/powerpoint/2010/main" val="3062169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A357CAF-D610-4588-86B9-07A5D9C711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F66EA11-8B85-4E13-AC81-8B3C572CA0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EE457C8-3B11-4D06-BA1E-E5287EEAC0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4555E8-0EA3-4975-B18E-00E442F8A3DC}" type="datetimeFigureOut">
              <a:rPr lang="da-DK" smtClean="0"/>
              <a:t>04-12-2024</a:t>
            </a:fld>
            <a:endParaRPr lang="da-DK"/>
          </a:p>
        </p:txBody>
      </p:sp>
      <p:sp>
        <p:nvSpPr>
          <p:cNvPr id="5" name="Pladsholder til sidefod 4">
            <a:extLst>
              <a:ext uri="{FF2B5EF4-FFF2-40B4-BE49-F238E27FC236}">
                <a16:creationId xmlns:a16="http://schemas.microsoft.com/office/drawing/2014/main" id="{CD2E4097-6B82-4E37-81A9-8508D23166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B49E9ECE-4944-4349-B935-387C752B55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2E8007-7296-4245-9882-90179CF21144}" type="slidenum">
              <a:rPr lang="da-DK" smtClean="0"/>
              <a:t>‹nr.›</a:t>
            </a:fld>
            <a:endParaRPr lang="da-DK"/>
          </a:p>
        </p:txBody>
      </p:sp>
    </p:spTree>
    <p:extLst>
      <p:ext uri="{BB962C8B-B14F-4D97-AF65-F5344CB8AC3E}">
        <p14:creationId xmlns:p14="http://schemas.microsoft.com/office/powerpoint/2010/main" val="2122442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38B40-7FD1-4B1A-AF6C-63A77BADDCA1}"/>
              </a:ext>
            </a:extLst>
          </p:cNvPr>
          <p:cNvSpPr>
            <a:spLocks noGrp="1"/>
          </p:cNvSpPr>
          <p:nvPr>
            <p:ph type="ctrTitle"/>
          </p:nvPr>
        </p:nvSpPr>
        <p:spPr>
          <a:xfrm>
            <a:off x="5277329" y="640080"/>
            <a:ext cx="6274590" cy="4018341"/>
          </a:xfrm>
          <a:noFill/>
        </p:spPr>
        <p:txBody>
          <a:bodyPr>
            <a:normAutofit/>
          </a:bodyPr>
          <a:lstStyle/>
          <a:p>
            <a:pPr algn="l"/>
            <a:r>
              <a:rPr lang="da-DK" sz="6600"/>
              <a:t>Pris og produkt</a:t>
            </a:r>
          </a:p>
        </p:txBody>
      </p:sp>
      <p:sp>
        <p:nvSpPr>
          <p:cNvPr id="3" name="Undertitel 2">
            <a:extLst>
              <a:ext uri="{FF2B5EF4-FFF2-40B4-BE49-F238E27FC236}">
                <a16:creationId xmlns:a16="http://schemas.microsoft.com/office/drawing/2014/main" id="{38AD5D70-D445-4960-9ED5-AC7F41053495}"/>
              </a:ext>
            </a:extLst>
          </p:cNvPr>
          <p:cNvSpPr>
            <a:spLocks noGrp="1"/>
          </p:cNvSpPr>
          <p:nvPr>
            <p:ph type="subTitle" idx="1"/>
          </p:nvPr>
        </p:nvSpPr>
        <p:spPr>
          <a:xfrm>
            <a:off x="5277329" y="4796852"/>
            <a:ext cx="6274590" cy="1421068"/>
          </a:xfrm>
          <a:noFill/>
        </p:spPr>
        <p:txBody>
          <a:bodyPr>
            <a:normAutofit/>
          </a:bodyPr>
          <a:lstStyle/>
          <a:p>
            <a:pPr algn="l"/>
            <a:r>
              <a:rPr lang="da-DK" i="1" dirty="0"/>
              <a:t>Marketing</a:t>
            </a:r>
          </a:p>
        </p:txBody>
      </p:sp>
      <p:pic>
        <p:nvPicPr>
          <p:cNvPr id="6146" name="Picture 2" descr="Etikette. 10,-. Ø30 mm. 500 stk. pr rulle. GUL | Globifix">
            <a:extLst>
              <a:ext uri="{FF2B5EF4-FFF2-40B4-BE49-F238E27FC236}">
                <a16:creationId xmlns:a16="http://schemas.microsoft.com/office/drawing/2014/main" id="{C43E3F0C-7294-4112-B46C-75F43E3A28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a:stretch/>
        </p:blipFill>
        <p:spPr bwMode="auto">
          <a:xfrm>
            <a:off x="1" y="10"/>
            <a:ext cx="4654296"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61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0F30FFC-5392-030E-EB36-8F48E08CC10A}"/>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dirty="0">
                <a:solidFill>
                  <a:srgbClr val="FFFFFF"/>
                </a:solidFill>
                <a:latin typeface="+mj-lt"/>
                <a:ea typeface="+mj-ea"/>
                <a:cs typeface="+mj-cs"/>
              </a:rPr>
              <a:t>Fire ting </a:t>
            </a:r>
            <a:r>
              <a:rPr lang="en-US" sz="3300" kern="1200" dirty="0" err="1">
                <a:solidFill>
                  <a:srgbClr val="FFFFFF"/>
                </a:solidFill>
                <a:latin typeface="+mj-lt"/>
                <a:ea typeface="+mj-ea"/>
                <a:cs typeface="+mj-cs"/>
              </a:rPr>
              <a:t>som</a:t>
            </a:r>
            <a:r>
              <a:rPr lang="en-US" sz="3300" kern="1200" dirty="0">
                <a:solidFill>
                  <a:srgbClr val="FFFFFF"/>
                </a:solidFill>
                <a:latin typeface="+mj-lt"/>
                <a:ea typeface="+mj-ea"/>
                <a:cs typeface="+mj-cs"/>
              </a:rPr>
              <a:t> </a:t>
            </a:r>
            <a:r>
              <a:rPr lang="en-US" sz="3300" kern="1200" dirty="0" err="1">
                <a:solidFill>
                  <a:srgbClr val="FFFFFF"/>
                </a:solidFill>
                <a:latin typeface="+mj-lt"/>
                <a:ea typeface="+mj-ea"/>
                <a:cs typeface="+mj-cs"/>
              </a:rPr>
              <a:t>virksomheden</a:t>
            </a:r>
            <a:r>
              <a:rPr lang="en-US" sz="3300" kern="1200" dirty="0">
                <a:solidFill>
                  <a:srgbClr val="FFFFFF"/>
                </a:solidFill>
                <a:latin typeface="+mj-lt"/>
                <a:ea typeface="+mj-ea"/>
                <a:cs typeface="+mj-cs"/>
              </a:rPr>
              <a:t> </a:t>
            </a:r>
            <a:r>
              <a:rPr lang="en-US" sz="3300" kern="1200" dirty="0" err="1">
                <a:solidFill>
                  <a:srgbClr val="FFFFFF"/>
                </a:solidFill>
                <a:latin typeface="+mj-lt"/>
                <a:ea typeface="+mj-ea"/>
                <a:cs typeface="+mj-cs"/>
              </a:rPr>
              <a:t>selv</a:t>
            </a:r>
            <a:r>
              <a:rPr lang="en-US" sz="3300" kern="1200" dirty="0">
                <a:solidFill>
                  <a:srgbClr val="FFFFFF"/>
                </a:solidFill>
                <a:latin typeface="+mj-lt"/>
                <a:ea typeface="+mj-ea"/>
                <a:cs typeface="+mj-cs"/>
              </a:rPr>
              <a:t> er </a:t>
            </a:r>
            <a:r>
              <a:rPr lang="en-US" sz="3300" kern="1200" dirty="0" err="1">
                <a:solidFill>
                  <a:srgbClr val="FFFFFF"/>
                </a:solidFill>
                <a:latin typeface="+mj-lt"/>
                <a:ea typeface="+mj-ea"/>
                <a:cs typeface="+mj-cs"/>
              </a:rPr>
              <a:t>herre</a:t>
            </a:r>
            <a:r>
              <a:rPr lang="en-US" sz="3300" kern="1200" dirty="0">
                <a:solidFill>
                  <a:srgbClr val="FFFFFF"/>
                </a:solidFill>
                <a:latin typeface="+mj-lt"/>
                <a:ea typeface="+mj-ea"/>
                <a:cs typeface="+mj-cs"/>
              </a:rPr>
              <a:t> over:</a:t>
            </a:r>
          </a:p>
        </p:txBody>
      </p:sp>
      <p:pic>
        <p:nvPicPr>
          <p:cNvPr id="1026" name="Picture 2">
            <a:extLst>
              <a:ext uri="{FF2B5EF4-FFF2-40B4-BE49-F238E27FC236}">
                <a16:creationId xmlns:a16="http://schemas.microsoft.com/office/drawing/2014/main" id="{65C04963-E7D7-74A5-AA9D-39055C5F471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099490" y="643466"/>
            <a:ext cx="6136351" cy="556873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351AE28D-226A-812A-B2CB-A63CCFC69239}"/>
              </a:ext>
            </a:extLst>
          </p:cNvPr>
          <p:cNvSpPr txBox="1"/>
          <p:nvPr/>
        </p:nvSpPr>
        <p:spPr>
          <a:xfrm>
            <a:off x="5344160" y="3586480"/>
            <a:ext cx="1821076" cy="461665"/>
          </a:xfrm>
          <a:prstGeom prst="rect">
            <a:avLst/>
          </a:prstGeom>
          <a:noFill/>
        </p:spPr>
        <p:txBody>
          <a:bodyPr wrap="none" rtlCol="0">
            <a:spAutoFit/>
          </a:bodyPr>
          <a:lstStyle/>
          <a:p>
            <a:r>
              <a:rPr lang="da-DK" sz="2400" dirty="0"/>
              <a:t>(distribution)</a:t>
            </a:r>
          </a:p>
        </p:txBody>
      </p:sp>
    </p:spTree>
    <p:extLst>
      <p:ext uri="{BB962C8B-B14F-4D97-AF65-F5344CB8AC3E}">
        <p14:creationId xmlns:p14="http://schemas.microsoft.com/office/powerpoint/2010/main" val="3437573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80DDE-DF34-4F14-913C-9C669357CF28}"/>
              </a:ext>
            </a:extLst>
          </p:cNvPr>
          <p:cNvSpPr>
            <a:spLocks noGrp="1"/>
          </p:cNvSpPr>
          <p:nvPr>
            <p:ph type="title"/>
          </p:nvPr>
        </p:nvSpPr>
        <p:spPr>
          <a:xfrm>
            <a:off x="838200" y="365125"/>
            <a:ext cx="4861264" cy="3063875"/>
          </a:xfrm>
        </p:spPr>
        <p:txBody>
          <a:bodyPr/>
          <a:lstStyle/>
          <a:p>
            <a:r>
              <a:rPr lang="da-DK" dirty="0"/>
              <a:t>Marketing-mix: </a:t>
            </a:r>
            <a:br>
              <a:rPr lang="da-DK" dirty="0"/>
            </a:br>
            <a:r>
              <a:rPr lang="da-DK" dirty="0"/>
              <a:t>de syv P’er</a:t>
            </a:r>
          </a:p>
        </p:txBody>
      </p:sp>
      <p:pic>
        <p:nvPicPr>
          <p:cNvPr id="2050" name="Picture 2">
            <a:extLst>
              <a:ext uri="{FF2B5EF4-FFF2-40B4-BE49-F238E27FC236}">
                <a16:creationId xmlns:a16="http://schemas.microsoft.com/office/drawing/2014/main" id="{06193781-485D-4A0C-A8A0-11DD66AF3E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072" y="365125"/>
            <a:ext cx="5889317" cy="63069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e 5">
            <a:extLst>
              <a:ext uri="{FF2B5EF4-FFF2-40B4-BE49-F238E27FC236}">
                <a16:creationId xmlns:a16="http://schemas.microsoft.com/office/drawing/2014/main" id="{77F9DCC8-D32D-47BD-AE91-F51818258666}"/>
              </a:ext>
            </a:extLst>
          </p:cNvPr>
          <p:cNvGrpSpPr/>
          <p:nvPr/>
        </p:nvGrpSpPr>
        <p:grpSpPr>
          <a:xfrm>
            <a:off x="6640388" y="351951"/>
            <a:ext cx="4394447" cy="2627684"/>
            <a:chOff x="6640388" y="351951"/>
            <a:chExt cx="4394447" cy="2627684"/>
          </a:xfrm>
        </p:grpSpPr>
        <p:sp>
          <p:nvSpPr>
            <p:cNvPr id="4" name="Ellipse 3">
              <a:extLst>
                <a:ext uri="{FF2B5EF4-FFF2-40B4-BE49-F238E27FC236}">
                  <a16:creationId xmlns:a16="http://schemas.microsoft.com/office/drawing/2014/main" id="{E59A4807-B370-4226-B306-E7FB9DBEFE81}"/>
                </a:ext>
              </a:extLst>
            </p:cNvPr>
            <p:cNvSpPr/>
            <p:nvPr/>
          </p:nvSpPr>
          <p:spPr>
            <a:xfrm rot="17415199">
              <a:off x="7523770" y="-531431"/>
              <a:ext cx="2627684" cy="439444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5" name="Rektangel 4">
              <a:extLst>
                <a:ext uri="{FF2B5EF4-FFF2-40B4-BE49-F238E27FC236}">
                  <a16:creationId xmlns:a16="http://schemas.microsoft.com/office/drawing/2014/main" id="{EC8C7730-6B2B-4D29-B7C8-D52804686A70}"/>
                </a:ext>
              </a:extLst>
            </p:cNvPr>
            <p:cNvSpPr/>
            <p:nvPr/>
          </p:nvSpPr>
          <p:spPr>
            <a:xfrm>
              <a:off x="8948693" y="462779"/>
              <a:ext cx="1571348" cy="6114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I dag</a:t>
              </a:r>
            </a:p>
          </p:txBody>
        </p:sp>
      </p:grpSp>
      <p:grpSp>
        <p:nvGrpSpPr>
          <p:cNvPr id="9" name="Gruppe 8">
            <a:extLst>
              <a:ext uri="{FF2B5EF4-FFF2-40B4-BE49-F238E27FC236}">
                <a16:creationId xmlns:a16="http://schemas.microsoft.com/office/drawing/2014/main" id="{13F8E6FB-33D4-473E-9734-8440AB7ECD4B}"/>
              </a:ext>
            </a:extLst>
          </p:cNvPr>
          <p:cNvGrpSpPr/>
          <p:nvPr/>
        </p:nvGrpSpPr>
        <p:grpSpPr>
          <a:xfrm rot="3852413">
            <a:off x="8305734" y="1326429"/>
            <a:ext cx="4066480" cy="3424220"/>
            <a:chOff x="6640388" y="-444585"/>
            <a:chExt cx="4394447" cy="3424220"/>
          </a:xfrm>
        </p:grpSpPr>
        <p:sp>
          <p:nvSpPr>
            <p:cNvPr id="10" name="Ellipse 9">
              <a:extLst>
                <a:ext uri="{FF2B5EF4-FFF2-40B4-BE49-F238E27FC236}">
                  <a16:creationId xmlns:a16="http://schemas.microsoft.com/office/drawing/2014/main" id="{46EFC1FB-11FC-48DE-9C4D-341E0794E385}"/>
                </a:ext>
              </a:extLst>
            </p:cNvPr>
            <p:cNvSpPr/>
            <p:nvPr/>
          </p:nvSpPr>
          <p:spPr>
            <a:xfrm rot="17415199">
              <a:off x="7523770" y="-531431"/>
              <a:ext cx="2627684" cy="439444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1" name="Rektangel 10">
              <a:extLst>
                <a:ext uri="{FF2B5EF4-FFF2-40B4-BE49-F238E27FC236}">
                  <a16:creationId xmlns:a16="http://schemas.microsoft.com/office/drawing/2014/main" id="{2A456510-569A-4E5A-9F50-04A6E73A2EDC}"/>
                </a:ext>
              </a:extLst>
            </p:cNvPr>
            <p:cNvSpPr/>
            <p:nvPr/>
          </p:nvSpPr>
          <p:spPr>
            <a:xfrm rot="18358954">
              <a:off x="8692129" y="35379"/>
              <a:ext cx="1571348" cy="6114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Næste gang</a:t>
              </a:r>
            </a:p>
          </p:txBody>
        </p:sp>
      </p:grpSp>
      <p:grpSp>
        <p:nvGrpSpPr>
          <p:cNvPr id="12" name="Gruppe 11">
            <a:extLst>
              <a:ext uri="{FF2B5EF4-FFF2-40B4-BE49-F238E27FC236}">
                <a16:creationId xmlns:a16="http://schemas.microsoft.com/office/drawing/2014/main" id="{4B48855F-F737-4AC8-8570-D15634B6EDAF}"/>
              </a:ext>
            </a:extLst>
          </p:cNvPr>
          <p:cNvGrpSpPr/>
          <p:nvPr/>
        </p:nvGrpSpPr>
        <p:grpSpPr>
          <a:xfrm rot="3852413">
            <a:off x="8442679" y="3861592"/>
            <a:ext cx="2240533" cy="3472528"/>
            <a:chOff x="6640388" y="-492893"/>
            <a:chExt cx="4507019" cy="3472528"/>
          </a:xfrm>
        </p:grpSpPr>
        <p:sp>
          <p:nvSpPr>
            <p:cNvPr id="13" name="Ellipse 12">
              <a:extLst>
                <a:ext uri="{FF2B5EF4-FFF2-40B4-BE49-F238E27FC236}">
                  <a16:creationId xmlns:a16="http://schemas.microsoft.com/office/drawing/2014/main" id="{9A3B3D67-304C-47D5-B25B-C38B8A6AF5BA}"/>
                </a:ext>
              </a:extLst>
            </p:cNvPr>
            <p:cNvSpPr/>
            <p:nvPr/>
          </p:nvSpPr>
          <p:spPr>
            <a:xfrm rot="17415199">
              <a:off x="7523770" y="-531431"/>
              <a:ext cx="2627684" cy="439444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4" name="Rektangel 13">
              <a:extLst>
                <a:ext uri="{FF2B5EF4-FFF2-40B4-BE49-F238E27FC236}">
                  <a16:creationId xmlns:a16="http://schemas.microsoft.com/office/drawing/2014/main" id="{454B746E-FC32-4DDB-87CE-60669330243F}"/>
                </a:ext>
              </a:extLst>
            </p:cNvPr>
            <p:cNvSpPr/>
            <p:nvPr/>
          </p:nvSpPr>
          <p:spPr>
            <a:xfrm rot="18358954">
              <a:off x="9662702" y="-406251"/>
              <a:ext cx="1571348" cy="139806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Næste gang igen</a:t>
              </a:r>
            </a:p>
          </p:txBody>
        </p:sp>
      </p:grpSp>
      <p:sp>
        <p:nvSpPr>
          <p:cNvPr id="7" name="Ellipse 6">
            <a:extLst>
              <a:ext uri="{FF2B5EF4-FFF2-40B4-BE49-F238E27FC236}">
                <a16:creationId xmlns:a16="http://schemas.microsoft.com/office/drawing/2014/main" id="{AF44E3E1-4957-470B-84B4-0D52BACC8385}"/>
              </a:ext>
            </a:extLst>
          </p:cNvPr>
          <p:cNvSpPr/>
          <p:nvPr/>
        </p:nvSpPr>
        <p:spPr>
          <a:xfrm rot="20998196">
            <a:off x="4816026" y="934609"/>
            <a:ext cx="3225755" cy="5916967"/>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a-DK" dirty="0"/>
              <a:t>Tre ekstra P’er til </a:t>
            </a:r>
            <a:r>
              <a:rPr lang="da-DK" dirty="0" err="1"/>
              <a:t>service-virksomhederne</a:t>
            </a:r>
            <a:endParaRPr lang="da-DK" dirty="0"/>
          </a:p>
        </p:txBody>
      </p:sp>
    </p:spTree>
    <p:extLst>
      <p:ext uri="{BB962C8B-B14F-4D97-AF65-F5344CB8AC3E}">
        <p14:creationId xmlns:p14="http://schemas.microsoft.com/office/powerpoint/2010/main" val="158064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4643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FFA9F2A-6730-2C13-1B23-C48C547D6C1D}"/>
              </a:ext>
            </a:extLst>
          </p:cNvPr>
          <p:cNvSpPr>
            <a:spLocks noGrp="1"/>
          </p:cNvSpPr>
          <p:nvPr>
            <p:ph type="title"/>
          </p:nvPr>
        </p:nvSpPr>
        <p:spPr>
          <a:xfrm>
            <a:off x="524256" y="4767072"/>
            <a:ext cx="6594189" cy="1625210"/>
          </a:xfrm>
        </p:spPr>
        <p:txBody>
          <a:bodyPr>
            <a:normAutofit/>
          </a:bodyPr>
          <a:lstStyle/>
          <a:p>
            <a:pPr algn="r"/>
            <a:r>
              <a:rPr lang="da-DK">
                <a:solidFill>
                  <a:srgbClr val="FFFFFF"/>
                </a:solidFill>
              </a:rPr>
              <a:t>Produkt</a:t>
            </a:r>
          </a:p>
        </p:txBody>
      </p:sp>
      <p:pic>
        <p:nvPicPr>
          <p:cNvPr id="2050" name="Picture 2" descr="Apple Support - ITAGIL">
            <a:extLst>
              <a:ext uri="{FF2B5EF4-FFF2-40B4-BE49-F238E27FC236}">
                <a16:creationId xmlns:a16="http://schemas.microsoft.com/office/drawing/2014/main" id="{325C1078-45F2-B754-E39A-B21E3F8535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1324" b="-1"/>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E30BD48B-5747-08CF-276A-B110F0379596}"/>
              </a:ext>
            </a:extLst>
          </p:cNvPr>
          <p:cNvSpPr>
            <a:spLocks noGrp="1"/>
          </p:cNvSpPr>
          <p:nvPr>
            <p:ph idx="1"/>
          </p:nvPr>
        </p:nvSpPr>
        <p:spPr>
          <a:xfrm>
            <a:off x="8029319" y="568960"/>
            <a:ext cx="3424739" cy="5689600"/>
          </a:xfrm>
        </p:spPr>
        <p:txBody>
          <a:bodyPr anchor="ctr">
            <a:normAutofit lnSpcReduction="10000"/>
          </a:bodyPr>
          <a:lstStyle/>
          <a:p>
            <a:pPr marL="0" indent="0">
              <a:buNone/>
            </a:pPr>
            <a:r>
              <a:rPr lang="da-DK" dirty="0">
                <a:solidFill>
                  <a:srgbClr val="FFFFFF"/>
                </a:solidFill>
              </a:rPr>
              <a:t>Selve produktet: </a:t>
            </a:r>
          </a:p>
          <a:p>
            <a:r>
              <a:rPr lang="da-DK" dirty="0">
                <a:solidFill>
                  <a:srgbClr val="FFFFFF"/>
                </a:solidFill>
              </a:rPr>
              <a:t>Kvalitet</a:t>
            </a:r>
          </a:p>
          <a:p>
            <a:r>
              <a:rPr lang="da-DK" dirty="0">
                <a:solidFill>
                  <a:srgbClr val="FFFFFF"/>
                </a:solidFill>
              </a:rPr>
              <a:t>Udseende </a:t>
            </a:r>
          </a:p>
          <a:p>
            <a:r>
              <a:rPr lang="da-DK" dirty="0">
                <a:solidFill>
                  <a:srgbClr val="FFFFFF"/>
                </a:solidFill>
              </a:rPr>
              <a:t>Emballage </a:t>
            </a:r>
            <a:br>
              <a:rPr lang="da-DK" dirty="0">
                <a:solidFill>
                  <a:srgbClr val="FFFFFF"/>
                </a:solidFill>
              </a:rPr>
            </a:br>
            <a:r>
              <a:rPr lang="da-DK" dirty="0">
                <a:solidFill>
                  <a:srgbClr val="FFFFFF"/>
                </a:solidFill>
              </a:rPr>
              <a:t>(funktion + salgsfremme + miljø)</a:t>
            </a:r>
          </a:p>
          <a:p>
            <a:pPr marL="0" indent="0">
              <a:buNone/>
            </a:pPr>
            <a:endParaRPr lang="da-DK" dirty="0">
              <a:solidFill>
                <a:srgbClr val="FFFFFF"/>
              </a:solidFill>
            </a:endParaRPr>
          </a:p>
          <a:p>
            <a:pPr marL="0" indent="0">
              <a:buNone/>
            </a:pPr>
            <a:r>
              <a:rPr lang="da-DK" dirty="0">
                <a:solidFill>
                  <a:srgbClr val="FFFFFF"/>
                </a:solidFill>
              </a:rPr>
              <a:t>Desuden:</a:t>
            </a:r>
          </a:p>
          <a:p>
            <a:r>
              <a:rPr lang="da-DK" dirty="0">
                <a:solidFill>
                  <a:srgbClr val="FFFFFF"/>
                </a:solidFill>
              </a:rPr>
              <a:t>Hvor mange produkter skal vi have?</a:t>
            </a:r>
          </a:p>
          <a:p>
            <a:r>
              <a:rPr lang="da-DK" dirty="0">
                <a:solidFill>
                  <a:srgbClr val="FFFFFF"/>
                </a:solidFill>
              </a:rPr>
              <a:t>Service før/efter køb</a:t>
            </a:r>
          </a:p>
          <a:p>
            <a:r>
              <a:rPr lang="da-DK" dirty="0">
                <a:solidFill>
                  <a:srgbClr val="FFFFFF"/>
                </a:solidFill>
              </a:rPr>
              <a:t>Branding af produkt</a:t>
            </a:r>
          </a:p>
        </p:txBody>
      </p:sp>
    </p:spTree>
    <p:extLst>
      <p:ext uri="{BB962C8B-B14F-4D97-AF65-F5344CB8AC3E}">
        <p14:creationId xmlns:p14="http://schemas.microsoft.com/office/powerpoint/2010/main" val="1280791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Pladsholder til indhold 5">
            <a:extLst>
              <a:ext uri="{FF2B5EF4-FFF2-40B4-BE49-F238E27FC236}">
                <a16:creationId xmlns:a16="http://schemas.microsoft.com/office/drawing/2014/main" id="{A14D12E8-23F0-4423-BBCA-D31273BEA28F}"/>
              </a:ext>
            </a:extLst>
          </p:cNvPr>
          <p:cNvSpPr>
            <a:spLocks noGrp="1"/>
          </p:cNvSpPr>
          <p:nvPr>
            <p:ph idx="1"/>
          </p:nvPr>
        </p:nvSpPr>
        <p:spPr/>
        <p:txBody>
          <a:bodyPr/>
          <a:lstStyle/>
          <a:p>
            <a:endParaRPr lang="da-DK"/>
          </a:p>
        </p:txBody>
      </p:sp>
      <p:pic>
        <p:nvPicPr>
          <p:cNvPr id="1034" name="Picture 10" descr="Chokoladetærte med hindbær - opskrift | Den store bagedyst | Opskrift |  Chokoladetærte, Mad ideer, Dessert ideer">
            <a:extLst>
              <a:ext uri="{FF2B5EF4-FFF2-40B4-BE49-F238E27FC236}">
                <a16:creationId xmlns:a16="http://schemas.microsoft.com/office/drawing/2014/main" id="{52BD1685-BF24-4D83-8DC8-A1CD21AC25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40" t="16625" r="22351" b="6381"/>
          <a:stretch/>
        </p:blipFill>
        <p:spPr bwMode="auto">
          <a:xfrm>
            <a:off x="3048" y="0"/>
            <a:ext cx="12188952" cy="7497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222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A9D291-7D6B-2282-1275-BE77940A9623}"/>
              </a:ext>
            </a:extLst>
          </p:cNvPr>
          <p:cNvSpPr>
            <a:spLocks noGrp="1"/>
          </p:cNvSpPr>
          <p:nvPr>
            <p:ph type="title"/>
          </p:nvPr>
        </p:nvSpPr>
        <p:spPr/>
        <p:txBody>
          <a:bodyPr/>
          <a:lstStyle/>
          <a:p>
            <a:r>
              <a:rPr lang="da-DK" dirty="0"/>
              <a:t>Udbudskurven har modsatte tendens </a:t>
            </a:r>
          </a:p>
        </p:txBody>
      </p:sp>
      <p:pic>
        <p:nvPicPr>
          <p:cNvPr id="5" name="Billede 4">
            <a:extLst>
              <a:ext uri="{FF2B5EF4-FFF2-40B4-BE49-F238E27FC236}">
                <a16:creationId xmlns:a16="http://schemas.microsoft.com/office/drawing/2014/main" id="{3D0F859A-8954-F44E-353E-19890A2C0BA0}"/>
              </a:ext>
            </a:extLst>
          </p:cNvPr>
          <p:cNvPicPr>
            <a:picLocks noChangeAspect="1"/>
          </p:cNvPicPr>
          <p:nvPr/>
        </p:nvPicPr>
        <p:blipFill>
          <a:blip r:embed="rId2"/>
          <a:stretch>
            <a:fillRect/>
          </a:stretch>
        </p:blipFill>
        <p:spPr>
          <a:xfrm>
            <a:off x="2129389" y="1508498"/>
            <a:ext cx="8552008" cy="4984377"/>
          </a:xfrm>
          <a:prstGeom prst="rect">
            <a:avLst/>
          </a:prstGeom>
        </p:spPr>
      </p:pic>
    </p:spTree>
    <p:extLst>
      <p:ext uri="{BB962C8B-B14F-4D97-AF65-F5344CB8AC3E}">
        <p14:creationId xmlns:p14="http://schemas.microsoft.com/office/powerpoint/2010/main" val="770176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D534333-6630-722A-8114-CC9FCD314EC4}"/>
              </a:ext>
            </a:extLst>
          </p:cNvPr>
          <p:cNvSpPr>
            <a:spLocks noGrp="1"/>
          </p:cNvSpPr>
          <p:nvPr>
            <p:ph type="title"/>
          </p:nvPr>
        </p:nvSpPr>
        <p:spPr>
          <a:xfrm>
            <a:off x="640080" y="325369"/>
            <a:ext cx="4368602" cy="1956841"/>
          </a:xfrm>
        </p:spPr>
        <p:txBody>
          <a:bodyPr anchor="b">
            <a:normAutofit/>
          </a:bodyPr>
          <a:lstStyle/>
          <a:p>
            <a:r>
              <a:rPr lang="da-DK" sz="3800"/>
              <a:t>Tre metoder til at fastslå efterspørgslen (trin 2 s. 123)</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E3FA583-767A-8940-11C6-E2E40733043B}"/>
              </a:ext>
            </a:extLst>
          </p:cNvPr>
          <p:cNvSpPr>
            <a:spLocks noGrp="1"/>
          </p:cNvSpPr>
          <p:nvPr>
            <p:ph idx="1"/>
          </p:nvPr>
        </p:nvSpPr>
        <p:spPr>
          <a:xfrm>
            <a:off x="640080" y="2872899"/>
            <a:ext cx="4243589" cy="3320668"/>
          </a:xfrm>
        </p:spPr>
        <p:txBody>
          <a:bodyPr>
            <a:normAutofit/>
          </a:bodyPr>
          <a:lstStyle/>
          <a:p>
            <a:r>
              <a:rPr lang="da-DK" sz="2200" dirty="0"/>
              <a:t>Prøve at sælge stykkerne til forskellige priser (praksis)</a:t>
            </a:r>
          </a:p>
          <a:p>
            <a:r>
              <a:rPr lang="da-DK" sz="2200" dirty="0"/>
              <a:t>Se på tidsligere salg ved diverse priser (statistisk analyse)</a:t>
            </a:r>
          </a:p>
          <a:p>
            <a:r>
              <a:rPr lang="da-DK" sz="2200" dirty="0"/>
              <a:t>Spørgeskema (ligesom jeg har spurgt jer nu…)</a:t>
            </a:r>
          </a:p>
          <a:p>
            <a:endParaRPr lang="da-DK" sz="2200" dirty="0"/>
          </a:p>
        </p:txBody>
      </p:sp>
      <p:pic>
        <p:nvPicPr>
          <p:cNvPr id="4" name="Picture 10" descr="Chokoladetærte med hindbær - opskrift | Den store bagedyst | Opskrift |  Chokoladetærte, Mad ideer, Dessert ideer">
            <a:extLst>
              <a:ext uri="{FF2B5EF4-FFF2-40B4-BE49-F238E27FC236}">
                <a16:creationId xmlns:a16="http://schemas.microsoft.com/office/drawing/2014/main" id="{FB2A7C18-B731-8038-B210-10BB55DDEC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234" r="29345"/>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710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F918D-0DBF-418A-8AF2-C31DE97CC21C}"/>
              </a:ext>
            </a:extLst>
          </p:cNvPr>
          <p:cNvSpPr>
            <a:spLocks noGrp="1"/>
          </p:cNvSpPr>
          <p:nvPr>
            <p:ph type="title"/>
          </p:nvPr>
        </p:nvSpPr>
        <p:spPr/>
        <p:txBody>
          <a:bodyPr/>
          <a:lstStyle/>
          <a:p>
            <a:r>
              <a:rPr lang="da-DK" dirty="0"/>
              <a:t>Seks trin når man fastsætter pris:</a:t>
            </a:r>
          </a:p>
        </p:txBody>
      </p:sp>
      <p:pic>
        <p:nvPicPr>
          <p:cNvPr id="3074" name="Picture 2">
            <a:extLst>
              <a:ext uri="{FF2B5EF4-FFF2-40B4-BE49-F238E27FC236}">
                <a16:creationId xmlns:a16="http://schemas.microsoft.com/office/drawing/2014/main" id="{FB85CB1C-F96F-4FF2-9C53-0229049A8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85385"/>
            <a:ext cx="12192000" cy="121126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e 5">
            <a:extLst>
              <a:ext uri="{FF2B5EF4-FFF2-40B4-BE49-F238E27FC236}">
                <a16:creationId xmlns:a16="http://schemas.microsoft.com/office/drawing/2014/main" id="{BE688AFD-2795-4293-B99E-2C68F0C06DAC}"/>
              </a:ext>
            </a:extLst>
          </p:cNvPr>
          <p:cNvGrpSpPr/>
          <p:nvPr/>
        </p:nvGrpSpPr>
        <p:grpSpPr>
          <a:xfrm>
            <a:off x="1793289" y="2556769"/>
            <a:ext cx="2219418" cy="3512077"/>
            <a:chOff x="1793289" y="2556769"/>
            <a:chExt cx="2219418" cy="3512077"/>
          </a:xfrm>
        </p:grpSpPr>
        <p:sp>
          <p:nvSpPr>
            <p:cNvPr id="4" name="Ellipse 3">
              <a:extLst>
                <a:ext uri="{FF2B5EF4-FFF2-40B4-BE49-F238E27FC236}">
                  <a16:creationId xmlns:a16="http://schemas.microsoft.com/office/drawing/2014/main" id="{CC0758C4-CED3-4CF7-BE83-906778D60398}"/>
                </a:ext>
              </a:extLst>
            </p:cNvPr>
            <p:cNvSpPr/>
            <p:nvPr/>
          </p:nvSpPr>
          <p:spPr>
            <a:xfrm>
              <a:off x="1793289" y="2556769"/>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5" name="Rektangel 4">
              <a:extLst>
                <a:ext uri="{FF2B5EF4-FFF2-40B4-BE49-F238E27FC236}">
                  <a16:creationId xmlns:a16="http://schemas.microsoft.com/office/drawing/2014/main" id="{4B7DEF6C-B487-459C-9521-074F9B1DAC1F}"/>
                </a:ext>
              </a:extLst>
            </p:cNvPr>
            <p:cNvSpPr/>
            <p:nvPr/>
          </p:nvSpPr>
          <p:spPr>
            <a:xfrm rot="21377034">
              <a:off x="2194948" y="4497622"/>
              <a:ext cx="1568491" cy="157122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…samt kende til ‘</a:t>
              </a:r>
              <a:r>
                <a:rPr lang="da-DK" dirty="0" err="1"/>
                <a:t>elasticiteter</a:t>
              </a:r>
              <a:r>
                <a:rPr lang="da-DK" dirty="0"/>
                <a:t>’ </a:t>
              </a:r>
            </a:p>
          </p:txBody>
        </p:sp>
      </p:grpSp>
      <p:grpSp>
        <p:nvGrpSpPr>
          <p:cNvPr id="9" name="Gruppe 8">
            <a:extLst>
              <a:ext uri="{FF2B5EF4-FFF2-40B4-BE49-F238E27FC236}">
                <a16:creationId xmlns:a16="http://schemas.microsoft.com/office/drawing/2014/main" id="{61A8DD12-1514-48D9-A75B-345FBECA883F}"/>
              </a:ext>
            </a:extLst>
          </p:cNvPr>
          <p:cNvGrpSpPr/>
          <p:nvPr/>
        </p:nvGrpSpPr>
        <p:grpSpPr>
          <a:xfrm>
            <a:off x="-154620" y="2556767"/>
            <a:ext cx="2219418" cy="3500107"/>
            <a:chOff x="-154620" y="2556767"/>
            <a:chExt cx="2219418" cy="3500107"/>
          </a:xfrm>
        </p:grpSpPr>
        <p:sp>
          <p:nvSpPr>
            <p:cNvPr id="7" name="Ellipse 6">
              <a:extLst>
                <a:ext uri="{FF2B5EF4-FFF2-40B4-BE49-F238E27FC236}">
                  <a16:creationId xmlns:a16="http://schemas.microsoft.com/office/drawing/2014/main" id="{0110A847-AF54-416A-B958-AA4CE8F21713}"/>
                </a:ext>
              </a:extLst>
            </p:cNvPr>
            <p:cNvSpPr/>
            <p:nvPr/>
          </p:nvSpPr>
          <p:spPr>
            <a:xfrm>
              <a:off x="-154620" y="2556767"/>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8" name="Rektangel 7">
              <a:extLst>
                <a:ext uri="{FF2B5EF4-FFF2-40B4-BE49-F238E27FC236}">
                  <a16:creationId xmlns:a16="http://schemas.microsoft.com/office/drawing/2014/main" id="{44DE72B0-9C5D-4E79-A383-5FFB6A5F60F1}"/>
                </a:ext>
              </a:extLst>
            </p:cNvPr>
            <p:cNvSpPr/>
            <p:nvPr/>
          </p:nvSpPr>
          <p:spPr>
            <a:xfrm rot="21377034">
              <a:off x="216695" y="4485650"/>
              <a:ext cx="1527282" cy="15712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dirty="0"/>
                <a:t>Vil vi bare overleve eller tjene penge?</a:t>
              </a:r>
            </a:p>
          </p:txBody>
        </p:sp>
      </p:grpSp>
      <p:grpSp>
        <p:nvGrpSpPr>
          <p:cNvPr id="11" name="Gruppe 10">
            <a:extLst>
              <a:ext uri="{FF2B5EF4-FFF2-40B4-BE49-F238E27FC236}">
                <a16:creationId xmlns:a16="http://schemas.microsoft.com/office/drawing/2014/main" id="{55DC624F-945E-4ECD-B1A8-C7BAB93664D3}"/>
              </a:ext>
            </a:extLst>
          </p:cNvPr>
          <p:cNvGrpSpPr/>
          <p:nvPr/>
        </p:nvGrpSpPr>
        <p:grpSpPr>
          <a:xfrm>
            <a:off x="3937584" y="2556767"/>
            <a:ext cx="2219418" cy="3500107"/>
            <a:chOff x="-154620" y="2556767"/>
            <a:chExt cx="2219418" cy="3500107"/>
          </a:xfrm>
        </p:grpSpPr>
        <p:sp>
          <p:nvSpPr>
            <p:cNvPr id="12" name="Ellipse 11">
              <a:extLst>
                <a:ext uri="{FF2B5EF4-FFF2-40B4-BE49-F238E27FC236}">
                  <a16:creationId xmlns:a16="http://schemas.microsoft.com/office/drawing/2014/main" id="{EBB4C9CA-F001-430D-A4FE-F54C2723E132}"/>
                </a:ext>
              </a:extLst>
            </p:cNvPr>
            <p:cNvSpPr/>
            <p:nvPr/>
          </p:nvSpPr>
          <p:spPr>
            <a:xfrm>
              <a:off x="-154620" y="2556767"/>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3" name="Rektangel 12">
              <a:extLst>
                <a:ext uri="{FF2B5EF4-FFF2-40B4-BE49-F238E27FC236}">
                  <a16:creationId xmlns:a16="http://schemas.microsoft.com/office/drawing/2014/main" id="{FD36D22B-4903-4868-BF7D-F90A8503CD54}"/>
                </a:ext>
              </a:extLst>
            </p:cNvPr>
            <p:cNvSpPr/>
            <p:nvPr/>
          </p:nvSpPr>
          <p:spPr>
            <a:xfrm rot="21377034">
              <a:off x="216695" y="4485650"/>
              <a:ext cx="1527282" cy="15712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dirty="0"/>
                <a:t>Så man kan få dem dækket</a:t>
              </a:r>
            </a:p>
          </p:txBody>
        </p:sp>
      </p:grpSp>
      <p:grpSp>
        <p:nvGrpSpPr>
          <p:cNvPr id="14" name="Gruppe 13">
            <a:extLst>
              <a:ext uri="{FF2B5EF4-FFF2-40B4-BE49-F238E27FC236}">
                <a16:creationId xmlns:a16="http://schemas.microsoft.com/office/drawing/2014/main" id="{BAA17EDA-0DFC-47BA-AC66-3ECAA0B1A68E}"/>
              </a:ext>
            </a:extLst>
          </p:cNvPr>
          <p:cNvGrpSpPr/>
          <p:nvPr/>
        </p:nvGrpSpPr>
        <p:grpSpPr>
          <a:xfrm>
            <a:off x="5961452" y="2556765"/>
            <a:ext cx="2219418" cy="3500107"/>
            <a:chOff x="-154620" y="2556767"/>
            <a:chExt cx="2219418" cy="3500107"/>
          </a:xfrm>
        </p:grpSpPr>
        <p:sp>
          <p:nvSpPr>
            <p:cNvPr id="15" name="Ellipse 14">
              <a:extLst>
                <a:ext uri="{FF2B5EF4-FFF2-40B4-BE49-F238E27FC236}">
                  <a16:creationId xmlns:a16="http://schemas.microsoft.com/office/drawing/2014/main" id="{EF2B9F33-BEE2-44AA-9CE5-66F3CB05D05A}"/>
                </a:ext>
              </a:extLst>
            </p:cNvPr>
            <p:cNvSpPr/>
            <p:nvPr/>
          </p:nvSpPr>
          <p:spPr>
            <a:xfrm>
              <a:off x="-154620" y="2556767"/>
              <a:ext cx="2219418" cy="206849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16" name="Rektangel 15">
              <a:extLst>
                <a:ext uri="{FF2B5EF4-FFF2-40B4-BE49-F238E27FC236}">
                  <a16:creationId xmlns:a16="http://schemas.microsoft.com/office/drawing/2014/main" id="{8B8573FC-BD60-4BB1-B5CF-5BFFE6DC6802}"/>
                </a:ext>
              </a:extLst>
            </p:cNvPr>
            <p:cNvSpPr/>
            <p:nvPr/>
          </p:nvSpPr>
          <p:spPr>
            <a:xfrm rot="21377034">
              <a:off x="216695" y="4485650"/>
              <a:ext cx="1527282" cy="15712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dirty="0"/>
                <a:t>Er der hård konkurrence eller kan vi sætte prisen selv?</a:t>
              </a:r>
            </a:p>
          </p:txBody>
        </p:sp>
      </p:grpSp>
      <p:sp>
        <p:nvSpPr>
          <p:cNvPr id="10" name="Ellipse 9">
            <a:extLst>
              <a:ext uri="{FF2B5EF4-FFF2-40B4-BE49-F238E27FC236}">
                <a16:creationId xmlns:a16="http://schemas.microsoft.com/office/drawing/2014/main" id="{ABBF4D99-3B65-4615-8D3C-0BBADF33BA62}"/>
              </a:ext>
            </a:extLst>
          </p:cNvPr>
          <p:cNvSpPr/>
          <p:nvPr/>
        </p:nvSpPr>
        <p:spPr>
          <a:xfrm rot="290174">
            <a:off x="8051903" y="2123726"/>
            <a:ext cx="4305670" cy="2934574"/>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a-DK" sz="3200" dirty="0">
                <a:solidFill>
                  <a:schemeClr val="tx1"/>
                </a:solidFill>
              </a:rPr>
              <a:t>Næste gang</a:t>
            </a:r>
          </a:p>
        </p:txBody>
      </p:sp>
    </p:spTree>
    <p:extLst>
      <p:ext uri="{BB962C8B-B14F-4D97-AF65-F5344CB8AC3E}">
        <p14:creationId xmlns:p14="http://schemas.microsoft.com/office/powerpoint/2010/main" val="128983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10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8" name="Picture 4" descr="Elastikker, Farvemix, 100 gram">
            <a:extLst>
              <a:ext uri="{FF2B5EF4-FFF2-40B4-BE49-F238E27FC236}">
                <a16:creationId xmlns:a16="http://schemas.microsoft.com/office/drawing/2014/main" id="{07A4CFE9-2AF7-D87F-014B-0E35E6AE546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3346" b="2041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730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8" name="Rectangle 2067">
            <a:extLst>
              <a:ext uri="{FF2B5EF4-FFF2-40B4-BE49-F238E27FC236}">
                <a16:creationId xmlns:a16="http://schemas.microsoft.com/office/drawing/2014/main" id="{385E1BDC-A9B0-4A87-82E3-F3187F69A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70" name="Rectangle 2069">
            <a:extLst>
              <a:ext uri="{FF2B5EF4-FFF2-40B4-BE49-F238E27FC236}">
                <a16:creationId xmlns:a16="http://schemas.microsoft.com/office/drawing/2014/main" id="{0990C621-3B8B-4820-8328-D47EF7CE8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0151920-DC26-5D77-DEFF-1FA436963531}"/>
              </a:ext>
            </a:extLst>
          </p:cNvPr>
          <p:cNvSpPr>
            <a:spLocks noGrp="1"/>
          </p:cNvSpPr>
          <p:nvPr>
            <p:ph type="title"/>
          </p:nvPr>
        </p:nvSpPr>
        <p:spPr>
          <a:xfrm>
            <a:off x="1051560" y="586822"/>
            <a:ext cx="3657600" cy="1645920"/>
          </a:xfrm>
        </p:spPr>
        <p:txBody>
          <a:bodyPr>
            <a:normAutofit/>
          </a:bodyPr>
          <a:lstStyle/>
          <a:p>
            <a:r>
              <a:rPr lang="da-DK" sz="3200"/>
              <a:t>Hvorfor kende sine produkters priselasticitet? </a:t>
            </a:r>
          </a:p>
        </p:txBody>
      </p:sp>
      <p:sp>
        <p:nvSpPr>
          <p:cNvPr id="2072" name="Rectangle 2071">
            <a:extLst>
              <a:ext uri="{FF2B5EF4-FFF2-40B4-BE49-F238E27FC236}">
                <a16:creationId xmlns:a16="http://schemas.microsoft.com/office/drawing/2014/main" id="{C1A2385B-1D2A-4E17-84FA-6CB7F0AAE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074" name="Rectangle 2073">
            <a:extLst>
              <a:ext uri="{FF2B5EF4-FFF2-40B4-BE49-F238E27FC236}">
                <a16:creationId xmlns:a16="http://schemas.microsoft.com/office/drawing/2014/main" id="{5E791F2F-79DB-4CC0-9FA1-001E3E91E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710902DF-5D24-8FA9-6484-BBDF99D78EA0}"/>
              </a:ext>
            </a:extLst>
          </p:cNvPr>
          <p:cNvSpPr>
            <a:spLocks noGrp="1"/>
          </p:cNvSpPr>
          <p:nvPr>
            <p:ph idx="1"/>
          </p:nvPr>
        </p:nvSpPr>
        <p:spPr>
          <a:xfrm>
            <a:off x="5250106" y="586822"/>
            <a:ext cx="6106742" cy="1645920"/>
          </a:xfrm>
        </p:spPr>
        <p:txBody>
          <a:bodyPr anchor="ctr">
            <a:normAutofit/>
          </a:bodyPr>
          <a:lstStyle/>
          <a:p>
            <a:r>
              <a:rPr lang="da-DK" sz="1800" dirty="0"/>
              <a:t>Skal vi sætte prisen op eller ned for at tjene mere? </a:t>
            </a:r>
          </a:p>
          <a:p>
            <a:r>
              <a:rPr lang="da-DK" sz="1800" dirty="0"/>
              <a:t>Nogle gange skal man sætte sin pris ned, for at få solgt mere og tjene mere, og andre gange kan man sætte sin pris op, uden at det påvirker efterspørgslen så meget. </a:t>
            </a:r>
          </a:p>
        </p:txBody>
      </p:sp>
      <p:pic>
        <p:nvPicPr>
          <p:cNvPr id="2050" name="Picture 2">
            <a:extLst>
              <a:ext uri="{FF2B5EF4-FFF2-40B4-BE49-F238E27FC236}">
                <a16:creationId xmlns:a16="http://schemas.microsoft.com/office/drawing/2014/main" id="{81E71681-3E36-F218-A962-569C383595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8004" y="2729397"/>
            <a:ext cx="4301066" cy="34838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B099EEB0-64E4-3C3D-DB36-23E021FD2FB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809789" y="2729397"/>
            <a:ext cx="4301066" cy="3483864"/>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FD1FF41C-5EEC-1A6A-41AD-060BBF60F99D}"/>
              </a:ext>
            </a:extLst>
          </p:cNvPr>
          <p:cNvSpPr txBox="1"/>
          <p:nvPr/>
        </p:nvSpPr>
        <p:spPr>
          <a:xfrm>
            <a:off x="3298537" y="4360984"/>
            <a:ext cx="1869216" cy="369332"/>
          </a:xfrm>
          <a:prstGeom prst="rect">
            <a:avLst/>
          </a:prstGeom>
          <a:noFill/>
        </p:spPr>
        <p:txBody>
          <a:bodyPr wrap="square" rtlCol="0">
            <a:spAutoFit/>
          </a:bodyPr>
          <a:lstStyle/>
          <a:p>
            <a:r>
              <a:rPr lang="da-DK" dirty="0"/>
              <a:t>(uelastisk)</a:t>
            </a:r>
          </a:p>
        </p:txBody>
      </p:sp>
      <p:sp>
        <p:nvSpPr>
          <p:cNvPr id="5" name="Tekstfelt 4">
            <a:extLst>
              <a:ext uri="{FF2B5EF4-FFF2-40B4-BE49-F238E27FC236}">
                <a16:creationId xmlns:a16="http://schemas.microsoft.com/office/drawing/2014/main" id="{1C3B9808-1BF6-D280-7B20-0CB30EF1BDF4}"/>
              </a:ext>
            </a:extLst>
          </p:cNvPr>
          <p:cNvSpPr txBox="1"/>
          <p:nvPr/>
        </p:nvSpPr>
        <p:spPr>
          <a:xfrm>
            <a:off x="8693499" y="3700250"/>
            <a:ext cx="1869216" cy="369332"/>
          </a:xfrm>
          <a:prstGeom prst="rect">
            <a:avLst/>
          </a:prstGeom>
          <a:noFill/>
        </p:spPr>
        <p:txBody>
          <a:bodyPr wrap="square" rtlCol="0">
            <a:spAutoFit/>
          </a:bodyPr>
          <a:lstStyle/>
          <a:p>
            <a:r>
              <a:rPr lang="da-DK" dirty="0"/>
              <a:t>(elastisk)</a:t>
            </a:r>
          </a:p>
        </p:txBody>
      </p:sp>
    </p:spTree>
    <p:extLst>
      <p:ext uri="{BB962C8B-B14F-4D97-AF65-F5344CB8AC3E}">
        <p14:creationId xmlns:p14="http://schemas.microsoft.com/office/powerpoint/2010/main" val="150561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BB60D-0382-461E-BE5F-13EC082073A5}"/>
              </a:ext>
            </a:extLst>
          </p:cNvPr>
          <p:cNvSpPr>
            <a:spLocks noGrp="1"/>
          </p:cNvSpPr>
          <p:nvPr>
            <p:ph type="title"/>
          </p:nvPr>
        </p:nvSpPr>
        <p:spPr/>
        <p:txBody>
          <a:bodyPr/>
          <a:lstStyle/>
          <a:p>
            <a:r>
              <a:rPr lang="da-DK" dirty="0"/>
              <a:t>Indkomstelasticitet </a:t>
            </a:r>
          </a:p>
        </p:txBody>
      </p:sp>
      <p:sp>
        <p:nvSpPr>
          <p:cNvPr id="3" name="Pladsholder til indhold 2">
            <a:extLst>
              <a:ext uri="{FF2B5EF4-FFF2-40B4-BE49-F238E27FC236}">
                <a16:creationId xmlns:a16="http://schemas.microsoft.com/office/drawing/2014/main" id="{E713CD06-3477-4CBA-85A9-07626182178E}"/>
              </a:ext>
            </a:extLst>
          </p:cNvPr>
          <p:cNvSpPr>
            <a:spLocks noGrp="1"/>
          </p:cNvSpPr>
          <p:nvPr>
            <p:ph idx="1"/>
          </p:nvPr>
        </p:nvSpPr>
        <p:spPr>
          <a:xfrm>
            <a:off x="838200" y="1825625"/>
            <a:ext cx="4559423" cy="4351338"/>
          </a:xfrm>
        </p:spPr>
        <p:txBody>
          <a:bodyPr/>
          <a:lstStyle/>
          <a:p>
            <a:r>
              <a:rPr lang="da-DK" dirty="0"/>
              <a:t>Normalt (luksus) gode: </a:t>
            </a:r>
          </a:p>
          <a:p>
            <a:pPr lvl="1"/>
            <a:r>
              <a:rPr lang="da-DK" dirty="0"/>
              <a:t>vi købe mere af det, når vi får flere penge</a:t>
            </a:r>
            <a:br>
              <a:rPr lang="da-DK" dirty="0"/>
            </a:br>
            <a:br>
              <a:rPr lang="da-DK" dirty="0"/>
            </a:br>
            <a:br>
              <a:rPr lang="da-DK" dirty="0"/>
            </a:br>
            <a:endParaRPr lang="da-DK" dirty="0"/>
          </a:p>
          <a:p>
            <a:r>
              <a:rPr lang="da-DK" dirty="0"/>
              <a:t>Inferiørt (dårligt) gode: </a:t>
            </a:r>
          </a:p>
          <a:p>
            <a:pPr lvl="1"/>
            <a:r>
              <a:rPr lang="da-DK" dirty="0"/>
              <a:t>vi købe mindre af det, når vi får flere penge</a:t>
            </a:r>
          </a:p>
          <a:p>
            <a:pPr marL="457200" lvl="1" indent="0">
              <a:buNone/>
            </a:pPr>
            <a:endParaRPr lang="da-DK" dirty="0"/>
          </a:p>
          <a:p>
            <a:pPr marL="457200" lvl="1" indent="0">
              <a:buNone/>
            </a:pPr>
            <a:endParaRPr lang="da-DK" dirty="0"/>
          </a:p>
        </p:txBody>
      </p:sp>
      <p:sp>
        <p:nvSpPr>
          <p:cNvPr id="4" name="Ellipse 3">
            <a:extLst>
              <a:ext uri="{FF2B5EF4-FFF2-40B4-BE49-F238E27FC236}">
                <a16:creationId xmlns:a16="http://schemas.microsoft.com/office/drawing/2014/main" id="{1D7E0E61-6262-4A14-A8ED-DCF3AACD0ADF}"/>
              </a:ext>
            </a:extLst>
          </p:cNvPr>
          <p:cNvSpPr/>
          <p:nvPr/>
        </p:nvSpPr>
        <p:spPr>
          <a:xfrm rot="611173">
            <a:off x="7714695" y="-445778"/>
            <a:ext cx="4802080" cy="47673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a:t>Udregning: </a:t>
            </a:r>
          </a:p>
          <a:p>
            <a:pPr algn="ctr"/>
            <a:endParaRPr lang="da-DK" sz="2400" dirty="0"/>
          </a:p>
          <a:p>
            <a:pPr algn="ctr"/>
            <a:r>
              <a:rPr lang="da-DK" sz="2400" dirty="0"/>
              <a:t>Procentvis ændring i efterspurgt mængde </a:t>
            </a:r>
          </a:p>
          <a:p>
            <a:pPr algn="ctr"/>
            <a:r>
              <a:rPr lang="da-DK" sz="2400" dirty="0"/>
              <a:t>_____________________</a:t>
            </a:r>
          </a:p>
          <a:p>
            <a:pPr algn="ctr"/>
            <a:endParaRPr lang="da-DK" sz="2400" dirty="0"/>
          </a:p>
          <a:p>
            <a:pPr algn="ctr"/>
            <a:r>
              <a:rPr lang="da-DK" sz="2400" dirty="0"/>
              <a:t>Procentvis ændring i indkomsten</a:t>
            </a:r>
          </a:p>
        </p:txBody>
      </p:sp>
      <p:sp>
        <p:nvSpPr>
          <p:cNvPr id="8" name="Højre klammeparentes 7">
            <a:extLst>
              <a:ext uri="{FF2B5EF4-FFF2-40B4-BE49-F238E27FC236}">
                <a16:creationId xmlns:a16="http://schemas.microsoft.com/office/drawing/2014/main" id="{C4269D7D-19E0-4033-BE7B-5404B9FDB9D7}"/>
              </a:ext>
            </a:extLst>
          </p:cNvPr>
          <p:cNvSpPr/>
          <p:nvPr/>
        </p:nvSpPr>
        <p:spPr>
          <a:xfrm>
            <a:off x="5135300" y="1825625"/>
            <a:ext cx="655782" cy="172113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a-DK"/>
          </a:p>
        </p:txBody>
      </p:sp>
      <p:sp>
        <p:nvSpPr>
          <p:cNvPr id="9" name="Højre klammeparentes 8">
            <a:extLst>
              <a:ext uri="{FF2B5EF4-FFF2-40B4-BE49-F238E27FC236}">
                <a16:creationId xmlns:a16="http://schemas.microsoft.com/office/drawing/2014/main" id="{9452F3E0-F89B-4F3C-91C4-1193C30CEDE7}"/>
              </a:ext>
            </a:extLst>
          </p:cNvPr>
          <p:cNvSpPr/>
          <p:nvPr/>
        </p:nvSpPr>
        <p:spPr>
          <a:xfrm>
            <a:off x="5135300" y="3975533"/>
            <a:ext cx="655782" cy="172113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a-DK"/>
          </a:p>
        </p:txBody>
      </p:sp>
      <p:sp>
        <p:nvSpPr>
          <p:cNvPr id="10" name="Tekstfelt 9">
            <a:extLst>
              <a:ext uri="{FF2B5EF4-FFF2-40B4-BE49-F238E27FC236}">
                <a16:creationId xmlns:a16="http://schemas.microsoft.com/office/drawing/2014/main" id="{48B4A7DE-86A9-43C5-9A15-32EF38640871}"/>
              </a:ext>
            </a:extLst>
          </p:cNvPr>
          <p:cNvSpPr txBox="1"/>
          <p:nvPr/>
        </p:nvSpPr>
        <p:spPr>
          <a:xfrm>
            <a:off x="5791082" y="2494556"/>
            <a:ext cx="1089891" cy="338554"/>
          </a:xfrm>
          <a:prstGeom prst="rect">
            <a:avLst/>
          </a:prstGeom>
          <a:noFill/>
        </p:spPr>
        <p:txBody>
          <a:bodyPr wrap="square" rtlCol="0">
            <a:spAutoFit/>
          </a:bodyPr>
          <a:lstStyle/>
          <a:p>
            <a:r>
              <a:rPr lang="da-DK" sz="1600" dirty="0"/>
              <a:t>Positivt tal </a:t>
            </a:r>
          </a:p>
        </p:txBody>
      </p:sp>
      <p:sp>
        <p:nvSpPr>
          <p:cNvPr id="11" name="Tekstfelt 10">
            <a:extLst>
              <a:ext uri="{FF2B5EF4-FFF2-40B4-BE49-F238E27FC236}">
                <a16:creationId xmlns:a16="http://schemas.microsoft.com/office/drawing/2014/main" id="{AFB3C6AC-1C7A-44EE-B30F-DFE0A76C64B3}"/>
              </a:ext>
            </a:extLst>
          </p:cNvPr>
          <p:cNvSpPr txBox="1"/>
          <p:nvPr/>
        </p:nvSpPr>
        <p:spPr>
          <a:xfrm>
            <a:off x="5893595" y="4666825"/>
            <a:ext cx="1089891" cy="584775"/>
          </a:xfrm>
          <a:prstGeom prst="rect">
            <a:avLst/>
          </a:prstGeom>
          <a:noFill/>
        </p:spPr>
        <p:txBody>
          <a:bodyPr wrap="square" rtlCol="0">
            <a:spAutoFit/>
          </a:bodyPr>
          <a:lstStyle/>
          <a:p>
            <a:r>
              <a:rPr lang="da-DK" sz="1600" dirty="0"/>
              <a:t>Negativt tal</a:t>
            </a:r>
          </a:p>
        </p:txBody>
      </p:sp>
      <p:grpSp>
        <p:nvGrpSpPr>
          <p:cNvPr id="7" name="Gruppe 6">
            <a:extLst>
              <a:ext uri="{FF2B5EF4-FFF2-40B4-BE49-F238E27FC236}">
                <a16:creationId xmlns:a16="http://schemas.microsoft.com/office/drawing/2014/main" id="{5C846383-8524-404E-B01D-AA532DB32423}"/>
              </a:ext>
            </a:extLst>
          </p:cNvPr>
          <p:cNvGrpSpPr/>
          <p:nvPr/>
        </p:nvGrpSpPr>
        <p:grpSpPr>
          <a:xfrm>
            <a:off x="5135300" y="2945940"/>
            <a:ext cx="4785063" cy="4329147"/>
            <a:chOff x="4953740" y="2544005"/>
            <a:chExt cx="4785063" cy="4329147"/>
          </a:xfrm>
        </p:grpSpPr>
        <p:sp>
          <p:nvSpPr>
            <p:cNvPr id="5" name="Ellipse 4">
              <a:extLst>
                <a:ext uri="{FF2B5EF4-FFF2-40B4-BE49-F238E27FC236}">
                  <a16:creationId xmlns:a16="http://schemas.microsoft.com/office/drawing/2014/main" id="{B241537E-E4BF-4DB4-A24C-BA3DC8152288}"/>
                </a:ext>
              </a:extLst>
            </p:cNvPr>
            <p:cNvSpPr/>
            <p:nvPr/>
          </p:nvSpPr>
          <p:spPr>
            <a:xfrm>
              <a:off x="4953740" y="2544005"/>
              <a:ext cx="4785063" cy="4329147"/>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da-DK" sz="2000" dirty="0">
                  <a:effectLst/>
                  <a:latin typeface="Calibri" panose="020F0502020204030204" pitchFamily="34" charset="0"/>
                  <a:ea typeface="Calibri" panose="020F0502020204030204" pitchFamily="34" charset="0"/>
                  <a:cs typeface="Times New Roman" panose="02020603050405020304" pitchFamily="18" charset="0"/>
                </a:rPr>
                <a:t>I får en lønforhøjelse på 50 %. Hvad vil I købe mere og mindre af?</a:t>
              </a:r>
              <a:br>
                <a:rPr lang="da-DK" sz="2000" dirty="0">
                  <a:effectLst/>
                  <a:latin typeface="Calibri" panose="020F0502020204030204" pitchFamily="34" charset="0"/>
                  <a:ea typeface="Calibri" panose="020F0502020204030204" pitchFamily="34" charset="0"/>
                  <a:cs typeface="Times New Roman" panose="02020603050405020304" pitchFamily="18" charset="0"/>
                </a:rPr>
              </a:br>
              <a:r>
                <a:rPr lang="da-DK" sz="2000" dirty="0">
                  <a:effectLst/>
                  <a:latin typeface="Calibri" panose="020F0502020204030204" pitchFamily="34" charset="0"/>
                  <a:ea typeface="Calibri" panose="020F0502020204030204" pitchFamily="34" charset="0"/>
                  <a:cs typeface="Times New Roman" panose="02020603050405020304" pitchFamily="18" charset="0"/>
                </a:rPr>
                <a:t>Kom selv med nogle bud på nogle produkter, den procentvise ændring og udregn indkomstelasticiteten. </a:t>
              </a:r>
              <a:r>
                <a:rPr lang="da-DK" sz="2000" dirty="0">
                  <a:latin typeface="Calibri" panose="020F0502020204030204" pitchFamily="34" charset="0"/>
                  <a:cs typeface="Times New Roman" panose="02020603050405020304" pitchFamily="18" charset="0"/>
                </a:rPr>
                <a:t>Diskutér også hvilke produkter vi køber uændret af. </a:t>
              </a:r>
              <a:endParaRPr lang="da-DK" sz="2000" dirty="0"/>
            </a:p>
          </p:txBody>
        </p:sp>
        <p:sp>
          <p:nvSpPr>
            <p:cNvPr id="6" name="Rektangel 5">
              <a:extLst>
                <a:ext uri="{FF2B5EF4-FFF2-40B4-BE49-F238E27FC236}">
                  <a16:creationId xmlns:a16="http://schemas.microsoft.com/office/drawing/2014/main" id="{048E8A8D-E9D6-4F42-9A7B-3E8E9A0F9EC6}"/>
                </a:ext>
              </a:extLst>
            </p:cNvPr>
            <p:cNvSpPr/>
            <p:nvPr/>
          </p:nvSpPr>
          <p:spPr>
            <a:xfrm rot="21237788">
              <a:off x="5917577" y="2632681"/>
              <a:ext cx="2121763" cy="45664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da-DK" dirty="0"/>
                <a:t>OPGAVE</a:t>
              </a:r>
            </a:p>
          </p:txBody>
        </p:sp>
      </p:grpSp>
      <mc:AlternateContent xmlns:mc="http://schemas.openxmlformats.org/markup-compatibility/2006">
        <mc:Choice xmlns:p14="http://schemas.microsoft.com/office/powerpoint/2010/main" Requires="p14">
          <p:contentPart p14:bwMode="auto" r:id="rId2">
            <p14:nvContentPartPr>
              <p14:cNvPr id="12" name="Håndskrift 11">
                <a:extLst>
                  <a:ext uri="{FF2B5EF4-FFF2-40B4-BE49-F238E27FC236}">
                    <a16:creationId xmlns:a16="http://schemas.microsoft.com/office/drawing/2014/main" id="{D9D0ABAB-0D57-C013-AC3B-082E3287CF0E}"/>
                  </a:ext>
                </a:extLst>
              </p14:cNvPr>
              <p14:cNvContentPartPr/>
              <p14:nvPr/>
            </p14:nvContentPartPr>
            <p14:xfrm>
              <a:off x="5987520" y="2837880"/>
              <a:ext cx="4388040" cy="3093120"/>
            </p14:xfrm>
          </p:contentPart>
        </mc:Choice>
        <mc:Fallback>
          <p:pic>
            <p:nvPicPr>
              <p:cNvPr id="12" name="Håndskrift 11">
                <a:extLst>
                  <a:ext uri="{FF2B5EF4-FFF2-40B4-BE49-F238E27FC236}">
                    <a16:creationId xmlns:a16="http://schemas.microsoft.com/office/drawing/2014/main" id="{D9D0ABAB-0D57-C013-AC3B-082E3287CF0E}"/>
                  </a:ext>
                </a:extLst>
              </p:cNvPr>
              <p:cNvPicPr/>
              <p:nvPr/>
            </p:nvPicPr>
            <p:blipFill>
              <a:blip r:embed="rId3"/>
              <a:stretch>
                <a:fillRect/>
              </a:stretch>
            </p:blipFill>
            <p:spPr>
              <a:xfrm>
                <a:off x="5978160" y="2828520"/>
                <a:ext cx="4406760" cy="3111840"/>
              </a:xfrm>
              <a:prstGeom prst="rect">
                <a:avLst/>
              </a:prstGeom>
            </p:spPr>
          </p:pic>
        </mc:Fallback>
      </mc:AlternateContent>
    </p:spTree>
    <p:extLst>
      <p:ext uri="{BB962C8B-B14F-4D97-AF65-F5344CB8AC3E}">
        <p14:creationId xmlns:p14="http://schemas.microsoft.com/office/powerpoint/2010/main" val="140931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80DDE-DF34-4F14-913C-9C669357CF28}"/>
              </a:ext>
            </a:extLst>
          </p:cNvPr>
          <p:cNvSpPr>
            <a:spLocks noGrp="1"/>
          </p:cNvSpPr>
          <p:nvPr>
            <p:ph type="title"/>
          </p:nvPr>
        </p:nvSpPr>
        <p:spPr>
          <a:xfrm>
            <a:off x="838200" y="365125"/>
            <a:ext cx="4861264" cy="3063875"/>
          </a:xfrm>
        </p:spPr>
        <p:txBody>
          <a:bodyPr/>
          <a:lstStyle/>
          <a:p>
            <a:r>
              <a:rPr lang="da-DK" dirty="0"/>
              <a:t>Marketing-mix: </a:t>
            </a:r>
            <a:br>
              <a:rPr lang="da-DK" dirty="0"/>
            </a:br>
            <a:r>
              <a:rPr lang="da-DK" dirty="0"/>
              <a:t>de syv P’er</a:t>
            </a:r>
          </a:p>
        </p:txBody>
      </p:sp>
      <p:pic>
        <p:nvPicPr>
          <p:cNvPr id="2050" name="Picture 2">
            <a:extLst>
              <a:ext uri="{FF2B5EF4-FFF2-40B4-BE49-F238E27FC236}">
                <a16:creationId xmlns:a16="http://schemas.microsoft.com/office/drawing/2014/main" id="{06193781-485D-4A0C-A8A0-11DD66AF3E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072" y="365125"/>
            <a:ext cx="5889317" cy="63069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e 5">
            <a:extLst>
              <a:ext uri="{FF2B5EF4-FFF2-40B4-BE49-F238E27FC236}">
                <a16:creationId xmlns:a16="http://schemas.microsoft.com/office/drawing/2014/main" id="{77F9DCC8-D32D-47BD-AE91-F51818258666}"/>
              </a:ext>
            </a:extLst>
          </p:cNvPr>
          <p:cNvGrpSpPr/>
          <p:nvPr/>
        </p:nvGrpSpPr>
        <p:grpSpPr>
          <a:xfrm>
            <a:off x="6640388" y="351951"/>
            <a:ext cx="4394447" cy="2627684"/>
            <a:chOff x="6640388" y="351951"/>
            <a:chExt cx="4394447" cy="2627684"/>
          </a:xfrm>
        </p:grpSpPr>
        <p:sp>
          <p:nvSpPr>
            <p:cNvPr id="4" name="Ellipse 3">
              <a:extLst>
                <a:ext uri="{FF2B5EF4-FFF2-40B4-BE49-F238E27FC236}">
                  <a16:creationId xmlns:a16="http://schemas.microsoft.com/office/drawing/2014/main" id="{E59A4807-B370-4226-B306-E7FB9DBEFE81}"/>
                </a:ext>
              </a:extLst>
            </p:cNvPr>
            <p:cNvSpPr/>
            <p:nvPr/>
          </p:nvSpPr>
          <p:spPr>
            <a:xfrm rot="17415199">
              <a:off x="7523770" y="-531431"/>
              <a:ext cx="2627684" cy="4394447"/>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da-DK"/>
            </a:p>
          </p:txBody>
        </p:sp>
        <p:sp>
          <p:nvSpPr>
            <p:cNvPr id="5" name="Rektangel 4">
              <a:extLst>
                <a:ext uri="{FF2B5EF4-FFF2-40B4-BE49-F238E27FC236}">
                  <a16:creationId xmlns:a16="http://schemas.microsoft.com/office/drawing/2014/main" id="{EC8C7730-6B2B-4D29-B7C8-D52804686A70}"/>
                </a:ext>
              </a:extLst>
            </p:cNvPr>
            <p:cNvSpPr/>
            <p:nvPr/>
          </p:nvSpPr>
          <p:spPr>
            <a:xfrm>
              <a:off x="8948693" y="462779"/>
              <a:ext cx="1571348" cy="6114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I dag</a:t>
              </a:r>
            </a:p>
          </p:txBody>
        </p:sp>
      </p:grpSp>
      <p:sp>
        <p:nvSpPr>
          <p:cNvPr id="7" name="Ellipse 6">
            <a:extLst>
              <a:ext uri="{FF2B5EF4-FFF2-40B4-BE49-F238E27FC236}">
                <a16:creationId xmlns:a16="http://schemas.microsoft.com/office/drawing/2014/main" id="{AF44E3E1-4957-470B-84B4-0D52BACC8385}"/>
              </a:ext>
            </a:extLst>
          </p:cNvPr>
          <p:cNvSpPr/>
          <p:nvPr/>
        </p:nvSpPr>
        <p:spPr>
          <a:xfrm rot="20998196">
            <a:off x="4816026" y="934609"/>
            <a:ext cx="3225755" cy="5916967"/>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a-DK" dirty="0"/>
              <a:t>Tre ekstra P’er til </a:t>
            </a:r>
            <a:r>
              <a:rPr lang="da-DK" dirty="0" err="1"/>
              <a:t>service-virksomhederne</a:t>
            </a:r>
            <a:endParaRPr lang="da-DK" dirty="0"/>
          </a:p>
        </p:txBody>
      </p:sp>
    </p:spTree>
    <p:extLst>
      <p:ext uri="{BB962C8B-B14F-4D97-AF65-F5344CB8AC3E}">
        <p14:creationId xmlns:p14="http://schemas.microsoft.com/office/powerpoint/2010/main" val="3379717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C232B152-3720-4D3B-97ED-45CE5483F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0">
            <a:extLst>
              <a:ext uri="{FF2B5EF4-FFF2-40B4-BE49-F238E27FC236}">
                <a16:creationId xmlns:a16="http://schemas.microsoft.com/office/drawing/2014/main" id="{11BAB570-FF10-4E96-8A3F-FA980470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13" name="Freeform: Shape 12">
            <a:extLst>
              <a:ext uri="{FF2B5EF4-FFF2-40B4-BE49-F238E27FC236}">
                <a16:creationId xmlns:a16="http://schemas.microsoft.com/office/drawing/2014/main" id="{4B9FAFB2-BEB5-4848-8018-BCAD99E2E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874E7D83-8D45-471B-938D-A57C8F6916E8}"/>
              </a:ext>
            </a:extLst>
          </p:cNvPr>
          <p:cNvSpPr>
            <a:spLocks noGrp="1"/>
          </p:cNvSpPr>
          <p:nvPr>
            <p:ph type="title"/>
          </p:nvPr>
        </p:nvSpPr>
        <p:spPr>
          <a:xfrm>
            <a:off x="765051" y="662400"/>
            <a:ext cx="3384000" cy="1492132"/>
          </a:xfrm>
        </p:spPr>
        <p:txBody>
          <a:bodyPr anchor="t">
            <a:normAutofit/>
          </a:bodyPr>
          <a:lstStyle/>
          <a:p>
            <a:r>
              <a:rPr lang="da-DK" dirty="0">
                <a:solidFill>
                  <a:schemeClr val="bg1"/>
                </a:solidFill>
              </a:rPr>
              <a:t>Produkt </a:t>
            </a:r>
          </a:p>
        </p:txBody>
      </p:sp>
      <p:sp>
        <p:nvSpPr>
          <p:cNvPr id="3" name="Pladsholder til indhold 2">
            <a:extLst>
              <a:ext uri="{FF2B5EF4-FFF2-40B4-BE49-F238E27FC236}">
                <a16:creationId xmlns:a16="http://schemas.microsoft.com/office/drawing/2014/main" id="{C74D585A-5B7E-4814-A93E-99CDF2275011}"/>
              </a:ext>
            </a:extLst>
          </p:cNvPr>
          <p:cNvSpPr>
            <a:spLocks noGrp="1"/>
          </p:cNvSpPr>
          <p:nvPr>
            <p:ph idx="1"/>
          </p:nvPr>
        </p:nvSpPr>
        <p:spPr>
          <a:xfrm>
            <a:off x="765051" y="2286000"/>
            <a:ext cx="3384000" cy="3844800"/>
          </a:xfrm>
        </p:spPr>
        <p:txBody>
          <a:bodyPr>
            <a:normAutofit/>
          </a:bodyPr>
          <a:lstStyle/>
          <a:p>
            <a:r>
              <a:rPr lang="da-DK" sz="2000" dirty="0">
                <a:solidFill>
                  <a:schemeClr val="bg1">
                    <a:alpha val="60000"/>
                  </a:schemeClr>
                </a:solidFill>
              </a:rPr>
              <a:t>Diskutér hvad emballage betyder for jeres køb af ting. Hvilke emballage var dit seneste køb pakket ind i?</a:t>
            </a:r>
          </a:p>
          <a:p>
            <a:r>
              <a:rPr lang="da-DK" sz="2000" dirty="0">
                <a:solidFill>
                  <a:schemeClr val="bg1">
                    <a:alpha val="60000"/>
                  </a:schemeClr>
                </a:solidFill>
              </a:rPr>
              <a:t>Diskutér hvilken type af kunder der vil blive påvirket positivt af emballage af genbrugsmateriale. Inddrag Minervamodellen. </a:t>
            </a:r>
          </a:p>
          <a:p>
            <a:endParaRPr lang="da-DK" sz="2000" dirty="0">
              <a:solidFill>
                <a:schemeClr val="bg1">
                  <a:alpha val="60000"/>
                </a:schemeClr>
              </a:solidFill>
            </a:endParaRPr>
          </a:p>
        </p:txBody>
      </p:sp>
      <p:pic>
        <p:nvPicPr>
          <p:cNvPr id="4" name="Picture 2" descr="4. Minervamodellen - samfundsfag i c-klassen">
            <a:extLst>
              <a:ext uri="{FF2B5EF4-FFF2-40B4-BE49-F238E27FC236}">
                <a16:creationId xmlns:a16="http://schemas.microsoft.com/office/drawing/2014/main" id="{ABE295BB-B6EE-4516-9877-D65C9C449A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634"/>
          <a:stretch/>
        </p:blipFill>
        <p:spPr bwMode="auto">
          <a:xfrm>
            <a:off x="4998128" y="0"/>
            <a:ext cx="7173055" cy="6553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35605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1460</TotalTime>
  <Words>409</Words>
  <Application>Microsoft Office PowerPoint</Application>
  <PresentationFormat>Widescreen</PresentationFormat>
  <Paragraphs>64</Paragraphs>
  <Slides>13</Slides>
  <Notes>3</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13</vt:i4>
      </vt:variant>
    </vt:vector>
  </HeadingPairs>
  <TitlesOfParts>
    <vt:vector size="18" baseType="lpstr">
      <vt:lpstr>Aptos</vt:lpstr>
      <vt:lpstr>Arial</vt:lpstr>
      <vt:lpstr>Calibri</vt:lpstr>
      <vt:lpstr>Calibri Light</vt:lpstr>
      <vt:lpstr>Office-tema</vt:lpstr>
      <vt:lpstr>Pris og produkt</vt:lpstr>
      <vt:lpstr>Fire ting som virksomheden selv er herre over:</vt:lpstr>
      <vt:lpstr>Marketing-mix:  de syv P’er</vt:lpstr>
      <vt:lpstr>Produkt</vt:lpstr>
      <vt:lpstr>PowerPoint-præsentation</vt:lpstr>
      <vt:lpstr>Udbudskurven har modsatte tendens </vt:lpstr>
      <vt:lpstr>Tre metoder til at fastslå efterspørgslen (trin 2 s. 123)</vt:lpstr>
      <vt:lpstr>Seks trin når man fastsætter pris:</vt:lpstr>
      <vt:lpstr>PowerPoint-præsentation</vt:lpstr>
      <vt:lpstr>Hvorfor kende sine produkters priselasticitet? </vt:lpstr>
      <vt:lpstr>Indkomstelasticitet </vt:lpstr>
      <vt:lpstr>Marketing-mix:  de syv P’er</vt:lpstr>
      <vt:lpstr>Produkt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Pris og produkt</dc:title>
  <dc:creator>Line Pedersen</dc:creator>
  <cp:lastModifiedBy>Line Bach Pedersen</cp:lastModifiedBy>
  <cp:revision>1</cp:revision>
  <dcterms:created xsi:type="dcterms:W3CDTF">2022-01-13T11:37:04Z</dcterms:created>
  <dcterms:modified xsi:type="dcterms:W3CDTF">2024-12-04T10:24:56Z</dcterms:modified>
</cp:coreProperties>
</file>