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2" r:id="rId3"/>
    <p:sldId id="271" r:id="rId4"/>
    <p:sldId id="266" r:id="rId5"/>
    <p:sldId id="258" r:id="rId6"/>
    <p:sldId id="259" r:id="rId7"/>
    <p:sldId id="267" r:id="rId8"/>
    <p:sldId id="261" r:id="rId9"/>
    <p:sldId id="268" r:id="rId10"/>
    <p:sldId id="272" r:id="rId11"/>
    <p:sldId id="270" r:id="rId12"/>
    <p:sldId id="269"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F29EE9-C128-4548-A2DA-A7CD8E858BAD}" v="45" dt="2024-12-06T11:51:21.8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332" autoAdjust="0"/>
  </p:normalViewPr>
  <p:slideViewPr>
    <p:cSldViewPr snapToGrid="0">
      <p:cViewPr varScale="1">
        <p:scale>
          <a:sx n="54" d="100"/>
          <a:sy n="54" d="100"/>
        </p:scale>
        <p:origin x="10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e Pedersen" userId="24c2cda2-fe33-49b9-8170-7d90734f430a" providerId="ADAL" clId="{31A5E967-F8A4-4AE1-A595-8F545A8A58E7}"/>
    <pc:docChg chg="undo custSel addSld delSld modSld">
      <pc:chgData name="Line Pedersen" userId="24c2cda2-fe33-49b9-8170-7d90734f430a" providerId="ADAL" clId="{31A5E967-F8A4-4AE1-A595-8F545A8A58E7}" dt="2022-01-24T08:56:02.573" v="382" actId="20577"/>
      <pc:docMkLst>
        <pc:docMk/>
      </pc:docMkLst>
      <pc:sldChg chg="addSp delSp modSp mod setClrOvrMap">
        <pc:chgData name="Line Pedersen" userId="24c2cda2-fe33-49b9-8170-7d90734f430a" providerId="ADAL" clId="{31A5E967-F8A4-4AE1-A595-8F545A8A58E7}" dt="2022-01-20T08:32:38.619" v="261" actId="26606"/>
        <pc:sldMkLst>
          <pc:docMk/>
          <pc:sldMk cId="2023615079" sldId="256"/>
        </pc:sldMkLst>
        <pc:spChg chg="mod">
          <ac:chgData name="Line Pedersen" userId="24c2cda2-fe33-49b9-8170-7d90734f430a" providerId="ADAL" clId="{31A5E967-F8A4-4AE1-A595-8F545A8A58E7}" dt="2022-01-20T08:32:38.619" v="261" actId="26606"/>
          <ac:spMkLst>
            <pc:docMk/>
            <pc:sldMk cId="2023615079" sldId="256"/>
            <ac:spMk id="2" creationId="{F2738B40-7FD1-4B1A-AF6C-63A77BADDCA1}"/>
          </ac:spMkLst>
        </pc:spChg>
        <pc:spChg chg="mod">
          <ac:chgData name="Line Pedersen" userId="24c2cda2-fe33-49b9-8170-7d90734f430a" providerId="ADAL" clId="{31A5E967-F8A4-4AE1-A595-8F545A8A58E7}" dt="2022-01-20T08:32:38.619" v="261" actId="26606"/>
          <ac:spMkLst>
            <pc:docMk/>
            <pc:sldMk cId="2023615079" sldId="256"/>
            <ac:spMk id="3" creationId="{38AD5D70-D445-4960-9ED5-AC7F41053495}"/>
          </ac:spMkLst>
        </pc:spChg>
        <pc:spChg chg="add">
          <ac:chgData name="Line Pedersen" userId="24c2cda2-fe33-49b9-8170-7d90734f430a" providerId="ADAL" clId="{31A5E967-F8A4-4AE1-A595-8F545A8A58E7}" dt="2022-01-20T08:32:38.619" v="261" actId="26606"/>
          <ac:spMkLst>
            <pc:docMk/>
            <pc:sldMk cId="2023615079" sldId="256"/>
            <ac:spMk id="71" creationId="{0671A8AE-40A1-4631-A6B8-581AFF065482}"/>
          </ac:spMkLst>
        </pc:spChg>
        <pc:spChg chg="add">
          <ac:chgData name="Line Pedersen" userId="24c2cda2-fe33-49b9-8170-7d90734f430a" providerId="ADAL" clId="{31A5E967-F8A4-4AE1-A595-8F545A8A58E7}" dt="2022-01-20T08:32:38.619" v="261" actId="26606"/>
          <ac:spMkLst>
            <pc:docMk/>
            <pc:sldMk cId="2023615079" sldId="256"/>
            <ac:spMk id="73" creationId="{AB58EF07-17C2-48CF-ABB0-EEF1F17CB8F0}"/>
          </ac:spMkLst>
        </pc:spChg>
        <pc:spChg chg="add">
          <ac:chgData name="Line Pedersen" userId="24c2cda2-fe33-49b9-8170-7d90734f430a" providerId="ADAL" clId="{31A5E967-F8A4-4AE1-A595-8F545A8A58E7}" dt="2022-01-20T08:32:38.619" v="261" actId="26606"/>
          <ac:spMkLst>
            <pc:docMk/>
            <pc:sldMk cId="2023615079" sldId="256"/>
            <ac:spMk id="75" creationId="{AF2F604E-43BE-4DC3-B983-E071523364F8}"/>
          </ac:spMkLst>
        </pc:spChg>
        <pc:spChg chg="add">
          <ac:chgData name="Line Pedersen" userId="24c2cda2-fe33-49b9-8170-7d90734f430a" providerId="ADAL" clId="{31A5E967-F8A4-4AE1-A595-8F545A8A58E7}" dt="2022-01-20T08:32:38.619" v="261" actId="26606"/>
          <ac:spMkLst>
            <pc:docMk/>
            <pc:sldMk cId="2023615079" sldId="256"/>
            <ac:spMk id="77" creationId="{08C9B587-E65E-4B52-B37C-ABEBB6E87928}"/>
          </ac:spMkLst>
        </pc:spChg>
        <pc:picChg chg="add mod ord">
          <ac:chgData name="Line Pedersen" userId="24c2cda2-fe33-49b9-8170-7d90734f430a" providerId="ADAL" clId="{31A5E967-F8A4-4AE1-A595-8F545A8A58E7}" dt="2022-01-20T08:32:38.619" v="261" actId="26606"/>
          <ac:picMkLst>
            <pc:docMk/>
            <pc:sldMk cId="2023615079" sldId="256"/>
            <ac:picMk id="3074" creationId="{F185B184-2E8D-426D-9E44-C6D72F485D9C}"/>
          </ac:picMkLst>
        </pc:picChg>
        <pc:picChg chg="del">
          <ac:chgData name="Line Pedersen" userId="24c2cda2-fe33-49b9-8170-7d90734f430a" providerId="ADAL" clId="{31A5E967-F8A4-4AE1-A595-8F545A8A58E7}" dt="2022-01-20T08:32:27.210" v="259" actId="478"/>
          <ac:picMkLst>
            <pc:docMk/>
            <pc:sldMk cId="2023615079" sldId="256"/>
            <ac:picMk id="6146" creationId="{C43E3F0C-7294-4112-B46C-75F43E3A2814}"/>
          </ac:picMkLst>
        </pc:picChg>
      </pc:sldChg>
      <pc:sldChg chg="del">
        <pc:chgData name="Line Pedersen" userId="24c2cda2-fe33-49b9-8170-7d90734f430a" providerId="ADAL" clId="{31A5E967-F8A4-4AE1-A595-8F545A8A58E7}" dt="2022-01-19T12:02:11.207" v="17" actId="47"/>
        <pc:sldMkLst>
          <pc:docMk/>
          <pc:sldMk cId="63222616" sldId="257"/>
        </pc:sldMkLst>
      </pc:sldChg>
      <pc:sldChg chg="addSp modSp mod">
        <pc:chgData name="Line Pedersen" userId="24c2cda2-fe33-49b9-8170-7d90734f430a" providerId="ADAL" clId="{31A5E967-F8A4-4AE1-A595-8F545A8A58E7}" dt="2022-01-20T08:41:38.403" v="355" actId="1035"/>
        <pc:sldMkLst>
          <pc:docMk/>
          <pc:sldMk cId="1580647921" sldId="258"/>
        </pc:sldMkLst>
        <pc:spChg chg="add mod">
          <ac:chgData name="Line Pedersen" userId="24c2cda2-fe33-49b9-8170-7d90734f430a" providerId="ADAL" clId="{31A5E967-F8A4-4AE1-A595-8F545A8A58E7}" dt="2022-01-20T08:41:38.403" v="355" actId="1035"/>
          <ac:spMkLst>
            <pc:docMk/>
            <pc:sldMk cId="1580647921" sldId="258"/>
            <ac:spMk id="3" creationId="{C2AE3C28-451F-4306-A0C7-FF8D32951F82}"/>
          </ac:spMkLst>
        </pc:spChg>
        <pc:spChg chg="mod">
          <ac:chgData name="Line Pedersen" userId="24c2cda2-fe33-49b9-8170-7d90734f430a" providerId="ADAL" clId="{31A5E967-F8A4-4AE1-A595-8F545A8A58E7}" dt="2022-01-19T12:42:15.738" v="35" actId="20577"/>
          <ac:spMkLst>
            <pc:docMk/>
            <pc:sldMk cId="1580647921" sldId="258"/>
            <ac:spMk id="5" creationId="{EC8C7730-6B2B-4D29-B7C8-D52804686A70}"/>
          </ac:spMkLst>
        </pc:spChg>
        <pc:spChg chg="mod">
          <ac:chgData name="Line Pedersen" userId="24c2cda2-fe33-49b9-8170-7d90734f430a" providerId="ADAL" clId="{31A5E967-F8A4-4AE1-A595-8F545A8A58E7}" dt="2022-01-19T12:42:21.787" v="48" actId="20577"/>
          <ac:spMkLst>
            <pc:docMk/>
            <pc:sldMk cId="1580647921" sldId="258"/>
            <ac:spMk id="11" creationId="{2A456510-569A-4E5A-9F50-04A6E73A2EDC}"/>
          </ac:spMkLst>
        </pc:spChg>
        <pc:spChg chg="mod">
          <ac:chgData name="Line Pedersen" userId="24c2cda2-fe33-49b9-8170-7d90734f430a" providerId="ADAL" clId="{31A5E967-F8A4-4AE1-A595-8F545A8A58E7}" dt="2022-01-19T12:42:24.705" v="49" actId="20577"/>
          <ac:spMkLst>
            <pc:docMk/>
            <pc:sldMk cId="1580647921" sldId="258"/>
            <ac:spMk id="14" creationId="{454B746E-FC32-4DDB-87CE-60669330243F}"/>
          </ac:spMkLst>
        </pc:spChg>
      </pc:sldChg>
      <pc:sldChg chg="addSp delSp modSp mod addAnim delAnim modAnim">
        <pc:chgData name="Line Pedersen" userId="24c2cda2-fe33-49b9-8170-7d90734f430a" providerId="ADAL" clId="{31A5E967-F8A4-4AE1-A595-8F545A8A58E7}" dt="2022-01-20T08:42:51.264" v="357" actId="13822"/>
        <pc:sldMkLst>
          <pc:docMk/>
          <pc:sldMk cId="1289830795" sldId="259"/>
        </pc:sldMkLst>
        <pc:spChg chg="mod">
          <ac:chgData name="Line Pedersen" userId="24c2cda2-fe33-49b9-8170-7d90734f430a" providerId="ADAL" clId="{31A5E967-F8A4-4AE1-A595-8F545A8A58E7}" dt="2022-01-20T08:42:45.494" v="356" actId="13822"/>
          <ac:spMkLst>
            <pc:docMk/>
            <pc:sldMk cId="1289830795" sldId="259"/>
            <ac:spMk id="5" creationId="{4B7DEF6C-B487-459C-9521-074F9B1DAC1F}"/>
          </ac:spMkLst>
        </pc:spChg>
        <pc:spChg chg="del">
          <ac:chgData name="Line Pedersen" userId="24c2cda2-fe33-49b9-8170-7d90734f430a" providerId="ADAL" clId="{31A5E967-F8A4-4AE1-A595-8F545A8A58E7}" dt="2022-01-19T12:44:10.217" v="50" actId="478"/>
          <ac:spMkLst>
            <pc:docMk/>
            <pc:sldMk cId="1289830795" sldId="259"/>
            <ac:spMk id="10" creationId="{ABBF4D99-3B65-4615-8D3C-0BBADF33BA62}"/>
          </ac:spMkLst>
        </pc:spChg>
        <pc:spChg chg="mod">
          <ac:chgData name="Line Pedersen" userId="24c2cda2-fe33-49b9-8170-7d90734f430a" providerId="ADAL" clId="{31A5E967-F8A4-4AE1-A595-8F545A8A58E7}" dt="2022-01-19T12:45:27.739" v="59"/>
          <ac:spMkLst>
            <pc:docMk/>
            <pc:sldMk cId="1289830795" sldId="259"/>
            <ac:spMk id="18" creationId="{966B2085-5C15-4BEE-AB19-2FB4816DC319}"/>
          </ac:spMkLst>
        </pc:spChg>
        <pc:spChg chg="mod">
          <ac:chgData name="Line Pedersen" userId="24c2cda2-fe33-49b9-8170-7d90734f430a" providerId="ADAL" clId="{31A5E967-F8A4-4AE1-A595-8F545A8A58E7}" dt="2022-01-20T08:42:51.264" v="357" actId="13822"/>
          <ac:spMkLst>
            <pc:docMk/>
            <pc:sldMk cId="1289830795" sldId="259"/>
            <ac:spMk id="19" creationId="{EA602290-40E5-43F9-8E3D-BD90DDF62423}"/>
          </ac:spMkLst>
        </pc:spChg>
        <pc:grpChg chg="add del mod">
          <ac:chgData name="Line Pedersen" userId="24c2cda2-fe33-49b9-8170-7d90734f430a" providerId="ADAL" clId="{31A5E967-F8A4-4AE1-A595-8F545A8A58E7}" dt="2022-01-19T12:44:23.832" v="53" actId="478"/>
          <ac:grpSpMkLst>
            <pc:docMk/>
            <pc:sldMk cId="1289830795" sldId="259"/>
            <ac:grpSpMk id="6" creationId="{BE688AFD-2795-4293-B99E-2C68F0C06DAC}"/>
          </ac:grpSpMkLst>
        </pc:grpChg>
        <pc:grpChg chg="add mod">
          <ac:chgData name="Line Pedersen" userId="24c2cda2-fe33-49b9-8170-7d90734f430a" providerId="ADAL" clId="{31A5E967-F8A4-4AE1-A595-8F545A8A58E7}" dt="2022-01-19T12:45:37.631" v="62" actId="1076"/>
          <ac:grpSpMkLst>
            <pc:docMk/>
            <pc:sldMk cId="1289830795" sldId="259"/>
            <ac:grpSpMk id="17" creationId="{5949A986-2809-445F-9F23-0061AD474BB1}"/>
          </ac:grpSpMkLst>
        </pc:grpChg>
        <pc:picChg chg="mod">
          <ac:chgData name="Line Pedersen" userId="24c2cda2-fe33-49b9-8170-7d90734f430a" providerId="ADAL" clId="{31A5E967-F8A4-4AE1-A595-8F545A8A58E7}" dt="2022-01-19T12:45:30.891" v="61" actId="1076"/>
          <ac:picMkLst>
            <pc:docMk/>
            <pc:sldMk cId="1289830795" sldId="259"/>
            <ac:picMk id="3074" creationId="{FB85CB1C-F96F-4FF2-9C53-0229049A8118}"/>
          </ac:picMkLst>
        </pc:picChg>
      </pc:sldChg>
      <pc:sldChg chg="del">
        <pc:chgData name="Line Pedersen" userId="24c2cda2-fe33-49b9-8170-7d90734f430a" providerId="ADAL" clId="{31A5E967-F8A4-4AE1-A595-8F545A8A58E7}" dt="2022-01-19T12:02:16.599" v="18" actId="47"/>
        <pc:sldMkLst>
          <pc:docMk/>
          <pc:sldMk cId="3379717205" sldId="260"/>
        </pc:sldMkLst>
      </pc:sldChg>
      <pc:sldChg chg="delSp mod delAnim">
        <pc:chgData name="Line Pedersen" userId="24c2cda2-fe33-49b9-8170-7d90734f430a" providerId="ADAL" clId="{31A5E967-F8A4-4AE1-A595-8F545A8A58E7}" dt="2022-01-19T12:02:37.618" v="20" actId="478"/>
        <pc:sldMkLst>
          <pc:docMk/>
          <pc:sldMk cId="1409313252" sldId="261"/>
        </pc:sldMkLst>
        <pc:grpChg chg="del">
          <ac:chgData name="Line Pedersen" userId="24c2cda2-fe33-49b9-8170-7d90734f430a" providerId="ADAL" clId="{31A5E967-F8A4-4AE1-A595-8F545A8A58E7}" dt="2022-01-19T12:02:37.618" v="20" actId="478"/>
          <ac:grpSpMkLst>
            <pc:docMk/>
            <pc:sldMk cId="1409313252" sldId="261"/>
            <ac:grpSpMk id="7" creationId="{5C846383-8524-404E-B01D-AA532DB32423}"/>
          </ac:grpSpMkLst>
        </pc:grpChg>
      </pc:sldChg>
      <pc:sldChg chg="del">
        <pc:chgData name="Line Pedersen" userId="24c2cda2-fe33-49b9-8170-7d90734f430a" providerId="ADAL" clId="{31A5E967-F8A4-4AE1-A595-8F545A8A58E7}" dt="2022-01-19T12:02:33.927" v="19" actId="47"/>
        <pc:sldMkLst>
          <pc:docMk/>
          <pc:sldMk cId="1404356050" sldId="262"/>
        </pc:sldMkLst>
      </pc:sldChg>
      <pc:sldChg chg="addSp delSp modSp new mod setBg">
        <pc:chgData name="Line Pedersen" userId="24c2cda2-fe33-49b9-8170-7d90734f430a" providerId="ADAL" clId="{31A5E967-F8A4-4AE1-A595-8F545A8A58E7}" dt="2022-01-19T12:41:23.655" v="25" actId="962"/>
        <pc:sldMkLst>
          <pc:docMk/>
          <pc:sldMk cId="3638012466" sldId="262"/>
        </pc:sldMkLst>
        <pc:spChg chg="del">
          <ac:chgData name="Line Pedersen" userId="24c2cda2-fe33-49b9-8170-7d90734f430a" providerId="ADAL" clId="{31A5E967-F8A4-4AE1-A595-8F545A8A58E7}" dt="2022-01-19T12:41:20.884" v="23" actId="26606"/>
          <ac:spMkLst>
            <pc:docMk/>
            <pc:sldMk cId="3638012466" sldId="262"/>
            <ac:spMk id="2" creationId="{DAE80E13-5FD1-4FE5-BC48-28CB9B637F74}"/>
          </ac:spMkLst>
        </pc:spChg>
        <pc:spChg chg="del">
          <ac:chgData name="Line Pedersen" userId="24c2cda2-fe33-49b9-8170-7d90734f430a" providerId="ADAL" clId="{31A5E967-F8A4-4AE1-A595-8F545A8A58E7}" dt="2022-01-19T12:41:20.884" v="23" actId="26606"/>
          <ac:spMkLst>
            <pc:docMk/>
            <pc:sldMk cId="3638012466" sldId="262"/>
            <ac:spMk id="3" creationId="{A49BD4D3-497A-4B09-8A16-5736C450E3A6}"/>
          </ac:spMkLst>
        </pc:spChg>
        <pc:spChg chg="add">
          <ac:chgData name="Line Pedersen" userId="24c2cda2-fe33-49b9-8170-7d90734f430a" providerId="ADAL" clId="{31A5E967-F8A4-4AE1-A595-8F545A8A58E7}" dt="2022-01-19T12:41:20.884" v="23" actId="26606"/>
          <ac:spMkLst>
            <pc:docMk/>
            <pc:sldMk cId="3638012466" sldId="262"/>
            <ac:spMk id="71" creationId="{42A4FC2C-047E-45A5-965D-8E1E3BF09BC6}"/>
          </ac:spMkLst>
        </pc:spChg>
        <pc:picChg chg="add mod">
          <ac:chgData name="Line Pedersen" userId="24c2cda2-fe33-49b9-8170-7d90734f430a" providerId="ADAL" clId="{31A5E967-F8A4-4AE1-A595-8F545A8A58E7}" dt="2022-01-19T12:41:23.655" v="25" actId="962"/>
          <ac:picMkLst>
            <pc:docMk/>
            <pc:sldMk cId="3638012466" sldId="262"/>
            <ac:picMk id="1026" creationId="{90204248-BE3E-4F43-A8F0-988AC63CC2BB}"/>
          </ac:picMkLst>
        </pc:picChg>
      </pc:sldChg>
      <pc:sldChg chg="addSp modSp new mod setBg modAnim modNotesTx">
        <pc:chgData name="Line Pedersen" userId="24c2cda2-fe33-49b9-8170-7d90734f430a" providerId="ADAL" clId="{31A5E967-F8A4-4AE1-A595-8F545A8A58E7}" dt="2022-01-24T08:56:02.573" v="382" actId="20577"/>
        <pc:sldMkLst>
          <pc:docMk/>
          <pc:sldMk cId="1454357127" sldId="263"/>
        </pc:sldMkLst>
        <pc:spChg chg="mod">
          <ac:chgData name="Line Pedersen" userId="24c2cda2-fe33-49b9-8170-7d90734f430a" providerId="ADAL" clId="{31A5E967-F8A4-4AE1-A595-8F545A8A58E7}" dt="2022-01-19T14:42:15.621" v="246" actId="20577"/>
          <ac:spMkLst>
            <pc:docMk/>
            <pc:sldMk cId="1454357127" sldId="263"/>
            <ac:spMk id="2" creationId="{A89BC4E9-45DA-4154-A52D-73D39985ADBF}"/>
          </ac:spMkLst>
        </pc:spChg>
        <pc:spChg chg="mod">
          <ac:chgData name="Line Pedersen" userId="24c2cda2-fe33-49b9-8170-7d90734f430a" providerId="ADAL" clId="{31A5E967-F8A4-4AE1-A595-8F545A8A58E7}" dt="2022-01-19T15:12:21.150" v="249" actId="21"/>
          <ac:spMkLst>
            <pc:docMk/>
            <pc:sldMk cId="1454357127" sldId="263"/>
            <ac:spMk id="3" creationId="{64FDC2CF-E63D-4C7A-9202-7DB51A94F8A2}"/>
          </ac:spMkLst>
        </pc:spChg>
        <pc:spChg chg="add mod">
          <ac:chgData name="Line Pedersen" userId="24c2cda2-fe33-49b9-8170-7d90734f430a" providerId="ADAL" clId="{31A5E967-F8A4-4AE1-A595-8F545A8A58E7}" dt="2022-01-19T15:12:55.694" v="257" actId="164"/>
          <ac:spMkLst>
            <pc:docMk/>
            <pc:sldMk cId="1454357127" sldId="263"/>
            <ac:spMk id="4" creationId="{EBACB549-27E0-4BA5-893C-7FDC3D387574}"/>
          </ac:spMkLst>
        </pc:spChg>
        <pc:spChg chg="add">
          <ac:chgData name="Line Pedersen" userId="24c2cda2-fe33-49b9-8170-7d90734f430a" providerId="ADAL" clId="{31A5E967-F8A4-4AE1-A595-8F545A8A58E7}" dt="2022-01-19T14:35:05.105" v="166" actId="26606"/>
          <ac:spMkLst>
            <pc:docMk/>
            <pc:sldMk cId="1454357127" sldId="263"/>
            <ac:spMk id="71" creationId="{04812C46-200A-4DEB-A05E-3ED6C68C2387}"/>
          </ac:spMkLst>
        </pc:spChg>
        <pc:spChg chg="add">
          <ac:chgData name="Line Pedersen" userId="24c2cda2-fe33-49b9-8170-7d90734f430a" providerId="ADAL" clId="{31A5E967-F8A4-4AE1-A595-8F545A8A58E7}" dt="2022-01-19T14:35:05.105" v="166" actId="26606"/>
          <ac:spMkLst>
            <pc:docMk/>
            <pc:sldMk cId="1454357127" sldId="263"/>
            <ac:spMk id="73" creationId="{D1EA859B-E555-4109-94F3-6700E046E008}"/>
          </ac:spMkLst>
        </pc:spChg>
        <pc:grpChg chg="add mod">
          <ac:chgData name="Line Pedersen" userId="24c2cda2-fe33-49b9-8170-7d90734f430a" providerId="ADAL" clId="{31A5E967-F8A4-4AE1-A595-8F545A8A58E7}" dt="2022-01-19T15:12:55.694" v="257" actId="164"/>
          <ac:grpSpMkLst>
            <pc:docMk/>
            <pc:sldMk cId="1454357127" sldId="263"/>
            <ac:grpSpMk id="5" creationId="{07E3FC9D-B2B3-4481-AA27-EB02914F98DC}"/>
          </ac:grpSpMkLst>
        </pc:grpChg>
        <pc:picChg chg="add mod ord">
          <ac:chgData name="Line Pedersen" userId="24c2cda2-fe33-49b9-8170-7d90734f430a" providerId="ADAL" clId="{31A5E967-F8A4-4AE1-A595-8F545A8A58E7}" dt="2022-01-19T14:35:05.105" v="166" actId="26606"/>
          <ac:picMkLst>
            <pc:docMk/>
            <pc:sldMk cId="1454357127" sldId="263"/>
            <ac:picMk id="2050" creationId="{B314B993-F135-426B-9281-073272AC0FE1}"/>
          </ac:picMkLst>
        </pc:picChg>
        <pc:picChg chg="add mod">
          <ac:chgData name="Line Pedersen" userId="24c2cda2-fe33-49b9-8170-7d90734f430a" providerId="ADAL" clId="{31A5E967-F8A4-4AE1-A595-8F545A8A58E7}" dt="2022-01-19T15:12:55.694" v="257" actId="164"/>
          <ac:picMkLst>
            <pc:docMk/>
            <pc:sldMk cId="1454357127" sldId="263"/>
            <ac:picMk id="2052" creationId="{AA2BA6B7-46E9-4360-BECA-625FEF9A6E60}"/>
          </ac:picMkLst>
        </pc:picChg>
      </pc:sldChg>
    </pc:docChg>
  </pc:docChgLst>
  <pc:docChgLst>
    <pc:chgData name="Line Pedersen" userId="24c2cda2-fe33-49b9-8170-7d90734f430a" providerId="ADAL" clId="{AF18828A-206E-4ABF-86F5-D76C4B88BDAC}"/>
    <pc:docChg chg="custSel addSld delSld modSld sldOrd">
      <pc:chgData name="Line Pedersen" userId="24c2cda2-fe33-49b9-8170-7d90734f430a" providerId="ADAL" clId="{AF18828A-206E-4ABF-86F5-D76C4B88BDAC}" dt="2022-11-18T07:31:22.086" v="117" actId="47"/>
      <pc:docMkLst>
        <pc:docMk/>
      </pc:docMkLst>
      <pc:sldChg chg="modSp">
        <pc:chgData name="Line Pedersen" userId="24c2cda2-fe33-49b9-8170-7d90734f430a" providerId="ADAL" clId="{AF18828A-206E-4ABF-86F5-D76C4B88BDAC}" dt="2022-11-16T13:39:18.703" v="5" actId="20577"/>
        <pc:sldMkLst>
          <pc:docMk/>
          <pc:sldMk cId="2023615079" sldId="256"/>
        </pc:sldMkLst>
        <pc:spChg chg="mod">
          <ac:chgData name="Line Pedersen" userId="24c2cda2-fe33-49b9-8170-7d90734f430a" providerId="ADAL" clId="{AF18828A-206E-4ABF-86F5-D76C4B88BDAC}" dt="2022-11-16T13:39:18.703" v="5" actId="20577"/>
          <ac:spMkLst>
            <pc:docMk/>
            <pc:sldMk cId="2023615079" sldId="256"/>
            <ac:spMk id="3" creationId="{38AD5D70-D445-4960-9ED5-AC7F41053495}"/>
          </ac:spMkLst>
        </pc:spChg>
      </pc:sldChg>
      <pc:sldChg chg="delSp mod ord delAnim modNotesTx">
        <pc:chgData name="Line Pedersen" userId="24c2cda2-fe33-49b9-8170-7d90734f430a" providerId="ADAL" clId="{AF18828A-206E-4ABF-86F5-D76C4B88BDAC}" dt="2022-11-18T07:31:06.367" v="116"/>
        <pc:sldMkLst>
          <pc:docMk/>
          <pc:sldMk cId="1454357127" sldId="263"/>
        </pc:sldMkLst>
        <pc:spChg chg="del topLvl">
          <ac:chgData name="Line Pedersen" userId="24c2cda2-fe33-49b9-8170-7d90734f430a" providerId="ADAL" clId="{AF18828A-206E-4ABF-86F5-D76C4B88BDAC}" dt="2022-11-18T07:24:56.219" v="29" actId="478"/>
          <ac:spMkLst>
            <pc:docMk/>
            <pc:sldMk cId="1454357127" sldId="263"/>
            <ac:spMk id="4" creationId="{EBACB549-27E0-4BA5-893C-7FDC3D387574}"/>
          </ac:spMkLst>
        </pc:spChg>
        <pc:grpChg chg="del">
          <ac:chgData name="Line Pedersen" userId="24c2cda2-fe33-49b9-8170-7d90734f430a" providerId="ADAL" clId="{AF18828A-206E-4ABF-86F5-D76C4B88BDAC}" dt="2022-11-18T07:24:56.219" v="29" actId="478"/>
          <ac:grpSpMkLst>
            <pc:docMk/>
            <pc:sldMk cId="1454357127" sldId="263"/>
            <ac:grpSpMk id="5" creationId="{07E3FC9D-B2B3-4481-AA27-EB02914F98DC}"/>
          </ac:grpSpMkLst>
        </pc:grpChg>
        <pc:picChg chg="del topLvl">
          <ac:chgData name="Line Pedersen" userId="24c2cda2-fe33-49b9-8170-7d90734f430a" providerId="ADAL" clId="{AF18828A-206E-4ABF-86F5-D76C4B88BDAC}" dt="2022-11-18T07:24:57.153" v="30" actId="478"/>
          <ac:picMkLst>
            <pc:docMk/>
            <pc:sldMk cId="1454357127" sldId="263"/>
            <ac:picMk id="2052" creationId="{AA2BA6B7-46E9-4360-BECA-625FEF9A6E60}"/>
          </ac:picMkLst>
        </pc:picChg>
      </pc:sldChg>
      <pc:sldChg chg="addSp delSp modSp new mod ord setBg modNotesTx">
        <pc:chgData name="Line Pedersen" userId="24c2cda2-fe33-49b9-8170-7d90734f430a" providerId="ADAL" clId="{AF18828A-206E-4ABF-86F5-D76C4B88BDAC}" dt="2022-11-16T14:47:57.523" v="26" actId="20577"/>
        <pc:sldMkLst>
          <pc:docMk/>
          <pc:sldMk cId="3780894174" sldId="264"/>
        </pc:sldMkLst>
        <pc:spChg chg="del">
          <ac:chgData name="Line Pedersen" userId="24c2cda2-fe33-49b9-8170-7d90734f430a" providerId="ADAL" clId="{AF18828A-206E-4ABF-86F5-D76C4B88BDAC}" dt="2022-11-16T14:04:03.570" v="12" actId="26606"/>
          <ac:spMkLst>
            <pc:docMk/>
            <pc:sldMk cId="3780894174" sldId="264"/>
            <ac:spMk id="2" creationId="{66FFA670-0C4C-3E5E-87C6-ABBA40B64E87}"/>
          </ac:spMkLst>
        </pc:spChg>
        <pc:spChg chg="del">
          <ac:chgData name="Line Pedersen" userId="24c2cda2-fe33-49b9-8170-7d90734f430a" providerId="ADAL" clId="{AF18828A-206E-4ABF-86F5-D76C4B88BDAC}" dt="2022-11-16T14:04:03.570" v="12" actId="26606"/>
          <ac:spMkLst>
            <pc:docMk/>
            <pc:sldMk cId="3780894174" sldId="264"/>
            <ac:spMk id="3" creationId="{B4FF96AB-6A24-E014-6C7E-20DCABB65B8E}"/>
          </ac:spMkLst>
        </pc:spChg>
        <pc:spChg chg="add del">
          <ac:chgData name="Line Pedersen" userId="24c2cda2-fe33-49b9-8170-7d90734f430a" providerId="ADAL" clId="{AF18828A-206E-4ABF-86F5-D76C4B88BDAC}" dt="2022-11-16T14:04:42.419" v="14" actId="26606"/>
          <ac:spMkLst>
            <pc:docMk/>
            <pc:sldMk cId="3780894174" sldId="264"/>
            <ac:spMk id="1033" creationId="{42A4FC2C-047E-45A5-965D-8E1E3BF09BC6}"/>
          </ac:spMkLst>
        </pc:spChg>
        <pc:spChg chg="add">
          <ac:chgData name="Line Pedersen" userId="24c2cda2-fe33-49b9-8170-7d90734f430a" providerId="ADAL" clId="{AF18828A-206E-4ABF-86F5-D76C4B88BDAC}" dt="2022-11-16T14:04:42.419" v="14" actId="26606"/>
          <ac:spMkLst>
            <pc:docMk/>
            <pc:sldMk cId="3780894174" sldId="264"/>
            <ac:spMk id="1038" creationId="{A9F529C3-C941-49FD-8C67-82F134F64BDB}"/>
          </ac:spMkLst>
        </pc:spChg>
        <pc:spChg chg="add">
          <ac:chgData name="Line Pedersen" userId="24c2cda2-fe33-49b9-8170-7d90734f430a" providerId="ADAL" clId="{AF18828A-206E-4ABF-86F5-D76C4B88BDAC}" dt="2022-11-16T14:04:42.419" v="14" actId="26606"/>
          <ac:spMkLst>
            <pc:docMk/>
            <pc:sldMk cId="3780894174" sldId="264"/>
            <ac:spMk id="1040" creationId="{20586029-32A0-47E5-9AEC-AE3ABA6B94D0}"/>
          </ac:spMkLst>
        </pc:spChg>
        <pc:picChg chg="add del">
          <ac:chgData name="Line Pedersen" userId="24c2cda2-fe33-49b9-8170-7d90734f430a" providerId="ADAL" clId="{AF18828A-206E-4ABF-86F5-D76C4B88BDAC}" dt="2022-11-16T14:03:59.590" v="10" actId="478"/>
          <ac:picMkLst>
            <pc:docMk/>
            <pc:sldMk cId="3780894174" sldId="264"/>
            <ac:picMk id="1026" creationId="{47ACAE02-FB61-FEC2-A271-2EBC679D3539}"/>
          </ac:picMkLst>
        </pc:picChg>
        <pc:picChg chg="add mod">
          <ac:chgData name="Line Pedersen" userId="24c2cda2-fe33-49b9-8170-7d90734f430a" providerId="ADAL" clId="{AF18828A-206E-4ABF-86F5-D76C4B88BDAC}" dt="2022-11-16T14:04:42.419" v="14" actId="26606"/>
          <ac:picMkLst>
            <pc:docMk/>
            <pc:sldMk cId="3780894174" sldId="264"/>
            <ac:picMk id="1028" creationId="{9E9715B1-835F-99E5-6B99-9EB8799EF480}"/>
          </ac:picMkLst>
        </pc:picChg>
        <pc:picChg chg="add mod">
          <ac:chgData name="Line Pedersen" userId="24c2cda2-fe33-49b9-8170-7d90734f430a" providerId="ADAL" clId="{AF18828A-206E-4ABF-86F5-D76C4B88BDAC}" dt="2022-11-16T14:04:42.419" v="14" actId="26606"/>
          <ac:picMkLst>
            <pc:docMk/>
            <pc:sldMk cId="3780894174" sldId="264"/>
            <ac:picMk id="1030" creationId="{F06542F8-68C3-78D0-EAB3-E79242D155B1}"/>
          </ac:picMkLst>
        </pc:picChg>
        <pc:cxnChg chg="add">
          <ac:chgData name="Line Pedersen" userId="24c2cda2-fe33-49b9-8170-7d90734f430a" providerId="ADAL" clId="{AF18828A-206E-4ABF-86F5-D76C4B88BDAC}" dt="2022-11-16T14:04:42.419" v="14" actId="26606"/>
          <ac:cxnSpMkLst>
            <pc:docMk/>
            <pc:sldMk cId="3780894174" sldId="264"/>
            <ac:cxnSpMk id="1042" creationId="{8C730EAB-A532-4295-A302-FB4B90DB9F5E}"/>
          </ac:cxnSpMkLst>
        </pc:cxnChg>
      </pc:sldChg>
      <pc:sldChg chg="addSp delSp add del setBg delDesignElem modNotesTx">
        <pc:chgData name="Line Pedersen" userId="24c2cda2-fe33-49b9-8170-7d90734f430a" providerId="ADAL" clId="{AF18828A-206E-4ABF-86F5-D76C4B88BDAC}" dt="2022-11-18T07:29:08.016" v="114" actId="20577"/>
        <pc:sldMkLst>
          <pc:docMk/>
          <pc:sldMk cId="1505617943" sldId="266"/>
        </pc:sldMkLst>
        <pc:spChg chg="add del">
          <ac:chgData name="Line Pedersen" userId="24c2cda2-fe33-49b9-8170-7d90734f430a" providerId="ADAL" clId="{AF18828A-206E-4ABF-86F5-D76C4B88BDAC}" dt="2022-11-18T07:26:32.961" v="33"/>
          <ac:spMkLst>
            <pc:docMk/>
            <pc:sldMk cId="1505617943" sldId="266"/>
            <ac:spMk id="2068" creationId="{385E1BDC-A9B0-4A87-82E3-F3187F69A802}"/>
          </ac:spMkLst>
        </pc:spChg>
        <pc:spChg chg="add del">
          <ac:chgData name="Line Pedersen" userId="24c2cda2-fe33-49b9-8170-7d90734f430a" providerId="ADAL" clId="{AF18828A-206E-4ABF-86F5-D76C4B88BDAC}" dt="2022-11-18T07:26:32.961" v="33"/>
          <ac:spMkLst>
            <pc:docMk/>
            <pc:sldMk cId="1505617943" sldId="266"/>
            <ac:spMk id="2070" creationId="{0990C621-3B8B-4820-8328-D47EF7CE823C}"/>
          </ac:spMkLst>
        </pc:spChg>
        <pc:spChg chg="add del">
          <ac:chgData name="Line Pedersen" userId="24c2cda2-fe33-49b9-8170-7d90734f430a" providerId="ADAL" clId="{AF18828A-206E-4ABF-86F5-D76C4B88BDAC}" dt="2022-11-18T07:26:32.961" v="33"/>
          <ac:spMkLst>
            <pc:docMk/>
            <pc:sldMk cId="1505617943" sldId="266"/>
            <ac:spMk id="2072" creationId="{C1A2385B-1D2A-4E17-84FA-6CB7F0AAE473}"/>
          </ac:spMkLst>
        </pc:spChg>
        <pc:spChg chg="add del">
          <ac:chgData name="Line Pedersen" userId="24c2cda2-fe33-49b9-8170-7d90734f430a" providerId="ADAL" clId="{AF18828A-206E-4ABF-86F5-D76C4B88BDAC}" dt="2022-11-18T07:26:32.961" v="33"/>
          <ac:spMkLst>
            <pc:docMk/>
            <pc:sldMk cId="1505617943" sldId="266"/>
            <ac:spMk id="2074" creationId="{5E791F2F-79DB-4CC0-9FA1-001E3E91E8B7}"/>
          </ac:spMkLst>
        </pc:spChg>
      </pc:sldChg>
      <pc:sldChg chg="add del">
        <pc:chgData name="Line Pedersen" userId="24c2cda2-fe33-49b9-8170-7d90734f430a" providerId="ADAL" clId="{AF18828A-206E-4ABF-86F5-D76C4B88BDAC}" dt="2022-11-18T07:31:22.086" v="117" actId="47"/>
        <pc:sldMkLst>
          <pc:docMk/>
          <pc:sldMk cId="930426516" sldId="267"/>
        </pc:sldMkLst>
      </pc:sldChg>
      <pc:sldChg chg="add del">
        <pc:chgData name="Line Pedersen" userId="24c2cda2-fe33-49b9-8170-7d90734f430a" providerId="ADAL" clId="{AF18828A-206E-4ABF-86F5-D76C4B88BDAC}" dt="2022-11-18T07:26:32.961" v="33"/>
        <pc:sldMkLst>
          <pc:docMk/>
          <pc:sldMk cId="1187298642" sldId="267"/>
        </pc:sldMkLst>
      </pc:sldChg>
    </pc:docChg>
  </pc:docChgLst>
  <pc:docChgLst>
    <pc:chgData name="Line Bach Pedersen" userId="24c2cda2-fe33-49b9-8170-7d90734f430a" providerId="ADAL" clId="{23F29EE9-C128-4548-A2DA-A7CD8E858BAD}"/>
    <pc:docChg chg="undo custSel addSld delSld modSld sldOrd">
      <pc:chgData name="Line Bach Pedersen" userId="24c2cda2-fe33-49b9-8170-7d90734f430a" providerId="ADAL" clId="{23F29EE9-C128-4548-A2DA-A7CD8E858BAD}" dt="2024-12-06T11:51:21.880" v="646"/>
      <pc:docMkLst>
        <pc:docMk/>
      </pc:docMkLst>
      <pc:sldChg chg="modSp mod modShow">
        <pc:chgData name="Line Bach Pedersen" userId="24c2cda2-fe33-49b9-8170-7d90734f430a" providerId="ADAL" clId="{23F29EE9-C128-4548-A2DA-A7CD8E858BAD}" dt="2024-11-29T08:47:32.411" v="233" actId="729"/>
        <pc:sldMkLst>
          <pc:docMk/>
          <pc:sldMk cId="1409313252" sldId="261"/>
        </pc:sldMkLst>
        <pc:spChg chg="mod">
          <ac:chgData name="Line Bach Pedersen" userId="24c2cda2-fe33-49b9-8170-7d90734f430a" providerId="ADAL" clId="{23F29EE9-C128-4548-A2DA-A7CD8E858BAD}" dt="2024-11-29T08:34:41.788" v="58" actId="20577"/>
          <ac:spMkLst>
            <pc:docMk/>
            <pc:sldMk cId="1409313252" sldId="261"/>
            <ac:spMk id="2" creationId="{9BBBB60D-0382-461E-BE5F-13EC082073A5}"/>
          </ac:spMkLst>
        </pc:spChg>
      </pc:sldChg>
      <pc:sldChg chg="del">
        <pc:chgData name="Line Bach Pedersen" userId="24c2cda2-fe33-49b9-8170-7d90734f430a" providerId="ADAL" clId="{23F29EE9-C128-4548-A2DA-A7CD8E858BAD}" dt="2024-12-02T07:58:27.339" v="243" actId="47"/>
        <pc:sldMkLst>
          <pc:docMk/>
          <pc:sldMk cId="1454357127" sldId="263"/>
        </pc:sldMkLst>
      </pc:sldChg>
      <pc:sldChg chg="del">
        <pc:chgData name="Line Bach Pedersen" userId="24c2cda2-fe33-49b9-8170-7d90734f430a" providerId="ADAL" clId="{23F29EE9-C128-4548-A2DA-A7CD8E858BAD}" dt="2024-12-02T08:00:34.386" v="246" actId="47"/>
        <pc:sldMkLst>
          <pc:docMk/>
          <pc:sldMk cId="3780894174" sldId="264"/>
        </pc:sldMkLst>
      </pc:sldChg>
      <pc:sldChg chg="addSp modSp mod">
        <pc:chgData name="Line Bach Pedersen" userId="24c2cda2-fe33-49b9-8170-7d90734f430a" providerId="ADAL" clId="{23F29EE9-C128-4548-A2DA-A7CD8E858BAD}" dt="2024-12-02T08:35:49.182" v="640" actId="20577"/>
        <pc:sldMkLst>
          <pc:docMk/>
          <pc:sldMk cId="1505617943" sldId="266"/>
        </pc:sldMkLst>
        <pc:spChg chg="add mod">
          <ac:chgData name="Line Bach Pedersen" userId="24c2cda2-fe33-49b9-8170-7d90734f430a" providerId="ADAL" clId="{23F29EE9-C128-4548-A2DA-A7CD8E858BAD}" dt="2024-12-02T08:03:33.467" v="260" actId="1076"/>
          <ac:spMkLst>
            <pc:docMk/>
            <pc:sldMk cId="1505617943" sldId="266"/>
            <ac:spMk id="4" creationId="{3BD4AA8B-A4E7-92C7-7344-FED1BD2AFDAC}"/>
          </ac:spMkLst>
        </pc:spChg>
        <pc:spChg chg="add mod">
          <ac:chgData name="Line Bach Pedersen" userId="24c2cda2-fe33-49b9-8170-7d90734f430a" providerId="ADAL" clId="{23F29EE9-C128-4548-A2DA-A7CD8E858BAD}" dt="2024-12-02T08:03:15.087" v="259"/>
          <ac:spMkLst>
            <pc:docMk/>
            <pc:sldMk cId="1505617943" sldId="266"/>
            <ac:spMk id="5" creationId="{8C2EA091-D2DF-5751-9F77-EB3F4AB10B3A}"/>
          </ac:spMkLst>
        </pc:spChg>
        <pc:spChg chg="add mod">
          <ac:chgData name="Line Bach Pedersen" userId="24c2cda2-fe33-49b9-8170-7d90734f430a" providerId="ADAL" clId="{23F29EE9-C128-4548-A2DA-A7CD8E858BAD}" dt="2024-12-02T08:34:37.417" v="623" actId="1076"/>
          <ac:spMkLst>
            <pc:docMk/>
            <pc:sldMk cId="1505617943" sldId="266"/>
            <ac:spMk id="6" creationId="{9BC953F5-65C4-8A5B-AC02-B79E69C4AB6F}"/>
          </ac:spMkLst>
        </pc:spChg>
        <pc:spChg chg="add mod">
          <ac:chgData name="Line Bach Pedersen" userId="24c2cda2-fe33-49b9-8170-7d90734f430a" providerId="ADAL" clId="{23F29EE9-C128-4548-A2DA-A7CD8E858BAD}" dt="2024-12-02T08:35:49.182" v="640" actId="20577"/>
          <ac:spMkLst>
            <pc:docMk/>
            <pc:sldMk cId="1505617943" sldId="266"/>
            <ac:spMk id="7" creationId="{79486539-4B63-E2B6-13B7-BC5962B2218A}"/>
          </ac:spMkLst>
        </pc:spChg>
      </pc:sldChg>
      <pc:sldChg chg="addSp delSp modSp new mod modNotesTx">
        <pc:chgData name="Line Bach Pedersen" userId="24c2cda2-fe33-49b9-8170-7d90734f430a" providerId="ADAL" clId="{23F29EE9-C128-4548-A2DA-A7CD8E858BAD}" dt="2024-12-06T11:51:21.880" v="646"/>
        <pc:sldMkLst>
          <pc:docMk/>
          <pc:sldMk cId="3111370816" sldId="267"/>
        </pc:sldMkLst>
        <pc:spChg chg="mod">
          <ac:chgData name="Line Bach Pedersen" userId="24c2cda2-fe33-49b9-8170-7d90734f430a" providerId="ADAL" clId="{23F29EE9-C128-4548-A2DA-A7CD8E858BAD}" dt="2024-11-29T08:46:06.332" v="228" actId="20577"/>
          <ac:spMkLst>
            <pc:docMk/>
            <pc:sldMk cId="3111370816" sldId="267"/>
            <ac:spMk id="2" creationId="{9544D7C6-751F-6972-5638-9D3F41574F60}"/>
          </ac:spMkLst>
        </pc:spChg>
        <pc:spChg chg="del mod">
          <ac:chgData name="Line Bach Pedersen" userId="24c2cda2-fe33-49b9-8170-7d90734f430a" providerId="ADAL" clId="{23F29EE9-C128-4548-A2DA-A7CD8E858BAD}" dt="2024-11-29T08:45:59.104" v="210" actId="22"/>
          <ac:spMkLst>
            <pc:docMk/>
            <pc:sldMk cId="3111370816" sldId="267"/>
            <ac:spMk id="3" creationId="{27AFA12C-21A0-0592-5262-58200E1C323A}"/>
          </ac:spMkLst>
        </pc:spChg>
        <pc:spChg chg="add mod">
          <ac:chgData name="Line Bach Pedersen" userId="24c2cda2-fe33-49b9-8170-7d90734f430a" providerId="ADAL" clId="{23F29EE9-C128-4548-A2DA-A7CD8E858BAD}" dt="2024-12-02T08:36:27.885" v="642" actId="1076"/>
          <ac:spMkLst>
            <pc:docMk/>
            <pc:sldMk cId="3111370816" sldId="267"/>
            <ac:spMk id="6" creationId="{F77DF52B-C4C1-4BA5-8AAF-D032741626E9}"/>
          </ac:spMkLst>
        </pc:spChg>
        <pc:picChg chg="add mod ord modCrop">
          <ac:chgData name="Line Bach Pedersen" userId="24c2cda2-fe33-49b9-8170-7d90734f430a" providerId="ADAL" clId="{23F29EE9-C128-4548-A2DA-A7CD8E858BAD}" dt="2024-12-02T08:36:26.029" v="641" actId="1076"/>
          <ac:picMkLst>
            <pc:docMk/>
            <pc:sldMk cId="3111370816" sldId="267"/>
            <ac:picMk id="5" creationId="{B1FB5C15-820F-C665-CED1-0606D5CC6808}"/>
          </ac:picMkLst>
        </pc:picChg>
        <pc:inkChg chg="add">
          <ac:chgData name="Line Bach Pedersen" userId="24c2cda2-fe33-49b9-8170-7d90734f430a" providerId="ADAL" clId="{23F29EE9-C128-4548-A2DA-A7CD8E858BAD}" dt="2024-12-06T11:51:21.880" v="646"/>
          <ac:inkMkLst>
            <pc:docMk/>
            <pc:sldMk cId="3111370816" sldId="267"/>
            <ac:inkMk id="3" creationId="{04868B11-E475-FD11-7E80-ECA2AC012D70}"/>
          </ac:inkMkLst>
        </pc:inkChg>
      </pc:sldChg>
      <pc:sldChg chg="addSp modSp new mod setBg addAnim modAnim modNotesTx">
        <pc:chgData name="Line Bach Pedersen" userId="24c2cda2-fe33-49b9-8170-7d90734f430a" providerId="ADAL" clId="{23F29EE9-C128-4548-A2DA-A7CD8E858BAD}" dt="2024-12-02T08:17:52.742" v="321" actId="20577"/>
        <pc:sldMkLst>
          <pc:docMk/>
          <pc:sldMk cId="434938689" sldId="268"/>
        </pc:sldMkLst>
        <pc:spChg chg="mod">
          <ac:chgData name="Line Bach Pedersen" userId="24c2cda2-fe33-49b9-8170-7d90734f430a" providerId="ADAL" clId="{23F29EE9-C128-4548-A2DA-A7CD8E858BAD}" dt="2024-11-29T08:39:03.675" v="187" actId="20577"/>
          <ac:spMkLst>
            <pc:docMk/>
            <pc:sldMk cId="434938689" sldId="268"/>
            <ac:spMk id="2" creationId="{2235C852-2EFC-6D23-A705-3A2FA65880C0}"/>
          </ac:spMkLst>
        </pc:spChg>
        <pc:spChg chg="mod">
          <ac:chgData name="Line Bach Pedersen" userId="24c2cda2-fe33-49b9-8170-7d90734f430a" providerId="ADAL" clId="{23F29EE9-C128-4548-A2DA-A7CD8E858BAD}" dt="2024-12-02T08:17:52.742" v="321" actId="20577"/>
          <ac:spMkLst>
            <pc:docMk/>
            <pc:sldMk cId="434938689" sldId="268"/>
            <ac:spMk id="3" creationId="{854EEC53-DABD-C334-E219-D73E0AF24F06}"/>
          </ac:spMkLst>
        </pc:spChg>
        <pc:spChg chg="add mod">
          <ac:chgData name="Line Bach Pedersen" userId="24c2cda2-fe33-49b9-8170-7d90734f430a" providerId="ADAL" clId="{23F29EE9-C128-4548-A2DA-A7CD8E858BAD}" dt="2024-12-02T08:07:05.783" v="300" actId="1076"/>
          <ac:spMkLst>
            <pc:docMk/>
            <pc:sldMk cId="434938689" sldId="268"/>
            <ac:spMk id="4" creationId="{1D414B21-EA72-CC87-7CCB-CDE98FD74907}"/>
          </ac:spMkLst>
        </pc:spChg>
        <pc:spChg chg="add mod">
          <ac:chgData name="Line Bach Pedersen" userId="24c2cda2-fe33-49b9-8170-7d90734f430a" providerId="ADAL" clId="{23F29EE9-C128-4548-A2DA-A7CD8E858BAD}" dt="2024-12-02T08:07:09.174" v="301" actId="1076"/>
          <ac:spMkLst>
            <pc:docMk/>
            <pc:sldMk cId="434938689" sldId="268"/>
            <ac:spMk id="6" creationId="{DD20C207-D2E2-DC57-4423-1CF911C3DA1F}"/>
          </ac:spMkLst>
        </pc:spChg>
        <pc:spChg chg="add">
          <ac:chgData name="Line Bach Pedersen" userId="24c2cda2-fe33-49b9-8170-7d90734f430a" providerId="ADAL" clId="{23F29EE9-C128-4548-A2DA-A7CD8E858BAD}" dt="2024-11-29T08:38:27.192" v="106" actId="26606"/>
          <ac:spMkLst>
            <pc:docMk/>
            <pc:sldMk cId="434938689" sldId="268"/>
            <ac:spMk id="10" creationId="{201CC55D-ED54-4C5C-95E6-10947BD1103B}"/>
          </ac:spMkLst>
        </pc:spChg>
        <pc:spChg chg="add">
          <ac:chgData name="Line Bach Pedersen" userId="24c2cda2-fe33-49b9-8170-7d90734f430a" providerId="ADAL" clId="{23F29EE9-C128-4548-A2DA-A7CD8E858BAD}" dt="2024-11-29T08:38:27.192" v="106" actId="26606"/>
          <ac:spMkLst>
            <pc:docMk/>
            <pc:sldMk cId="434938689" sldId="268"/>
            <ac:spMk id="16" creationId="{3873B707-463F-40B0-8227-E8CC6C67EB25}"/>
          </ac:spMkLst>
        </pc:spChg>
        <pc:spChg chg="add">
          <ac:chgData name="Line Bach Pedersen" userId="24c2cda2-fe33-49b9-8170-7d90734f430a" providerId="ADAL" clId="{23F29EE9-C128-4548-A2DA-A7CD8E858BAD}" dt="2024-11-29T08:38:27.192" v="106" actId="26606"/>
          <ac:spMkLst>
            <pc:docMk/>
            <pc:sldMk cId="434938689" sldId="268"/>
            <ac:spMk id="18" creationId="{C13237C8-E62C-4F0D-A318-BD6FB6C2D138}"/>
          </ac:spMkLst>
        </pc:spChg>
        <pc:spChg chg="add">
          <ac:chgData name="Line Bach Pedersen" userId="24c2cda2-fe33-49b9-8170-7d90734f430a" providerId="ADAL" clId="{23F29EE9-C128-4548-A2DA-A7CD8E858BAD}" dt="2024-11-29T08:38:27.192" v="106" actId="26606"/>
          <ac:spMkLst>
            <pc:docMk/>
            <pc:sldMk cId="434938689" sldId="268"/>
            <ac:spMk id="20" creationId="{19C9EAEA-39D0-4B0E-A0EB-51E7B26740B1}"/>
          </ac:spMkLst>
        </pc:spChg>
        <pc:grpChg chg="add">
          <ac:chgData name="Line Bach Pedersen" userId="24c2cda2-fe33-49b9-8170-7d90734f430a" providerId="ADAL" clId="{23F29EE9-C128-4548-A2DA-A7CD8E858BAD}" dt="2024-11-29T08:38:27.192" v="106" actId="26606"/>
          <ac:grpSpMkLst>
            <pc:docMk/>
            <pc:sldMk cId="434938689" sldId="268"/>
            <ac:grpSpMk id="12" creationId="{1DE889C7-FAD6-4397-98E2-05D503484459}"/>
          </ac:grpSpMkLst>
        </pc:grpChg>
        <pc:picChg chg="add mod">
          <ac:chgData name="Line Bach Pedersen" userId="24c2cda2-fe33-49b9-8170-7d90734f430a" providerId="ADAL" clId="{23F29EE9-C128-4548-A2DA-A7CD8E858BAD}" dt="2024-11-29T08:38:27.192" v="106" actId="26606"/>
          <ac:picMkLst>
            <pc:docMk/>
            <pc:sldMk cId="434938689" sldId="268"/>
            <ac:picMk id="5" creationId="{A89628A3-B450-5A0F-93B0-3F9C44682729}"/>
          </ac:picMkLst>
        </pc:picChg>
        <pc:cxnChg chg="add mod">
          <ac:chgData name="Line Bach Pedersen" userId="24c2cda2-fe33-49b9-8170-7d90734f430a" providerId="ADAL" clId="{23F29EE9-C128-4548-A2DA-A7CD8E858BAD}" dt="2024-12-02T08:07:14.447" v="303" actId="13822"/>
          <ac:cxnSpMkLst>
            <pc:docMk/>
            <pc:sldMk cId="434938689" sldId="268"/>
            <ac:cxnSpMk id="8" creationId="{9590EE4E-9BB1-CD21-EB34-800A5F92B608}"/>
          </ac:cxnSpMkLst>
        </pc:cxnChg>
        <pc:cxnChg chg="add mod">
          <ac:chgData name="Line Bach Pedersen" userId="24c2cda2-fe33-49b9-8170-7d90734f430a" providerId="ADAL" clId="{23F29EE9-C128-4548-A2DA-A7CD8E858BAD}" dt="2024-12-02T08:07:20.592" v="305" actId="1076"/>
          <ac:cxnSpMkLst>
            <pc:docMk/>
            <pc:sldMk cId="434938689" sldId="268"/>
            <ac:cxnSpMk id="9" creationId="{6CAAC237-38C3-91C3-98B3-2D1F45582FF5}"/>
          </ac:cxnSpMkLst>
        </pc:cxnChg>
      </pc:sldChg>
      <pc:sldChg chg="addSp delSp modSp new mod">
        <pc:chgData name="Line Bach Pedersen" userId="24c2cda2-fe33-49b9-8170-7d90734f430a" providerId="ADAL" clId="{23F29EE9-C128-4548-A2DA-A7CD8E858BAD}" dt="2024-12-02T09:20:03.995" v="645" actId="732"/>
        <pc:sldMkLst>
          <pc:docMk/>
          <pc:sldMk cId="774565400" sldId="269"/>
        </pc:sldMkLst>
        <pc:picChg chg="add mod modCrop">
          <ac:chgData name="Line Bach Pedersen" userId="24c2cda2-fe33-49b9-8170-7d90734f430a" providerId="ADAL" clId="{23F29EE9-C128-4548-A2DA-A7CD8E858BAD}" dt="2024-12-02T09:20:03.995" v="645" actId="732"/>
          <ac:picMkLst>
            <pc:docMk/>
            <pc:sldMk cId="774565400" sldId="269"/>
            <ac:picMk id="5" creationId="{6FCA823D-3840-C505-CD90-66E83CC27DBC}"/>
          </ac:picMkLst>
        </pc:picChg>
        <pc:inkChg chg="add del">
          <ac:chgData name="Line Bach Pedersen" userId="24c2cda2-fe33-49b9-8170-7d90734f430a" providerId="ADAL" clId="{23F29EE9-C128-4548-A2DA-A7CD8E858BAD}" dt="2024-12-02T09:19:57.752" v="644" actId="478"/>
          <ac:inkMkLst>
            <pc:docMk/>
            <pc:sldMk cId="774565400" sldId="269"/>
            <ac:inkMk id="4" creationId="{D8210765-9B2B-D006-06FA-375A2AA68841}"/>
          </ac:inkMkLst>
        </pc:inkChg>
      </pc:sldChg>
      <pc:sldChg chg="addSp new ord">
        <pc:chgData name="Line Bach Pedersen" userId="24c2cda2-fe33-49b9-8170-7d90734f430a" providerId="ADAL" clId="{23F29EE9-C128-4548-A2DA-A7CD8E858BAD}" dt="2024-12-02T08:19:30.744" v="338"/>
        <pc:sldMkLst>
          <pc:docMk/>
          <pc:sldMk cId="714919941" sldId="270"/>
        </pc:sldMkLst>
        <pc:picChg chg="add">
          <ac:chgData name="Line Bach Pedersen" userId="24c2cda2-fe33-49b9-8170-7d90734f430a" providerId="ADAL" clId="{23F29EE9-C128-4548-A2DA-A7CD8E858BAD}" dt="2024-11-29T08:47:16.658" v="232"/>
          <ac:picMkLst>
            <pc:docMk/>
            <pc:sldMk cId="714919941" sldId="270"/>
            <ac:picMk id="1026" creationId="{E4AE4C7C-F636-1DB2-B562-004D7CA43C6B}"/>
          </ac:picMkLst>
        </pc:picChg>
      </pc:sldChg>
      <pc:sldChg chg="addSp modSp new mod">
        <pc:chgData name="Line Bach Pedersen" userId="24c2cda2-fe33-49b9-8170-7d90734f430a" providerId="ADAL" clId="{23F29EE9-C128-4548-A2DA-A7CD8E858BAD}" dt="2024-12-02T08:01:27.278" v="258" actId="1076"/>
        <pc:sldMkLst>
          <pc:docMk/>
          <pc:sldMk cId="2061403139" sldId="271"/>
        </pc:sldMkLst>
        <pc:picChg chg="add mod">
          <ac:chgData name="Line Bach Pedersen" userId="24c2cda2-fe33-49b9-8170-7d90734f430a" providerId="ADAL" clId="{23F29EE9-C128-4548-A2DA-A7CD8E858BAD}" dt="2024-12-02T08:01:19.110" v="255" actId="1076"/>
          <ac:picMkLst>
            <pc:docMk/>
            <pc:sldMk cId="2061403139" sldId="271"/>
            <ac:picMk id="5" creationId="{5588272C-D8E7-813C-912E-356F30DBDB64}"/>
          </ac:picMkLst>
        </pc:picChg>
        <pc:picChg chg="add mod">
          <ac:chgData name="Line Bach Pedersen" userId="24c2cda2-fe33-49b9-8170-7d90734f430a" providerId="ADAL" clId="{23F29EE9-C128-4548-A2DA-A7CD8E858BAD}" dt="2024-12-02T08:01:27.278" v="258" actId="1076"/>
          <ac:picMkLst>
            <pc:docMk/>
            <pc:sldMk cId="2061403139" sldId="271"/>
            <ac:picMk id="7" creationId="{7A5338B2-9BC7-F3B6-F34F-90AF8352563D}"/>
          </ac:picMkLst>
        </pc:picChg>
      </pc:sldChg>
      <pc:sldChg chg="addSp delSp modSp new mod modClrScheme chgLayout">
        <pc:chgData name="Line Bach Pedersen" userId="24c2cda2-fe33-49b9-8170-7d90734f430a" providerId="ADAL" clId="{23F29EE9-C128-4548-A2DA-A7CD8E858BAD}" dt="2024-12-02T08:19:19.543" v="336" actId="20577"/>
        <pc:sldMkLst>
          <pc:docMk/>
          <pc:sldMk cId="3475104349" sldId="272"/>
        </pc:sldMkLst>
        <pc:spChg chg="del mod ord">
          <ac:chgData name="Line Bach Pedersen" userId="24c2cda2-fe33-49b9-8170-7d90734f430a" providerId="ADAL" clId="{23F29EE9-C128-4548-A2DA-A7CD8E858BAD}" dt="2024-12-02T08:19:14.644" v="323" actId="700"/>
          <ac:spMkLst>
            <pc:docMk/>
            <pc:sldMk cId="3475104349" sldId="272"/>
            <ac:spMk id="2" creationId="{7BC532FC-3EA8-D00E-9AAF-4604D2700D22}"/>
          </ac:spMkLst>
        </pc:spChg>
        <pc:spChg chg="del mod ord">
          <ac:chgData name="Line Bach Pedersen" userId="24c2cda2-fe33-49b9-8170-7d90734f430a" providerId="ADAL" clId="{23F29EE9-C128-4548-A2DA-A7CD8E858BAD}" dt="2024-12-02T08:19:14.644" v="323" actId="700"/>
          <ac:spMkLst>
            <pc:docMk/>
            <pc:sldMk cId="3475104349" sldId="272"/>
            <ac:spMk id="3" creationId="{6B96FE59-D644-E83C-3276-C715D778E27C}"/>
          </ac:spMkLst>
        </pc:spChg>
        <pc:spChg chg="add mod ord">
          <ac:chgData name="Line Bach Pedersen" userId="24c2cda2-fe33-49b9-8170-7d90734f430a" providerId="ADAL" clId="{23F29EE9-C128-4548-A2DA-A7CD8E858BAD}" dt="2024-12-02T08:19:19.543" v="336" actId="20577"/>
          <ac:spMkLst>
            <pc:docMk/>
            <pc:sldMk cId="3475104349" sldId="272"/>
            <ac:spMk id="4" creationId="{3B5F4EB3-60C7-ED34-77DF-16E29DDEEEB2}"/>
          </ac:spMkLst>
        </pc:spChg>
        <pc:spChg chg="add mod ord">
          <ac:chgData name="Line Bach Pedersen" userId="24c2cda2-fe33-49b9-8170-7d90734f430a" providerId="ADAL" clId="{23F29EE9-C128-4548-A2DA-A7CD8E858BAD}" dt="2024-12-02T08:19:14.644" v="323" actId="700"/>
          <ac:spMkLst>
            <pc:docMk/>
            <pc:sldMk cId="3475104349" sldId="272"/>
            <ac:spMk id="5" creationId="{F45E4296-F663-471E-642F-FCDEB8B083EE}"/>
          </ac:spMkLst>
        </pc:spChg>
      </pc:sldChg>
    </pc:docChg>
  </pc:docChgLst>
  <pc:docChgLst>
    <pc:chgData name="Line Pedersen" userId="24c2cda2-fe33-49b9-8170-7d90734f430a" providerId="ADAL" clId="{61AA2AAE-1844-4D53-AF6B-FB4FCA1E366A}"/>
    <pc:docChg chg="undo custSel addSld delSld modSld">
      <pc:chgData name="Line Pedersen" userId="24c2cda2-fe33-49b9-8170-7d90734f430a" providerId="ADAL" clId="{61AA2AAE-1844-4D53-AF6B-FB4FCA1E366A}" dt="2022-01-14T08:19:23.143" v="1239" actId="47"/>
      <pc:docMkLst>
        <pc:docMk/>
      </pc:docMkLst>
      <pc:sldChg chg="addSp modSp mod setBg addAnim">
        <pc:chgData name="Line Pedersen" userId="24c2cda2-fe33-49b9-8170-7d90734f430a" providerId="ADAL" clId="{61AA2AAE-1844-4D53-AF6B-FB4FCA1E366A}" dt="2022-01-14T08:09:10.142" v="938" actId="114"/>
        <pc:sldMkLst>
          <pc:docMk/>
          <pc:sldMk cId="2023615079" sldId="256"/>
        </pc:sldMkLst>
        <pc:spChg chg="mod">
          <ac:chgData name="Line Pedersen" userId="24c2cda2-fe33-49b9-8170-7d90734f430a" providerId="ADAL" clId="{61AA2AAE-1844-4D53-AF6B-FB4FCA1E366A}" dt="2022-01-14T07:45:36.310" v="793" actId="26606"/>
          <ac:spMkLst>
            <pc:docMk/>
            <pc:sldMk cId="2023615079" sldId="256"/>
            <ac:spMk id="2" creationId="{F2738B40-7FD1-4B1A-AF6C-63A77BADDCA1}"/>
          </ac:spMkLst>
        </pc:spChg>
        <pc:spChg chg="mod">
          <ac:chgData name="Line Pedersen" userId="24c2cda2-fe33-49b9-8170-7d90734f430a" providerId="ADAL" clId="{61AA2AAE-1844-4D53-AF6B-FB4FCA1E366A}" dt="2022-01-14T08:09:10.142" v="938" actId="114"/>
          <ac:spMkLst>
            <pc:docMk/>
            <pc:sldMk cId="2023615079" sldId="256"/>
            <ac:spMk id="3" creationId="{38AD5D70-D445-4960-9ED5-AC7F41053495}"/>
          </ac:spMkLst>
        </pc:spChg>
        <pc:picChg chg="add mod">
          <ac:chgData name="Line Pedersen" userId="24c2cda2-fe33-49b9-8170-7d90734f430a" providerId="ADAL" clId="{61AA2AAE-1844-4D53-AF6B-FB4FCA1E366A}" dt="2022-01-14T07:45:36.310" v="793" actId="26606"/>
          <ac:picMkLst>
            <pc:docMk/>
            <pc:sldMk cId="2023615079" sldId="256"/>
            <ac:picMk id="6146" creationId="{C43E3F0C-7294-4112-B46C-75F43E3A2814}"/>
          </ac:picMkLst>
        </pc:picChg>
      </pc:sldChg>
      <pc:sldChg chg="addSp delSp modSp mod">
        <pc:chgData name="Line Pedersen" userId="24c2cda2-fe33-49b9-8170-7d90734f430a" providerId="ADAL" clId="{61AA2AAE-1844-4D53-AF6B-FB4FCA1E366A}" dt="2022-01-14T08:10:41.099" v="951" actId="1076"/>
        <pc:sldMkLst>
          <pc:docMk/>
          <pc:sldMk cId="63222616" sldId="257"/>
        </pc:sldMkLst>
        <pc:spChg chg="add del mod">
          <ac:chgData name="Line Pedersen" userId="24c2cda2-fe33-49b9-8170-7d90734f430a" providerId="ADAL" clId="{61AA2AAE-1844-4D53-AF6B-FB4FCA1E366A}" dt="2022-01-13T11:48:06.250" v="96" actId="26606"/>
          <ac:spMkLst>
            <pc:docMk/>
            <pc:sldMk cId="63222616" sldId="257"/>
            <ac:spMk id="4" creationId="{31CE13EA-87B3-4717-BFF6-9DABBA1FF211}"/>
          </ac:spMkLst>
        </pc:spChg>
        <pc:spChg chg="add del mod">
          <ac:chgData name="Line Pedersen" userId="24c2cda2-fe33-49b9-8170-7d90734f430a" providerId="ADAL" clId="{61AA2AAE-1844-4D53-AF6B-FB4FCA1E366A}" dt="2022-01-13T11:48:23.336" v="99" actId="26606"/>
          <ac:spMkLst>
            <pc:docMk/>
            <pc:sldMk cId="63222616" sldId="257"/>
            <ac:spMk id="5" creationId="{0CCA65A6-9A47-4001-91F3-283534894BE0}"/>
          </ac:spMkLst>
        </pc:spChg>
        <pc:spChg chg="add mod">
          <ac:chgData name="Line Pedersen" userId="24c2cda2-fe33-49b9-8170-7d90734f430a" providerId="ADAL" clId="{61AA2AAE-1844-4D53-AF6B-FB4FCA1E366A}" dt="2022-01-13T11:54:12.659" v="277" actId="478"/>
          <ac:spMkLst>
            <pc:docMk/>
            <pc:sldMk cId="63222616" sldId="257"/>
            <ac:spMk id="6" creationId="{A14D12E8-23F0-4423-BBCA-D31273BEA28F}"/>
          </ac:spMkLst>
        </pc:spChg>
        <pc:spChg chg="del">
          <ac:chgData name="Line Pedersen" userId="24c2cda2-fe33-49b9-8170-7d90734f430a" providerId="ADAL" clId="{61AA2AAE-1844-4D53-AF6B-FB4FCA1E366A}" dt="2022-01-13T11:48:06.250" v="96" actId="26606"/>
          <ac:spMkLst>
            <pc:docMk/>
            <pc:sldMk cId="63222616" sldId="257"/>
            <ac:spMk id="71" creationId="{42A4FC2C-047E-45A5-965D-8E1E3BF09BC6}"/>
          </ac:spMkLst>
        </pc:spChg>
        <pc:spChg chg="add del">
          <ac:chgData name="Line Pedersen" userId="24c2cda2-fe33-49b9-8170-7d90734f430a" providerId="ADAL" clId="{61AA2AAE-1844-4D53-AF6B-FB4FCA1E366A}" dt="2022-01-13T11:48:23.336" v="99" actId="26606"/>
          <ac:spMkLst>
            <pc:docMk/>
            <pc:sldMk cId="63222616" sldId="257"/>
            <ac:spMk id="137" creationId="{42A4FC2C-047E-45A5-965D-8E1E3BF09BC6}"/>
          </ac:spMkLst>
        </pc:spChg>
        <pc:spChg chg="add">
          <ac:chgData name="Line Pedersen" userId="24c2cda2-fe33-49b9-8170-7d90734f430a" providerId="ADAL" clId="{61AA2AAE-1844-4D53-AF6B-FB4FCA1E366A}" dt="2022-01-13T11:48:23.336" v="99" actId="26606"/>
          <ac:spMkLst>
            <pc:docMk/>
            <pc:sldMk cId="63222616" sldId="257"/>
            <ac:spMk id="192" creationId="{42A4FC2C-047E-45A5-965D-8E1E3BF09BC6}"/>
          </ac:spMkLst>
        </pc:spChg>
        <pc:picChg chg="del">
          <ac:chgData name="Line Pedersen" userId="24c2cda2-fe33-49b9-8170-7d90734f430a" providerId="ADAL" clId="{61AA2AAE-1844-4D53-AF6B-FB4FCA1E366A}" dt="2022-01-13T11:47:59.344" v="94" actId="478"/>
          <ac:picMkLst>
            <pc:docMk/>
            <pc:sldMk cId="63222616" sldId="257"/>
            <ac:picMk id="1026" creationId="{8DCE9F14-A7AB-45D4-8DF5-90FD7B9547C9}"/>
          </ac:picMkLst>
        </pc:picChg>
        <pc:picChg chg="add del mod">
          <ac:chgData name="Line Pedersen" userId="24c2cda2-fe33-49b9-8170-7d90734f430a" providerId="ADAL" clId="{61AA2AAE-1844-4D53-AF6B-FB4FCA1E366A}" dt="2022-01-13T11:48:19.834" v="97" actId="478"/>
          <ac:picMkLst>
            <pc:docMk/>
            <pc:sldMk cId="63222616" sldId="257"/>
            <ac:picMk id="1028" creationId="{87D79C0C-D0DE-4E64-988E-0B7E7A1E0F26}"/>
          </ac:picMkLst>
        </pc:picChg>
        <pc:picChg chg="add del mod">
          <ac:chgData name="Line Pedersen" userId="24c2cda2-fe33-49b9-8170-7d90734f430a" providerId="ADAL" clId="{61AA2AAE-1844-4D53-AF6B-FB4FCA1E366A}" dt="2022-01-13T11:54:12.659" v="277" actId="478"/>
          <ac:picMkLst>
            <pc:docMk/>
            <pc:sldMk cId="63222616" sldId="257"/>
            <ac:picMk id="1030" creationId="{F3890EE2-AD73-4F2A-819B-70907191052E}"/>
          </ac:picMkLst>
        </pc:picChg>
        <pc:picChg chg="add del mod">
          <ac:chgData name="Line Pedersen" userId="24c2cda2-fe33-49b9-8170-7d90734f430a" providerId="ADAL" clId="{61AA2AAE-1844-4D53-AF6B-FB4FCA1E366A}" dt="2022-01-14T08:09:59.350" v="939" actId="478"/>
          <ac:picMkLst>
            <pc:docMk/>
            <pc:sldMk cId="63222616" sldId="257"/>
            <ac:picMk id="1032" creationId="{CC6DE564-B22F-4FF9-8AE6-8126B37F031A}"/>
          </ac:picMkLst>
        </pc:picChg>
        <pc:picChg chg="add mod">
          <ac:chgData name="Line Pedersen" userId="24c2cda2-fe33-49b9-8170-7d90734f430a" providerId="ADAL" clId="{61AA2AAE-1844-4D53-AF6B-FB4FCA1E366A}" dt="2022-01-14T08:10:41.099" v="951" actId="1076"/>
          <ac:picMkLst>
            <pc:docMk/>
            <pc:sldMk cId="63222616" sldId="257"/>
            <ac:picMk id="1034" creationId="{52BD1685-BF24-4D83-8DC8-A1CD21AC2562}"/>
          </ac:picMkLst>
        </pc:picChg>
      </pc:sldChg>
      <pc:sldChg chg="addSp modSp mod modAnim">
        <pc:chgData name="Line Pedersen" userId="24c2cda2-fe33-49b9-8170-7d90734f430a" providerId="ADAL" clId="{61AA2AAE-1844-4D53-AF6B-FB4FCA1E366A}" dt="2022-01-13T11:46:35.517" v="93"/>
        <pc:sldMkLst>
          <pc:docMk/>
          <pc:sldMk cId="1580647921" sldId="258"/>
        </pc:sldMkLst>
        <pc:spChg chg="add mod">
          <ac:chgData name="Line Pedersen" userId="24c2cda2-fe33-49b9-8170-7d90734f430a" providerId="ADAL" clId="{61AA2AAE-1844-4D53-AF6B-FB4FCA1E366A}" dt="2022-01-13T11:46:14.529" v="89" actId="20577"/>
          <ac:spMkLst>
            <pc:docMk/>
            <pc:sldMk cId="1580647921" sldId="258"/>
            <ac:spMk id="7" creationId="{AF44E3E1-4957-470B-84B4-0D52BACC8385}"/>
          </ac:spMkLst>
        </pc:spChg>
        <pc:spChg chg="mod">
          <ac:chgData name="Line Pedersen" userId="24c2cda2-fe33-49b9-8170-7d90734f430a" providerId="ADAL" clId="{61AA2AAE-1844-4D53-AF6B-FB4FCA1E366A}" dt="2022-01-13T11:44:44.782" v="0"/>
          <ac:spMkLst>
            <pc:docMk/>
            <pc:sldMk cId="1580647921" sldId="258"/>
            <ac:spMk id="13" creationId="{9A3B3D67-304C-47D5-B25B-C38B8A6AF5BA}"/>
          </ac:spMkLst>
        </pc:spChg>
        <pc:spChg chg="mod">
          <ac:chgData name="Line Pedersen" userId="24c2cda2-fe33-49b9-8170-7d90734f430a" providerId="ADAL" clId="{61AA2AAE-1844-4D53-AF6B-FB4FCA1E366A}" dt="2022-01-13T11:45:38.053" v="37" actId="14100"/>
          <ac:spMkLst>
            <pc:docMk/>
            <pc:sldMk cId="1580647921" sldId="258"/>
            <ac:spMk id="14" creationId="{454B746E-FC32-4DDB-87CE-60669330243F}"/>
          </ac:spMkLst>
        </pc:spChg>
        <pc:grpChg chg="mod">
          <ac:chgData name="Line Pedersen" userId="24c2cda2-fe33-49b9-8170-7d90734f430a" providerId="ADAL" clId="{61AA2AAE-1844-4D53-AF6B-FB4FCA1E366A}" dt="2022-01-13T11:45:26.535" v="21" actId="1076"/>
          <ac:grpSpMkLst>
            <pc:docMk/>
            <pc:sldMk cId="1580647921" sldId="258"/>
            <ac:grpSpMk id="9" creationId="{13F8E6FB-33D4-473E-9734-8440AB7ECD4B}"/>
          </ac:grpSpMkLst>
        </pc:grpChg>
        <pc:grpChg chg="add mod">
          <ac:chgData name="Line Pedersen" userId="24c2cda2-fe33-49b9-8170-7d90734f430a" providerId="ADAL" clId="{61AA2AAE-1844-4D53-AF6B-FB4FCA1E366A}" dt="2022-01-13T11:45:02.200" v="5" actId="1076"/>
          <ac:grpSpMkLst>
            <pc:docMk/>
            <pc:sldMk cId="1580647921" sldId="258"/>
            <ac:grpSpMk id="12" creationId="{4B48855F-F737-4AC8-8570-D15634B6EDAF}"/>
          </ac:grpSpMkLst>
        </pc:grpChg>
      </pc:sldChg>
      <pc:sldChg chg="addSp delSp modSp new mod modAnim">
        <pc:chgData name="Line Pedersen" userId="24c2cda2-fe33-49b9-8170-7d90734f430a" providerId="ADAL" clId="{61AA2AAE-1844-4D53-AF6B-FB4FCA1E366A}" dt="2022-01-13T12:06:47.398" v="461"/>
        <pc:sldMkLst>
          <pc:docMk/>
          <pc:sldMk cId="1289830795" sldId="259"/>
        </pc:sldMkLst>
        <pc:spChg chg="mod">
          <ac:chgData name="Line Pedersen" userId="24c2cda2-fe33-49b9-8170-7d90734f430a" providerId="ADAL" clId="{61AA2AAE-1844-4D53-AF6B-FB4FCA1E366A}" dt="2022-01-13T11:50:33.735" v="141" actId="20577"/>
          <ac:spMkLst>
            <pc:docMk/>
            <pc:sldMk cId="1289830795" sldId="259"/>
            <ac:spMk id="2" creationId="{265F918D-0DBF-418A-8AF2-C31DE97CC21C}"/>
          </ac:spMkLst>
        </pc:spChg>
        <pc:spChg chg="del">
          <ac:chgData name="Line Pedersen" userId="24c2cda2-fe33-49b9-8170-7d90734f430a" providerId="ADAL" clId="{61AA2AAE-1844-4D53-AF6B-FB4FCA1E366A}" dt="2022-01-13T12:06:37.103" v="459" actId="478"/>
          <ac:spMkLst>
            <pc:docMk/>
            <pc:sldMk cId="1289830795" sldId="259"/>
            <ac:spMk id="3" creationId="{EDDBBD8F-258D-4070-9044-31FE7B34985E}"/>
          </ac:spMkLst>
        </pc:spChg>
        <pc:spChg chg="add mod">
          <ac:chgData name="Line Pedersen" userId="24c2cda2-fe33-49b9-8170-7d90734f430a" providerId="ADAL" clId="{61AA2AAE-1844-4D53-AF6B-FB4FCA1E366A}" dt="2022-01-13T11:56:33.357" v="331" actId="164"/>
          <ac:spMkLst>
            <pc:docMk/>
            <pc:sldMk cId="1289830795" sldId="259"/>
            <ac:spMk id="4" creationId="{CC0758C4-CED3-4CF7-BE83-906778D60398}"/>
          </ac:spMkLst>
        </pc:spChg>
        <pc:spChg chg="add mod">
          <ac:chgData name="Line Pedersen" userId="24c2cda2-fe33-49b9-8170-7d90734f430a" providerId="ADAL" clId="{61AA2AAE-1844-4D53-AF6B-FB4FCA1E366A}" dt="2022-01-13T11:56:33.357" v="331" actId="164"/>
          <ac:spMkLst>
            <pc:docMk/>
            <pc:sldMk cId="1289830795" sldId="259"/>
            <ac:spMk id="5" creationId="{4B7DEF6C-B487-459C-9521-074F9B1DAC1F}"/>
          </ac:spMkLst>
        </pc:spChg>
        <pc:spChg chg="add mod">
          <ac:chgData name="Line Pedersen" userId="24c2cda2-fe33-49b9-8170-7d90734f430a" providerId="ADAL" clId="{61AA2AAE-1844-4D53-AF6B-FB4FCA1E366A}" dt="2022-01-13T11:56:42.271" v="332" actId="164"/>
          <ac:spMkLst>
            <pc:docMk/>
            <pc:sldMk cId="1289830795" sldId="259"/>
            <ac:spMk id="7" creationId="{0110A847-AF54-416A-B958-AA4CE8F21713}"/>
          </ac:spMkLst>
        </pc:spChg>
        <pc:spChg chg="add mod">
          <ac:chgData name="Line Pedersen" userId="24c2cda2-fe33-49b9-8170-7d90734f430a" providerId="ADAL" clId="{61AA2AAE-1844-4D53-AF6B-FB4FCA1E366A}" dt="2022-01-13T11:56:42.271" v="332" actId="164"/>
          <ac:spMkLst>
            <pc:docMk/>
            <pc:sldMk cId="1289830795" sldId="259"/>
            <ac:spMk id="8" creationId="{44DE72B0-9C5D-4E79-A383-5FFB6A5F60F1}"/>
          </ac:spMkLst>
        </pc:spChg>
        <pc:spChg chg="add mod">
          <ac:chgData name="Line Pedersen" userId="24c2cda2-fe33-49b9-8170-7d90734f430a" providerId="ADAL" clId="{61AA2AAE-1844-4D53-AF6B-FB4FCA1E366A}" dt="2022-01-13T12:06:42.191" v="460" actId="688"/>
          <ac:spMkLst>
            <pc:docMk/>
            <pc:sldMk cId="1289830795" sldId="259"/>
            <ac:spMk id="10" creationId="{ABBF4D99-3B65-4615-8D3C-0BBADF33BA62}"/>
          </ac:spMkLst>
        </pc:spChg>
        <pc:spChg chg="mod">
          <ac:chgData name="Line Pedersen" userId="24c2cda2-fe33-49b9-8170-7d90734f430a" providerId="ADAL" clId="{61AA2AAE-1844-4D53-AF6B-FB4FCA1E366A}" dt="2022-01-13T11:56:53.433" v="333"/>
          <ac:spMkLst>
            <pc:docMk/>
            <pc:sldMk cId="1289830795" sldId="259"/>
            <ac:spMk id="12" creationId="{EBB4C9CA-F001-430D-A4FE-F54C2723E132}"/>
          </ac:spMkLst>
        </pc:spChg>
        <pc:spChg chg="mod">
          <ac:chgData name="Line Pedersen" userId="24c2cda2-fe33-49b9-8170-7d90734f430a" providerId="ADAL" clId="{61AA2AAE-1844-4D53-AF6B-FB4FCA1E366A}" dt="2022-01-13T11:57:28.616" v="367" actId="20577"/>
          <ac:spMkLst>
            <pc:docMk/>
            <pc:sldMk cId="1289830795" sldId="259"/>
            <ac:spMk id="13" creationId="{FD36D22B-4903-4868-BF7D-F90A8503CD54}"/>
          </ac:spMkLst>
        </pc:spChg>
        <pc:spChg chg="mod">
          <ac:chgData name="Line Pedersen" userId="24c2cda2-fe33-49b9-8170-7d90734f430a" providerId="ADAL" clId="{61AA2AAE-1844-4D53-AF6B-FB4FCA1E366A}" dt="2022-01-13T11:56:53.846" v="334"/>
          <ac:spMkLst>
            <pc:docMk/>
            <pc:sldMk cId="1289830795" sldId="259"/>
            <ac:spMk id="15" creationId="{EF2B9F33-BEE2-44AA-9CE5-66F3CB05D05A}"/>
          </ac:spMkLst>
        </pc:spChg>
        <pc:spChg chg="mod">
          <ac:chgData name="Line Pedersen" userId="24c2cda2-fe33-49b9-8170-7d90734f430a" providerId="ADAL" clId="{61AA2AAE-1844-4D53-AF6B-FB4FCA1E366A}" dt="2022-01-13T11:58:19.929" v="434" actId="20577"/>
          <ac:spMkLst>
            <pc:docMk/>
            <pc:sldMk cId="1289830795" sldId="259"/>
            <ac:spMk id="16" creationId="{8B8573FC-BD60-4BB1-B5CF-5BFFE6DC6802}"/>
          </ac:spMkLst>
        </pc:spChg>
        <pc:grpChg chg="add mod">
          <ac:chgData name="Line Pedersen" userId="24c2cda2-fe33-49b9-8170-7d90734f430a" providerId="ADAL" clId="{61AA2AAE-1844-4D53-AF6B-FB4FCA1E366A}" dt="2022-01-13T11:56:33.357" v="331" actId="164"/>
          <ac:grpSpMkLst>
            <pc:docMk/>
            <pc:sldMk cId="1289830795" sldId="259"/>
            <ac:grpSpMk id="6" creationId="{BE688AFD-2795-4293-B99E-2C68F0C06DAC}"/>
          </ac:grpSpMkLst>
        </pc:grpChg>
        <pc:grpChg chg="add mod">
          <ac:chgData name="Line Pedersen" userId="24c2cda2-fe33-49b9-8170-7d90734f430a" providerId="ADAL" clId="{61AA2AAE-1844-4D53-AF6B-FB4FCA1E366A}" dt="2022-01-13T11:56:42.271" v="332" actId="164"/>
          <ac:grpSpMkLst>
            <pc:docMk/>
            <pc:sldMk cId="1289830795" sldId="259"/>
            <ac:grpSpMk id="9" creationId="{61A8DD12-1514-48D9-A75B-345FBECA883F}"/>
          </ac:grpSpMkLst>
        </pc:grpChg>
        <pc:grpChg chg="add mod">
          <ac:chgData name="Line Pedersen" userId="24c2cda2-fe33-49b9-8170-7d90734f430a" providerId="ADAL" clId="{61AA2AAE-1844-4D53-AF6B-FB4FCA1E366A}" dt="2022-01-13T11:57:19.146" v="339" actId="1076"/>
          <ac:grpSpMkLst>
            <pc:docMk/>
            <pc:sldMk cId="1289830795" sldId="259"/>
            <ac:grpSpMk id="11" creationId="{55DC624F-945E-4ECD-B1A8-C7BAB93664D3}"/>
          </ac:grpSpMkLst>
        </pc:grpChg>
        <pc:grpChg chg="add mod">
          <ac:chgData name="Line Pedersen" userId="24c2cda2-fe33-49b9-8170-7d90734f430a" providerId="ADAL" clId="{61AA2AAE-1844-4D53-AF6B-FB4FCA1E366A}" dt="2022-01-13T11:57:05.041" v="337" actId="1076"/>
          <ac:grpSpMkLst>
            <pc:docMk/>
            <pc:sldMk cId="1289830795" sldId="259"/>
            <ac:grpSpMk id="14" creationId="{BAA17EDA-0DFC-47BA-AC66-3ECAA0B1A68E}"/>
          </ac:grpSpMkLst>
        </pc:grpChg>
        <pc:picChg chg="add mod">
          <ac:chgData name="Line Pedersen" userId="24c2cda2-fe33-49b9-8170-7d90734f430a" providerId="ADAL" clId="{61AA2AAE-1844-4D53-AF6B-FB4FCA1E366A}" dt="2022-01-13T11:51:28.148" v="146" actId="1076"/>
          <ac:picMkLst>
            <pc:docMk/>
            <pc:sldMk cId="1289830795" sldId="259"/>
            <ac:picMk id="3074" creationId="{FB85CB1C-F96F-4FF2-9C53-0229049A8118}"/>
          </ac:picMkLst>
        </pc:picChg>
      </pc:sldChg>
      <pc:sldChg chg="addSp delSp add mod delAnim modAnim">
        <pc:chgData name="Line Pedersen" userId="24c2cda2-fe33-49b9-8170-7d90734f430a" providerId="ADAL" clId="{61AA2AAE-1844-4D53-AF6B-FB4FCA1E366A}" dt="2022-01-13T12:43:37.345" v="468"/>
        <pc:sldMkLst>
          <pc:docMk/>
          <pc:sldMk cId="3379717205" sldId="260"/>
        </pc:sldMkLst>
        <pc:grpChg chg="del">
          <ac:chgData name="Line Pedersen" userId="24c2cda2-fe33-49b9-8170-7d90734f430a" providerId="ADAL" clId="{61AA2AAE-1844-4D53-AF6B-FB4FCA1E366A}" dt="2022-01-13T12:43:22.575" v="463" actId="478"/>
          <ac:grpSpMkLst>
            <pc:docMk/>
            <pc:sldMk cId="3379717205" sldId="260"/>
            <ac:grpSpMk id="9" creationId="{13F8E6FB-33D4-473E-9734-8440AB7ECD4B}"/>
          </ac:grpSpMkLst>
        </pc:grpChg>
        <pc:grpChg chg="del">
          <ac:chgData name="Line Pedersen" userId="24c2cda2-fe33-49b9-8170-7d90734f430a" providerId="ADAL" clId="{61AA2AAE-1844-4D53-AF6B-FB4FCA1E366A}" dt="2022-01-13T12:43:27.767" v="466" actId="478"/>
          <ac:grpSpMkLst>
            <pc:docMk/>
            <pc:sldMk cId="3379717205" sldId="260"/>
            <ac:grpSpMk id="12" creationId="{4B48855F-F737-4AC8-8570-D15634B6EDAF}"/>
          </ac:grpSpMkLst>
        </pc:grpChg>
        <pc:picChg chg="add del">
          <ac:chgData name="Line Pedersen" userId="24c2cda2-fe33-49b9-8170-7d90734f430a" providerId="ADAL" clId="{61AA2AAE-1844-4D53-AF6B-FB4FCA1E366A}" dt="2022-01-13T12:43:25.016" v="465" actId="478"/>
          <ac:picMkLst>
            <pc:docMk/>
            <pc:sldMk cId="3379717205" sldId="260"/>
            <ac:picMk id="2050" creationId="{06193781-485D-4A0C-A8A0-11DD66AF3E6B}"/>
          </ac:picMkLst>
        </pc:picChg>
      </pc:sldChg>
      <pc:sldChg chg="addSp modSp new mod modAnim">
        <pc:chgData name="Line Pedersen" userId="24c2cda2-fe33-49b9-8170-7d90734f430a" providerId="ADAL" clId="{61AA2AAE-1844-4D53-AF6B-FB4FCA1E366A}" dt="2022-01-14T08:08:48.818" v="937" actId="20577"/>
        <pc:sldMkLst>
          <pc:docMk/>
          <pc:sldMk cId="1409313252" sldId="261"/>
        </pc:sldMkLst>
        <pc:spChg chg="mod">
          <ac:chgData name="Line Pedersen" userId="24c2cda2-fe33-49b9-8170-7d90734f430a" providerId="ADAL" clId="{61AA2AAE-1844-4D53-AF6B-FB4FCA1E366A}" dt="2022-01-13T13:53:34.757" v="489" actId="20577"/>
          <ac:spMkLst>
            <pc:docMk/>
            <pc:sldMk cId="1409313252" sldId="261"/>
            <ac:spMk id="2" creationId="{9BBBB60D-0382-461E-BE5F-13EC082073A5}"/>
          </ac:spMkLst>
        </pc:spChg>
        <pc:spChg chg="mod">
          <ac:chgData name="Line Pedersen" userId="24c2cda2-fe33-49b9-8170-7d90734f430a" providerId="ADAL" clId="{61AA2AAE-1844-4D53-AF6B-FB4FCA1E366A}" dt="2022-01-14T08:02:33.444" v="831" actId="20577"/>
          <ac:spMkLst>
            <pc:docMk/>
            <pc:sldMk cId="1409313252" sldId="261"/>
            <ac:spMk id="3" creationId="{E713CD06-3477-4CBA-85A9-07626182178E}"/>
          </ac:spMkLst>
        </pc:spChg>
        <pc:spChg chg="add mod">
          <ac:chgData name="Line Pedersen" userId="24c2cda2-fe33-49b9-8170-7d90734f430a" providerId="ADAL" clId="{61AA2AAE-1844-4D53-AF6B-FB4FCA1E366A}" dt="2022-01-14T08:03:42.197" v="865" actId="404"/>
          <ac:spMkLst>
            <pc:docMk/>
            <pc:sldMk cId="1409313252" sldId="261"/>
            <ac:spMk id="4" creationId="{1D7E0E61-6262-4A14-A8ED-DCF3AACD0ADF}"/>
          </ac:spMkLst>
        </pc:spChg>
        <pc:spChg chg="add mod">
          <ac:chgData name="Line Pedersen" userId="24c2cda2-fe33-49b9-8170-7d90734f430a" providerId="ADAL" clId="{61AA2AAE-1844-4D53-AF6B-FB4FCA1E366A}" dt="2022-01-14T08:08:48.818" v="937" actId="20577"/>
          <ac:spMkLst>
            <pc:docMk/>
            <pc:sldMk cId="1409313252" sldId="261"/>
            <ac:spMk id="5" creationId="{B241537E-E4BF-4DB4-A24C-BA3DC8152288}"/>
          </ac:spMkLst>
        </pc:spChg>
        <pc:spChg chg="add mod">
          <ac:chgData name="Line Pedersen" userId="24c2cda2-fe33-49b9-8170-7d90734f430a" providerId="ADAL" clId="{61AA2AAE-1844-4D53-AF6B-FB4FCA1E366A}" dt="2022-01-14T07:51:43.210" v="818" actId="164"/>
          <ac:spMkLst>
            <pc:docMk/>
            <pc:sldMk cId="1409313252" sldId="261"/>
            <ac:spMk id="6" creationId="{048E8A8D-E9D6-4F42-9A7B-3E8E9A0F9EC6}"/>
          </ac:spMkLst>
        </pc:spChg>
        <pc:spChg chg="add mod">
          <ac:chgData name="Line Pedersen" userId="24c2cda2-fe33-49b9-8170-7d90734f430a" providerId="ADAL" clId="{61AA2AAE-1844-4D53-AF6B-FB4FCA1E366A}" dt="2022-01-14T08:02:39.605" v="832" actId="1076"/>
          <ac:spMkLst>
            <pc:docMk/>
            <pc:sldMk cId="1409313252" sldId="261"/>
            <ac:spMk id="8" creationId="{C4269D7D-19E0-4033-BE7B-5404B9FDB9D7}"/>
          </ac:spMkLst>
        </pc:spChg>
        <pc:spChg chg="add mod">
          <ac:chgData name="Line Pedersen" userId="24c2cda2-fe33-49b9-8170-7d90734f430a" providerId="ADAL" clId="{61AA2AAE-1844-4D53-AF6B-FB4FCA1E366A}" dt="2022-01-14T08:02:43.157" v="833" actId="1076"/>
          <ac:spMkLst>
            <pc:docMk/>
            <pc:sldMk cId="1409313252" sldId="261"/>
            <ac:spMk id="9" creationId="{9452F3E0-F89B-4F3C-91C4-1193C30CEDE7}"/>
          </ac:spMkLst>
        </pc:spChg>
        <pc:spChg chg="add mod">
          <ac:chgData name="Line Pedersen" userId="24c2cda2-fe33-49b9-8170-7d90734f430a" providerId="ADAL" clId="{61AA2AAE-1844-4D53-AF6B-FB4FCA1E366A}" dt="2022-01-14T08:03:15.565" v="849" actId="1076"/>
          <ac:spMkLst>
            <pc:docMk/>
            <pc:sldMk cId="1409313252" sldId="261"/>
            <ac:spMk id="10" creationId="{48B4A7DE-86A9-43C5-9A15-32EF38640871}"/>
          </ac:spMkLst>
        </pc:spChg>
        <pc:spChg chg="add mod">
          <ac:chgData name="Line Pedersen" userId="24c2cda2-fe33-49b9-8170-7d90734f430a" providerId="ADAL" clId="{61AA2AAE-1844-4D53-AF6B-FB4FCA1E366A}" dt="2022-01-14T08:03:26.202" v="863" actId="20577"/>
          <ac:spMkLst>
            <pc:docMk/>
            <pc:sldMk cId="1409313252" sldId="261"/>
            <ac:spMk id="11" creationId="{AFB3C6AC-1C7A-44EE-B30F-DFE0A76C64B3}"/>
          </ac:spMkLst>
        </pc:spChg>
        <pc:grpChg chg="add mod ord">
          <ac:chgData name="Line Pedersen" userId="24c2cda2-fe33-49b9-8170-7d90734f430a" providerId="ADAL" clId="{61AA2AAE-1844-4D53-AF6B-FB4FCA1E366A}" dt="2022-01-14T08:04:28.133" v="870" actId="1076"/>
          <ac:grpSpMkLst>
            <pc:docMk/>
            <pc:sldMk cId="1409313252" sldId="261"/>
            <ac:grpSpMk id="7" creationId="{5C846383-8524-404E-B01D-AA532DB32423}"/>
          </ac:grpSpMkLst>
        </pc:grpChg>
      </pc:sldChg>
      <pc:sldChg chg="addSp delSp modSp new mod setBg">
        <pc:chgData name="Line Pedersen" userId="24c2cda2-fe33-49b9-8170-7d90734f430a" providerId="ADAL" clId="{61AA2AAE-1844-4D53-AF6B-FB4FCA1E366A}" dt="2022-01-14T08:19:15.112" v="1238" actId="20577"/>
        <pc:sldMkLst>
          <pc:docMk/>
          <pc:sldMk cId="1404356050" sldId="262"/>
        </pc:sldMkLst>
        <pc:spChg chg="mod">
          <ac:chgData name="Line Pedersen" userId="24c2cda2-fe33-49b9-8170-7d90734f430a" providerId="ADAL" clId="{61AA2AAE-1844-4D53-AF6B-FB4FCA1E366A}" dt="2022-01-14T08:17:43.468" v="1153" actId="26606"/>
          <ac:spMkLst>
            <pc:docMk/>
            <pc:sldMk cId="1404356050" sldId="262"/>
            <ac:spMk id="2" creationId="{874E7D83-8D45-471B-938D-A57C8F6916E8}"/>
          </ac:spMkLst>
        </pc:spChg>
        <pc:spChg chg="mod">
          <ac:chgData name="Line Pedersen" userId="24c2cda2-fe33-49b9-8170-7d90734f430a" providerId="ADAL" clId="{61AA2AAE-1844-4D53-AF6B-FB4FCA1E366A}" dt="2022-01-14T08:19:15.112" v="1238" actId="20577"/>
          <ac:spMkLst>
            <pc:docMk/>
            <pc:sldMk cId="1404356050" sldId="262"/>
            <ac:spMk id="3" creationId="{C74D585A-5B7E-4814-A93E-99CDF2275011}"/>
          </ac:spMkLst>
        </pc:spChg>
        <pc:spChg chg="add del">
          <ac:chgData name="Line Pedersen" userId="24c2cda2-fe33-49b9-8170-7d90734f430a" providerId="ADAL" clId="{61AA2AAE-1844-4D53-AF6B-FB4FCA1E366A}" dt="2022-01-14T08:17:43.443" v="1152" actId="26606"/>
          <ac:spMkLst>
            <pc:docMk/>
            <pc:sldMk cId="1404356050" sldId="262"/>
            <ac:spMk id="9" creationId="{5E39A796-BE83-48B1-B33F-35C4A32AAB57}"/>
          </ac:spMkLst>
        </pc:spChg>
        <pc:spChg chg="add del">
          <ac:chgData name="Line Pedersen" userId="24c2cda2-fe33-49b9-8170-7d90734f430a" providerId="ADAL" clId="{61AA2AAE-1844-4D53-AF6B-FB4FCA1E366A}" dt="2022-01-14T08:17:43.443" v="1152" actId="26606"/>
          <ac:spMkLst>
            <pc:docMk/>
            <pc:sldMk cId="1404356050" sldId="262"/>
            <ac:spMk id="11" creationId="{72F84B47-E267-4194-8194-831DB7B5547F}"/>
          </ac:spMkLst>
        </pc:spChg>
        <pc:spChg chg="add">
          <ac:chgData name="Line Pedersen" userId="24c2cda2-fe33-49b9-8170-7d90734f430a" providerId="ADAL" clId="{61AA2AAE-1844-4D53-AF6B-FB4FCA1E366A}" dt="2022-01-14T08:17:43.468" v="1153" actId="26606"/>
          <ac:spMkLst>
            <pc:docMk/>
            <pc:sldMk cId="1404356050" sldId="262"/>
            <ac:spMk id="13" creationId="{4B9FAFB2-BEB5-4848-8018-BCAD99E2E1AA}"/>
          </ac:spMkLst>
        </pc:spChg>
        <pc:spChg chg="add">
          <ac:chgData name="Line Pedersen" userId="24c2cda2-fe33-49b9-8170-7d90734f430a" providerId="ADAL" clId="{61AA2AAE-1844-4D53-AF6B-FB4FCA1E366A}" dt="2022-01-14T08:17:43.468" v="1153" actId="26606"/>
          <ac:spMkLst>
            <pc:docMk/>
            <pc:sldMk cId="1404356050" sldId="262"/>
            <ac:spMk id="14" creationId="{C232B152-3720-4D3B-97ED-45CE5483F16F}"/>
          </ac:spMkLst>
        </pc:spChg>
        <pc:spChg chg="add">
          <ac:chgData name="Line Pedersen" userId="24c2cda2-fe33-49b9-8170-7d90734f430a" providerId="ADAL" clId="{61AA2AAE-1844-4D53-AF6B-FB4FCA1E366A}" dt="2022-01-14T08:17:43.468" v="1153" actId="26606"/>
          <ac:spMkLst>
            <pc:docMk/>
            <pc:sldMk cId="1404356050" sldId="262"/>
            <ac:spMk id="15" creationId="{11BAB570-FF10-4E96-8A3F-FA9804702B89}"/>
          </ac:spMkLst>
        </pc:spChg>
        <pc:picChg chg="add mod">
          <ac:chgData name="Line Pedersen" userId="24c2cda2-fe33-49b9-8170-7d90734f430a" providerId="ADAL" clId="{61AA2AAE-1844-4D53-AF6B-FB4FCA1E366A}" dt="2022-01-14T08:17:51.907" v="1155" actId="14100"/>
          <ac:picMkLst>
            <pc:docMk/>
            <pc:sldMk cId="1404356050" sldId="262"/>
            <ac:picMk id="4" creationId="{ABE295BB-B6EE-4516-9877-D65C9C449AE4}"/>
          </ac:picMkLst>
        </pc:picChg>
      </pc:sldChg>
      <pc:sldChg chg="addSp modSp new del">
        <pc:chgData name="Line Pedersen" userId="24c2cda2-fe33-49b9-8170-7d90734f430a" providerId="ADAL" clId="{61AA2AAE-1844-4D53-AF6B-FB4FCA1E366A}" dt="2022-01-14T08:19:23.143" v="1239" actId="47"/>
        <pc:sldMkLst>
          <pc:docMk/>
          <pc:sldMk cId="702205500" sldId="263"/>
        </pc:sldMkLst>
        <pc:picChg chg="add mod">
          <ac:chgData name="Line Pedersen" userId="24c2cda2-fe33-49b9-8170-7d90734f430a" providerId="ADAL" clId="{61AA2AAE-1844-4D53-AF6B-FB4FCA1E366A}" dt="2022-01-14T08:17:31.731" v="1149" actId="1076"/>
          <ac:picMkLst>
            <pc:docMk/>
            <pc:sldMk cId="702205500" sldId="263"/>
            <ac:picMk id="4098" creationId="{A6A09DE7-95AD-4E75-8764-F1DD7E861E45}"/>
          </ac:picMkLst>
        </pc:picChg>
      </pc:sldChg>
    </pc:docChg>
  </pc:docChgLst>
</pc:chgInfo>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v"/>
          <inkml:channel name="T" type="integer" max="2.14748E9" units="dev"/>
        </inkml:traceFormat>
        <inkml:channelProperties>
          <inkml:channelProperty channel="X" name="resolution" value="1612.54919" units="1/cm"/>
          <inkml:channelProperty channel="Y" name="resolution" value="2150.06567" units="1/cm"/>
          <inkml:channelProperty channel="F" name="resolution" value="1065.625" units="1/dev"/>
          <inkml:channelProperty channel="T" name="resolution" value="1" units="1/dev"/>
        </inkml:channelProperties>
      </inkml:inkSource>
      <inkml:timestamp xml:id="ts0" timeString="2024-12-06T11:46:40.367"/>
    </inkml:context>
    <inkml:brush xml:id="br0">
      <inkml:brushProperty name="width" value="0.05292" units="cm"/>
      <inkml:brushProperty name="height" value="0.05292" units="cm"/>
      <inkml:brushProperty name="color" value="#FF0000"/>
    </inkml:brush>
  </inkml:definitions>
  <inkml:trace contextRef="#ctx0" brushRef="#br0">20336 5732 234 0,'0'0'0'0,"-16"0"0"0,-3 0 0 16,1-17 0-16,18 17 0 15,-17 0 0-15,-2 0 0 0,2 0 0 16,17 0 163-16,-18 17-163 15,1-17 0-15,0 18 0 16,-1 17 0-16,-1 0 0 0,-16 36 0 16,18-1 0-16,-1-18 0 0,18 20 0 15,0-19 122-15,18 18-122 0,-1-19 0 16,-17 18 0-16,18-16 0 16,-1-19 0-1,20-1 0-15,-3 3 83 0,-16-37-83 16,18 18 0-16,-19-18 0 0,20-18 0 15,-2-1 0 1,-19 1 0-16,2-16 0 0,17-1 0 0,-18-19 78 16,-17-16-78-1,18 35 0-15,-18-37 0 16,17 20 0-16,-34 0 0 0,17-20 0 16,-18 20 0-16,1 17 77 0,-18-18-77 15,17 17 0-15,-17 1 0 16,0 0 0-16,17 18 0 0,-35 17 0 15,35-19 0 1,1 19 0-16,0 19 1 0,-1-19-1 16,18 0 0-16,0 17 0 15,0-17 0-15,0 0 0 16,0 0 0-16</inkml:trace>
  <inkml:trace contextRef="#ctx0" brushRef="#br0" timeOffset="730.2">20566 6013 385 0,'0'0'0'0,"0"20"0"16,0 14 0-16,0 1 0 16,0 1 0-16,16 17 0 15,-16-1 0-15,0-17 117 0,0 18-117 16,0-17 0-16,-16-1 0 15,16-17 0-15,-18 0 0 16,18-2 0-16,0-16 0 0,0 0 0 16,0 0 104-16,0-16-104 15,0-2 0-15,0 0 0 0,0-53 0 16,0 1 0-16,0 0 0 16,0 33 0-16,0-15 0 15,0 17 61-15,18 18-61 0,-2 0 0 16,3-3 0-16,-19 20 0 15,16 0 0-15,3 0 0 0,-19 0 0 16,17 20 0-16,1 14 57 16,17-16-57-1,0 35 0-15,-17-19 0 0,0 3 0 16,-1-3 0-16,-17 1 0 16,0-17 0-16,19-18 18 0,-19 17-18 15,16-17 0-15,-16 0 0 16,0-17 0-16,19 17 0 0,-19-35 8 15,19 17-8-15,15-53 0 16,-34 19 0-16,17 17 0 16,1 0 0-16,-18 35 0 0,0-17 0 0,0 17 35 15,16 0-35 1,-16 0 0-16,0 17 0 0,0 0 0 16,0 18 0-16,19 1 0 15,-19 17 0-15,16-18 0 16,-16 0 0-16,19 17-1 15,-19-34 1-15,0 18 0 0,17-18 0 16,-17-18 0-16,0 0 0 16,0-18 0-16,18 18 0 0,-18 0 0 15,0 0-235 1,0 0 235-16</inkml:trace>
  <inkml:trace contextRef="#ctx0" brushRef="#br0" timeOffset="984.76">21129 5750 545 0,'0'0'0'16,"0"-18"0"-16,0 18 0 0,-16 0 0 0,16 0 0 16,0 0 0-16,0 18 0 15,16-1 0-15,-16-17 121 16,0 71-121-16,19 17 0 16,-19-18 0-16,0 19 0 15,0-36 0-15,-19 0 0 16,19-1 0-16,-16 1-2 0,16-36 2 15,0 1 0-15,0-18 0 16,16 19 0-16,-16-19 0 0,0-19 0 16,19 1 0-16,-19 18-199 15,0 0 199-15</inkml:trace>
  <inkml:trace contextRef="#ctx0" brushRef="#br0" timeOffset="1318.61">21322 5891 354 0,'0'0'0'0,"0"0"153"0,0 0-153 16,0 0 0-16,0 0 0 0,-16 0 0 15,-2 0 0-15,18 18 0 16,-17-1 0-16,-1 0 0 16,2 1 66-16,-3-1-66 15,0 1 0-15,3-1 0 0,16 3 0 16,-19-3 0-16,19 0 0 15,0 1 0-15,0-1 0 16,0 1 0-16,0 0 0 0,19-2 68 16,-19 2-68-16,16 1 0 15,3-1 0-15,0-18 0 0,-3 17 0 16,2 0 0-16,-1-17 0 16,-17 0 0-16,18 18 0 15,-2-18-54-15,3 0 54 0,-19 0 0 16,19 0 0-16,-19 0 0 15,0 0 0-15,0 0 0 0</inkml:trace>
  <inkml:trace contextRef="#ctx0" brushRef="#br0" timeOffset="1699.67">21447 5996 564 0,'0'0'0'0,"-17"-18"0"16,17 18 0-16,0 0 95 15,0 0-95-15,-17 0 0 0,17 0 0 0,0 18 0 16,0-18 0 0,0 37 0-16,-18-3 0 0,18 1 39 15,0 1-39-15,-17-2 0 0,17 3 0 16,17-20 0-16,1 0 0 16,-1 1 0-16,-17-1 0 15,35-17 0-15,-17 0 0 16,-2 0 20-16,3-17-20 0,-3-1 0 15,3 18 0-15,-3-34 0 16,3-3 0-16,0 3 0 0,-19-19 0 16,0 18 35-16,-19-2-35 15,19 37 0-15,-19-17 0 16,19-1 0-16,-16 18 0 0,16-17 0 16,-19 17 4-16,3-18-4 15,-3 18 0-15,3 0 0 0,-2 0 0 16,18 0 0-16,-18 18 0 15,18-18 0-15,0 0-227 16,0 0 227-16</inkml:trace>
  <inkml:trace contextRef="#ctx0" brushRef="#br0" timeOffset="2077.17">21817 5891 344 0,'0'0'0'0,"0"0"0"0,0 0 0 16,-17-18 0-16,0 18 0 0,-1 0 0 0,18 0 0 16,-17 0 145-16,-1 18-145 15,18-18 0-15,-19 0 0 0,19 18 0 16,0-18 0 0,0 17 0-16,0 0 0 15,19-17 0-15,-19 18 0 0,18-1 0 0,-1 1 90 16,1-1-90-16,16 20 0 15,-34-20 0-15,18 1 0 16,0-1 0-16,-18 19 0 0,18-20 0 16,-36 2 79-1,18 1-79-15,-18-1 0 0,18-1 0 16,-18 0 0-16,18-17 0 16,-17 18 0-16,0-18 0 15,17 0-82-15,-18 0 82 16,18-18 0-16,0 18 0 0,0 0 0 0,0 0 0 15</inkml:trace>
  <inkml:trace contextRef="#ctx0" brushRef="#br0" timeOffset="2299.87">21888 5802 589 0,'0'0'0'0,"0"0"0"0,18 18 0 16,1 16 0-16,-19-15 0 15,34 34 0-15,-34 17 100 16,18 1-100-16,-18-18 0 0,0-1 0 16,0-15 0-16,-18-3 0 15,18-16 0-15,0-18-31 16,0 17 31-16,0-17 0 0,0 18 0 16,0-18 0-16,0-18 0 15,0 1 0-15,0 17 0 0,0 0 0 16,0 0 0-16</inkml:trace>
  <inkml:trace contextRef="#ctx0" brushRef="#br0" timeOffset="2803.34">21871 6050 619 0,'0'0'0'0,"0"0"0"15,0 0 0-15,17-17 0 0,-17-3 0 16,18 20 0-16,1-17 0 16,-3 17 82-16,2-18-82 15,17 1 0-15,0-1 0 0,0 1 0 16,-18 17 0-16,20-17 0 15,-19 17-26-15,-1 0 26 16,1 0 0-16,-18 0 0 0,16 17 0 16,-16-17 0-16,0 17 0 15,19 1 0-15,-19-1 0 0,0 1 0 16,0-1 51-16,0 37-51 16,-19-36 0-16,19 17 0 15,0-17 0-15,0-2 0 16,0 2 0-16,0 1 0 0,0-19 0 15,0 18 0-15,0-18 14 16,0 0-14-16,0-18 0 0,0-1 0 16,0 1 0-16,19-16 0 15,-2-1 0-15,-17-17 0 0,18-3 0 16,-1 20 0-16,1 1 43 16,17 34-43-16,-17-18 0 15,-18 18 0-15,18 0 0 16,-1 0 0-16,-17 18 0 15,17-18 29-15,1 34-29 0,-18-16 0 16,19-1 0 0,-19 18 0-16,0 19 0 0,0-19 0 15,0 1 0-15,0-2 0 0,0-15-68 16,0-1 68-16,0-18 0 16,19 0 0-16,-19 0 0 0,0 0 0 15,16-37 0 1,-16 19 0-16,0 18-223 0,0 0 223 0</inkml:trace>
  <inkml:trace contextRef="#ctx0" brushRef="#br0" timeOffset="2936.8">22557 5873 660 0,'0'0'0'15,"0"0"0"-15,0 0 0 16,0 18 0-16,0 0 81 0,0 16-81 16,0-16 0-16,0 17 0 0,0 2 0 15,0-20 0-15,0-17 0 16,0 0 0-16,0 0 0 0</inkml:trace>
  <inkml:trace contextRef="#ctx0" brushRef="#br0" timeOffset="3400.68">22611 5750 561 0,'0'0'0'16,"0"0"0"-16,0 17 0 15,17 1 0-15,-17-1 0 16,18 19 0-16,1-1 55 0,-19 1-55 16,18 16 0-1,-18-35 0-15,0 18 0 0,16-15-13 16,-16-3 13-16,0 0 0 16,0-17 0-16,0 0 0 15,0 0 0-15,0 18 0 0,0-36 59 16,0 18-59-16,0 0 0 15,19-17 0-15,-19 0 0 16,16-20 0-16,3 2 0 0,-19 0 0 16,16 0 0-16,-16 17 0 15,19 18 98-15,-19-19-98 16,19 19 0-16,-3 0 0 0,2 19 0 16,-1-1 0-16,-17 0 0 15,18-1 44-15,-18 18-44 16,16 17 0-16,-16-15 0 0,19-2 0 15,-19-18 0-15,16 19 0 16,3-20-161-16,0-16 161 0,-19 0 0 16,18 0 0-16,16-16 0 15,-34-2 0-15,18 0 0 16,-18 18 0-16,0 0 0 0,53-89 0 16,-2 19-193-16,-51 70 193 0</inkml:trace>
  <inkml:trace contextRef="#ctx0" brushRef="#br0" timeOffset="3720.39">23139 5873 588 0,'0'0'0'16,"0"0"0"-16,0 0 0 0,0-19 0 15,-16 38 0-15,-3-19 0 16,3 18 0-16,-3-18 0 16,3 35 98-16,-2-18-98 15,0 1 0-15,18 17 0 0,0-18 0 16,0 3 0-16,0-20 0 0,0 17 0 16,0-17 0-16,0 0 0 15,18 0 0-15,0-17 59 16,-2-3-59-16,3 20 0 0,-3-17 0 15,-16-1 0-15,19 18 0 0,-3-17 0 16,-16 17 0-16,0 0 0 16,19 0 0-16,-19 17 53 15,0-17-53-15,19 18 0 16,-19 19 0-16,16 15 0 0,-16 1 0 16,18 0 0-16,-18 17 0 0,0-35 0 15,-18 19 0 1,18-19-12-16,-16 0 12 15,-3 17 0-15,0-33 0 16,19-1 0-16,-16-18 0 16,16 0 0-16,-19 0 0 0,19 0 0 15,0 0 0-15</inkml:trace>
  <inkml:trace contextRef="#ctx0" brushRef="#br0" timeOffset="4190.39">23300 6138 477 0,'0'0'0'0,"0"0"0"16,16-18 0-16,-16 0 0 0,19 18 0 15,-1-17 143 1,-18-1-143-16,17 1 0 0,-17-20 0 16,17 20 0-16,-17-1 0 0,0 1 0 0,-17-1 0 31,17 1 0-31,0 17 0 0,-17 0 0 0,-1 0 79 15,18 0-79 1,-19 17 0-16,3 1 0 16,16-1 0-16,-19 18 0 0,19 19 0 0,0-19 44 0,0 1-44 31,0-2 0-31,19 3 0 16,-3-20 0-16,3 0 0 0,-19-17 0 15,18 0 1-15,-18 0-1 0,17 0 0 0,-17 0 0 31,0-17 0-31,17 0 0 0,1-54 0 16,0 18 46-16,-2 1-46 0,3-3 0 16,-1 3 0-1,17 35 0-15,-17-1 0 0,0 18 0 16,-1-18 0-16,0-1 0 16,18 19 60-16,0-16-60 15,-16 16 0-15,16 0 0 0,1 0 0 16,-1 0 0-16,-18 16 0 15,1-16 0-15,-18 0 0 0,0 0 0 16</inkml:trace>
  <inkml:trace contextRef="#ctx0" brushRef="#br0" timeOffset="4570.13">23776 5961 377 0,'0'0'0'0,"0"0"0"16,0 0 0-16,0 0 0 0,0 0 0 15,0 0 0 1,0 0 0-16,17 0 123 0,1 0-123 15,-18 0 0-15,17 0 0 16,20 0 0-16,-21 0 0 16,2 0 0-16,17 0 0 0,-18 0 0 15,18 0 118-15,2 0-118 16,-18 0 0-16,-3 0 0 0,2 0 0 16,-1 0 0-16,17 0 0 15,-15-18-125-15,-2 18 125 0,-17 0 0 16,18 0 0-16,-18 0 0 15,0 0 0-15,0 0 0 0</inkml:trace>
  <inkml:trace contextRef="#ctx0" brushRef="#br0" timeOffset="4901.71">23951 5732 439 0,'0'0'0'0,"0"0"0"15,0 0 0-15,0 0 106 0,0 0-106 16,0 0 0-16,0 0 0 16,0 18 0-16,0-1 0 0,0 1 0 15,0-1 123-15,0 19-123 16,-17-1 0-16,17 1 0 0,0-2 0 15,0 19 0-15,0-16 0 16,0-3 0-16,0-16 0 16,0 17 87-16,0-17-87 0,0-2 0 15,0 2 0-15,0 1 0 0,0-19 0 16,17 18 0-16,1-36 0 16,-18 18 0-16,0 0 0 15</inkml:trace>
  <inkml:trace contextRef="#ctx0" brushRef="#br0" timeOffset="6025.47">24462 5802 281 0,'0'0'0'0,"0"0"0"16,0 0 0-16,-16 0 0 15,-2 0 0-15,2 18 163 0,16 0-163 16,-19-2 0-16,-16 21 0 15,16-2 0-15,19 17 0 16,-16 3 0-16,16-3 0 0,16-35 0 16,-16 19 0-16,19-20 0 0,-3 2 115 15,3-18-115-15,0 19 0 16,15-19 0-16,-18 18 0 16,3-36 0-16,-3 18 0 0,3-19 111 15,0 1-111-15,-1-16 0 16,-1 16 0-16,-17-17 0 15,17 18 0-15,-17-20 0 16,0 20 0-16,-17-18 0 0,17 35 0 16,-17-18 0-16,-1 1 26 15,18 17-26-15,-19-17 0 0,0 17 0 16,3-18 0-16,-3 18 0 16,19 0-118-16,0 0 118 15,0-18-173-15,0 18 173 0</inkml:trace>
  <inkml:trace contextRef="#ctx0" brushRef="#br0" timeOffset="6270.45">24623 5785 486 0,'-18'0'0'15,"18"17"0"-15,-35 1 132 0,0 0-132 0,-3 17 0 16,3-17 0-1,1 34 0-15,18-17 0 0,-22 20 0 16,22-21 63-16,-3 1-63 0,3 1 0 0,-3-2 0 31,3 3 0-31,-3-20 0 0,19 0 0 16,0-17 0-16,0 0 0 0,19 0 0 16,-19 0-205-16,0 0 205 15</inkml:trace>
  <inkml:trace contextRef="#ctx0" brushRef="#br0" timeOffset="6738.75">24674 5838 460 0,'0'0'0'0,"-16"16"0"16,16 3 0-1,0-1 0-15,0 0 0 16,0-1 113-16,0 18-113 16,0 0 0-16,0 19 0 0,0-19 0 15,0-18 0-15,0 1 0 16,0 0 0-16,0-18 0 16,0 16 0-16,0-16 51 0,0 0-51 15,0 0 0-15,16-16 0 16,-16-2 0-16,19 0 0 0,16-34 0 15,-19-2 9-15,21 1-9 16,-19 19 0-16,-1-2 0 16,18 1 0-16,-16 35 0 0,-19 0 0 15,0 0 0-15,16 0 0 16,-16 0 52-16,0 16-52 16,19 3 0-16,-19-1 0 15,0 17 0-15,18 17 0 0,-18 3 0 16,0-21 0-16,0 1 0 15,17 1 0-15,0-2-173 0,-17-34 173 16,18 0 0-16,-18 0 0 16,0 0 0-16,0 0 0 0,0 0 0 15,0 0 0-15,0 0 0 16</inkml:trace>
  <inkml:trace contextRef="#ctx0" brushRef="#br0" timeOffset="7048.95">25186 5750 470 0,'0'0'0'16,"-17"0"0"-16,-1 0 0 16,1 0 0-16,17 0 0 15,-17 17 0-15,17 1 0 0,-18-18 0 16,18 17 0-16,0 1 97 0,0 0-97 16,18-2 0-16,-18 3 0 15,17-1 0-15,0 0 0 16,-17 16 0-16,35-16 0 0,-35-1 0 15,18 1 0 1,-1-1 85-16,2 3-85 0,-19-3 0 16,0 0 0-16,-19 1 0 15,19-1 0-15,-17 1 0 0,-1 0 0 16,1-18 8-16,-18 16-8 16,18-16 0-16,-19 18 0 15,-1-18 0-15,21-18 0 16,-19 2 0-16,35-2-198 0,0 18 198 0</inkml:trace>
  <inkml:trace contextRef="#ctx0" brushRef="#br0" timeOffset="7315.32">25256 5661 526 0,'0'0'0'0,"0"0"0"0,19 17 0 16,-19 1 0-16,0 1 0 16,18 16 0-16,-18-18 0 15,0 54 0-15,0 34 0 16,0-35 32-16,-18 2-32 0,18-37 0 16,-19-1 0-16,19-16 0 15,0 1 0-15,0-1 0 0,0-18 0 16,0 0 0-16,0 0 0 15,19-18 0-15,-19 18-167 16,0 0 167-16</inkml:trace>
  <inkml:trace contextRef="#ctx0" brushRef="#br0" timeOffset="8069.43">25469 5802 492 0,'0'0'0'0,"0"0"0"0,-18 0 132 15,18 0-132-15,-18 0 0 16,1 18 0-16,-1 0 0 0,1-18 0 16,-18 35 0-16,16-17 0 15,2 0 0-15,0-1 17 16,-1 18-17-16,18-35 0 0,0 17 0 16,0-17 0-16,0 18 0 15,0-1 0-15,18-17 0 16,-18 37 0-16,17-37 0 0,0 17 0 15,2 1 0-15,-2-18 36 16,18 17-36-16,-17-17 0 16,17 0 0-16,1 0 0 0,-2-17 0 15,1-1 0-15,0 1 0 16,-14 0 40-16,13-3-40 16,-17-15 0-16,1 18 0 15,-2-1 0-15,3-16 0 0,-19 16 0 16,0-19 0-16,0 21 0 15,0-2-70-15,-19 18 70 0,3 0 0 16,-2-18 0-16,1 36 0 16,-1-18 0-16,2 0 0 0,-5 18 60 15,21 17-60-15,-17-17 0 16,17 0 0-16,0 16 0 0,0-16 0 16,0 17 0-16,17-18 0 15,4 20 0-15,13-20 2 16,-17-17-2-16,17 18 0 0,2-18 0 15,-1 0 0-15,0-18 0 16,-17 1 0-16,18 0 1 16,0-20-1-16,-20 2 0 15,3 0 0-15,16-18 0 16,-16 0 0-16,-19 0 0 0,16 1 0 16,-16-2 6-16,0 19-6 15,0 0 42-15,0 35-42 16,-16 0 0-16,16 0 0 0,0 0 0 15,0 0 0-15,0 18 0 16,-19-1 45-16,19 18-45 0,-19 19 0 16,3 16 0-16,16-17 0 15,0 0 0-15,0-18 0 0,0 17 0 16,-19-17 0-16,38-15 0 16,-19-3 0-16,0 0-26 0,0-17 26 15,0 0 0-15,0 18 0 0,16-36 0 16,-32 18 0-16,16-17 0 15,0 0-233 1,0 17 233-16</inkml:trace>
  <inkml:trace contextRef="#ctx0" brushRef="#br0" timeOffset="8252.39">25786 5891 671 0,'0'0'0'16,"0"0"0"-16,0 0 0 0,0 0 0 15,0 0 0-15,0 0 0 16,17-18 0-16,1 18 93 0,-18 0-93 15,53 0 0-15,36-19 0 0,-19 19 0 0,-17-16 0 16,18 16 0 0,-36 0-103-16,1 0 103 15,-36 0 0-15,0 0 0 16,0 0 0-16</inkml:trace>
  <inkml:trace contextRef="#ctx0" brushRef="#br0" timeOffset="8952.04">26722 5732 326 0,'0'0'0'0,"0"0"0"16,0 0 0-16,17 18 0 15,0 17 145-15,1 0-145 0,-1 54 0 16,2-20 0-16,-3 3 0 0,-16-2 0 16,0-18 0-16,0 19 78 15,0-18-78-15,0-18 0 0,-16 19 0 32,16-37 0-32,-19 19 0 0,19-20 0 15,0 2-67-15,-17-18 67 0,17 0 0 16,-18 0 0-16,18 0 0 15,0 0 0-15</inkml:trace>
  <inkml:trace contextRef="#ctx0" brushRef="#br0" timeOffset="9237.62">26810 5732 472 0,'16'0'0'0,"3"0"111"0,-19 0-111 0,16 0 0 16,3 18 0-16,-2-1 0 0,-17 1 0 15,36 17 0 1,-36-17 0-16,0 35 0 16,0-1 0-16,-18 1 0 15,-17-16 34-15,0-3-34 0,16-16 0 16,-16-1 0-16,0 1 0 15,18 0 0-15,0-18 0 16,-1 0 14-16,1 0-14 0,17-18 0 16,-17 0 0-16,17 1 0 15,0 17 0-15,0 0 0 0</inkml:trace>
  <inkml:trace contextRef="#ctx0" brushRef="#br0" timeOffset="9850.87">27091 5785 532 0,'0'0'0'16,"0"0"0"-16,0 17 0 0,0 1 0 15,18 0 0-15,-18-2 0 16,0 21 0-16,0-19 68 0,0 16-68 16,0 1 0-16,0-17 0 15,-18-1 0-15,18 3 0 0,0-20 0 16,-17 17 53-16,17-17-53 15,0 0 0-15,0 0 0 0,0-17 0 16,0-3 0-16,0 3 0 16,17-18 0-16,-17-17 0 15,18-3-1-15,-18 21 1 0,35 16 0 16,-18 1 0-16,2-1 0 16,17 1 0-16,-19 17 0 15,1 0 0-15,-18-18 0 16,16 18 14-16,3 0-14 0,-2 0 0 15,-17 0 0-15,0 0 0 0,0 0 0 16,0 0 0 0,0 18 0-16,0-18 56 15,0 17-56-15,-17 1 0 0,17-1 0 16,-19 1 0-16,3 16 0 16,16 3 0-16,-18-2 39 15,18 0-39-15,0-18 0 0,0 1 0 0,18-1 0 16,-18 3 0-16,0-20 0 15,16 17 0-15,3-17 0 0,-2 0-3 16,1-17 3 0,-1-3 0-16,1 20 0 15,-1-17 0-15,1-1 0 0,-18 1 0 16,18-18 0-16,-18 18 0 0,0-1 0 0,0 0 0 16,-18-17 35-16,18 17-35 31,-18 0 0-31,18 1 0 0,-17 17 0 15,-1-18 0-15,18 18 0 16,-17 0 0-16,17 18-131 0,0-18 131 16,0 0 0-16,0 0 0 15,0 0 0-15</inkml:trace>
  <inkml:trace contextRef="#ctx0" brushRef="#br0" timeOffset="10209.28">27726 5485 425 0,'0'0'0'15,"0"0"0"-15,0 0 0 16,0 0 0-16,0 18 0 0,0-1 0 15,0 1 0-15,0 18 0 16,0 16 120-16,0 18-120 16,0 1 0-16,0-18 0 0,0-19 0 15,0 21 0-15,19-3 0 16,-19-17 0-16,0 2 0 16,17-20 0-16,-17 0 85 0,0 1-85 15,0-1 0-15,0 1 0 16,-17 0 0-16,17-18 0 0,0 0 0 15,-19 0 0-15,1 0 0 16,18 0 0-16,0 0 0 16</inkml:trace>
  <inkml:trace contextRef="#ctx0" brushRef="#br0" timeOffset="10524.04">27586 5926 460 0,'-18'0'0'16,"18"-17"0"-16,-18-1 0 0,18 18 0 15,0-18 0-15,0-1 0 16,0 3 66-16,18-2-66 16,0 0 0-16,17 1 0 0,0-18 0 15,17 17 0 1,2 1 0-16,-37-2 0 0,18 1 0 16,0 18 0-16,-16 0 95 0,-3 0-95 15,3 18 0-15,-2-18 0 16,-17 0 0-16,18 0 0 15,-18 19 0-15,18-19 0 0,-18 0 0 16,17 17-62-16,-17-17 62 16,0 0 0-16,0 18 0 0,0-18 0 15,0 0 0 1,-17 0 0-16,17 0 0 0,0 0 0 0,0 0 0 16,0 0 0-16</inkml:trace>
  <inkml:trace contextRef="#ctx0" brushRef="#br0" timeOffset="10722.86">27991 5678 473 0,'0'0'0'0,"0"0"107"0,0 0-107 16,0 18 0-16,0 1 0 0,0 16 0 15,0-18 0-15,0 1 0 0,0 17 0 16,0-17 15-1,0-2-15-15,0 3 0 0,0-1 0 16,0 0 0-16,0-18 0 0,0 0 0 16,0 0 0-1,0 0 0-15</inkml:trace>
  <inkml:trace contextRef="#ctx0" brushRef="#br0" timeOffset="10908.83">27938 5396 511 0,'0'0'0'0,"0"0"113"15,0 0-113-15,0-18 0 16,0 18 0-16,0-16 0 0,18 16 0 16,-18 0 0-16,0 0-188 15,0 0 188-15</inkml:trace>
  <inkml:trace contextRef="#ctx0" brushRef="#br0" timeOffset="11487.27">28238 5343 323 0,'0'0'0'0,"0"0"0"0,0 0 0 0,0 0 117 16,0 0-117-16,0 19 0 15,0-3 0-15,0 2 0 0,0 18 0 0,0 35 0 16,0-18 92 0,-19 17-92-16,19-18 0 0,0-15 0 15,-16-2 0-15,-3 17 0 16,19-16 0-16,-16-1 0 0,16-17 0 15,0 0 0 1,0-1 42-16,16 0-42 0,-16-17 0 0,0 18 0 16,0-18 0-16,19 0 0 0,-19 0 0 31,0 0-172-31,0 0 172 16</inkml:trace>
  <inkml:trace contextRef="#ctx0" brushRef="#br0" timeOffset="11740.07">28097 5750 461 0,'0'0'0'0,"0"0"0"0,0 0 0 16,0 0 0-16,0 0 119 16,0 0-119-16,0 0 0 0,0 0 0 15,18-18 0-15,-1 18 0 16,0 0 0-16,2-17 40 0,-19 17-40 15,35 0 0-15,0-19 0 16,1 19 0-16,-1-18 0 16,0 18 0-16,-18 0 0 0,-17 0-186 15,0 0 186-15</inkml:trace>
  <inkml:trace contextRef="#ctx0" brushRef="#br0" timeOffset="12425.29">28556 5591 259 0,'0'0'0'0,"0"0"0"16,0 0 0-16,0 0 0 0,0 0 0 16,0 0 0-16,17 0 0 15,-17 0 0-15,35 0 143 16,-16 0-143-16,-2 0 0 0,18 0 0 16,-18 0 0-16,-17 0 0 15,18 0 0-15,-1 0 0 16,2 0-120-16,-19 0 120 0</inkml:trace>
  <inkml:trace contextRef="#ctx0" brushRef="#br0" timeOffset="12632.55">28573 5715 343 0,'0'0'0'15,"0"0"0"-15,0 0 0 0,0 0 0 16,0 0 0-16,0 0 0 16,0 0 0-16,18 0 124 0,-1 0-124 15,2 0 0-15,-2 0 0 16,18 0 0-16,-18 0 0 0,18 0 0 16,-35 0-140-16,0 0 140 15</inkml:trace>
  <inkml:trace contextRef="#ctx0" brushRef="#br0" timeOffset="13541.65">29261 5520 261 0,'0'0'0'0,"0"0"0"0,0-17 0 0,-18 17 159 16,18-18-159-16,-17 18 0 16,17-18 0-16,-19 18 0 15,3 0 0-15,-2 0 0 0,1 0 0 16,-1 18 0-16,-17-18 70 16,16 18-70-16,3-1 0 0,-3 1 0 15,1 0 0-15,18 0 0 16,-17-1 0-16,17 1 0 15,17-1 0-15,-17 0 0 16,18 1 56-16,-18-1-56 0,19 1 0 16,-3 1 0-16,3-2 0 0,-19 1 0 15,17-18 0-15,1 17 0 16,0 1 38-16,-1-1-38 16,-17 1 0-16,0-18 0 0,18 18 0 15,-36-18 0-15,18 16 0 16,-17-16 0-16,-1 19 56 0,0-1-56 15,1-18 0-15,17 0 0 16,-19 18 0-16,-16-18 0 16,0 17 0-16,18-17 0 15,-2 17 0-15,2-17-35 0,-1 0 35 16,18-17 0-16,-17 17 0 0,17-17 0 16,0 17 0-16,17-18 0 15,-17 18-181 1,0 0 181-16</inkml:trace>
  <inkml:trace contextRef="#ctx0" brushRef="#br0" timeOffset="14307.65">29419 5643 424 0,'0'0'0'15,"0"-17"0"-15,0 17 0 0,0-17 91 16,0-1-91-16,0 18 0 15,0-17 0-15,-16 17 0 16,16-18 0-16,-19 18 0 0,3 18 56 16,16-18-56-16,-36 17 0 0,0 18 0 31,1-18 0-31,0 18 0 0,35 2 0 16,-19-2 0-16,19 0 74 15,-16-18-74-15,16 19 0 0,16-20 0 16,-16 3 0-16,19-19 0 15,-19 18 0-15,17-18 7 16,1 0-7-16,-1-18 0 16,1 18 0-16,-1-19 0 0,2 3 0 15,-2-2 0-15,2-17 0 16,-3 0 0-16,3 0-56 0,-19 16 56 16,0-16 0-16,0 17 0 15,0 1 0-15,0 17 0 0,0 0 0 16,0-17 0-16,0 34 0 15,0-17 0-15,0 0 0 16,-19 17 65-16,19 1-65 0,0-1 0 16,0 20 0-1,0-2 0-15,0 0 0 0,19-18 0 0,-19 1 0 16,16 0 0-16,3-2-18 16,-3-16 18-16,3 0 0 15,-2 0 0-15,1 0 0 16,17-16 0-16,-17-2 0 15,17 0 0-15,-16-17 0 0,-3 0 0 16,3-19-10-16,-3 2 10 16,3 17 0-16,-19-18 0 0,0 18 0 15,17 17 0-15,-17 0 0 16,0 1 0-16,0 17 0 0,0 0 0 16,-17 0 0-16,17 0 85 15,0 0-85-15,0 17 0 0,0 1 0 16,0 0 0-1,0-1 0-15,0 37 0 0,0 15 50 16,0-16-50-16,0-17 0 0,0 17 0 16,17-18 0-16,-17-17 0 15,17 17 0-15,2-17 0 16,-3-18 0-16,-16 0 0 0,19 0 0 16,-3 0 0-16,3 0-185 15,16-18 185-15,-18-1 0 16,-17 19 0-16,0 0 0 15,0 0 0-15</inkml:trace>
  <inkml:trace contextRef="#ctx0" brushRef="#br0" timeOffset="14799.87">30055 5574 511 0,'0'-18'0'0,"-19"18"0"16,3 0 0-16,16 0 0 0,-19 0 0 15,3 0 0-15,-20 0 0 0,18 18 102 16,-17-1-102-16,18 18 0 15,-19 17 0 1,17-15 0-16,3-2 0 0,-3 0 0 0,19-18 0 16,19 1 5-16,-19 0-5 15,16-18 0-15,-16 0 0 0,19 16 0 16,-2-32 0 0,2 16 0-16,-2-18 13 15,1 18-13-15,-1-18 0 16,1 1 0-16,-1-1 0 15,2 1 0-15,-19-1 0 0,16 1 0 16,-16-2 0-16,0 1 0 16,0 18 0-16,0 0 0 0,19-17 54 15,-19 17-54-15,0 17 0 0,0-17 0 16,0 37 0 0,0-20 0-16,0 1 0 0,0 34 0 0,0 0 0 15,0 3 38-15,0-38-38 16,16 53 0-16,-16-16 0 0,-16-19 0 15,16-18 0 1,-19 19 0-16,3-2 0 16,-20-15 0-16,18-1 0 15,1-18 0-15,-1 0 1 16,18 17-1-16,-17-17 0 0,-2-17 0 16,2 17 0-16,-2-37 0 15,3 19 0-15,-3 2 0 16,19 16-217-16,0 0 217 0</inkml:trace>
  <inkml:trace contextRef="#ctx0" brushRef="#br0" timeOffset="15197.77">30232 5556 542 0,'0'0'0'0,"0"0"0"0,0 0 0 16,0-18 0-16,0 18 0 15,0 0 0-15,-18 0 0 0,18 0 0 16,-18 0 0-16,0 0 0 16,1 18 76-16,17-18-76 15,-18 18 0-15,18-1 0 0,-19-17 0 16,19 18 0 0,0-1 0-16,0 0 0 0,19 1 0 0,-1-1 0 15,-18-17 0 1,17 18 41-16,1 18-41 15,0-36 0-15,0 18 0 0,-1-1 0 0,-17 1 0 16,0-1 0-16,0-17 0 16,0 18 0-16,-17 0 0 15,17-18 71-15,-18 16-71 0,-18 3 0 16,19-19 0 0,-1 18 0-16,-1-18 0 0,3-18-54 0,-20 18 54 15,19-19 0-15,17 3 0 16,-19-2 0-16,19-17 0 0,19 17 0 15,-2-34-203-15,-17 52 203 16</inkml:trace>
  <inkml:trace contextRef="#ctx0" brushRef="#br0" timeOffset="15666.04">30355 5591 552 0,'0'0'0'0,"0"0"34"0,16 18-34 15,3-1 0-15,-19 0 0 0,17 18 0 16,2 2 0-16,-19 33 0 0,16-17 73 15,-16 0-73-15,0-18 0 16,0 35 0-16,0-33 0 16,0-3 0-16,-16 1 0 0,16 1 0 15,-19-20 0-15,19 2 0 16,0-18 2-16,-17 0-2 0,17 0 0 0,0 0 0 16,0 0 0-1,-19-18 0-15,19 2 0 16,-16-20 0-16,-3-16 0 0,2-20-3 0,-1 3 3 31,18 14 0-31,0 3 0 16,18-18 0-16,-1 16 43 0,2 19-43 15,-3-17 0-15,20 17 0 16,-1 17 0-16,-16 0 0 0,33 1 11 16,-17-1-11-16,-16 18 0 15,16 18 0-15,-1-1 0 16,-16 1 0-16,-18 0 0 0,19 0 0 15,-19 17 0-15,-19-18 7 16,19 18-7-16,-35-18 0 16,18 20 0-16,-1-20 0 0,-18 1 0 15,19 17 0-15,-1-18 0 16,1 1 23-16,-18 0-23 0,16-18 0 16,3 0 0-16,-3 0 0 15,2-18 0-15,17 18 0 16,0 0 0-16,0 0 0 0</inkml:trace>
  <inkml:trace contextRef="#ctx0" brushRef="#br0" timeOffset="16044.37">30690 5538 517 0,'0'0'0'0,"18"0"0"15,-18 18 0-15,17 0 0 0,-17-1 0 16,18 1 0-16,-18 16 87 0,0-16-87 15,0-1 0-15,0 20 0 16,0-20 0-16,0 1 0 16,-18-1 0-16,18-17-3 15,0 0 3-15,0 0 37 0,0 0-37 0,0-17 0 16,18-1 0-16,-18 1 0 16,34-37 0-16,1 2 0 15,-16 17 0-15,-2-1 11 16,1 18-11-16,17 1 48 15,2 17-48-15,-21 0 0 16,3 0 0-16,-3 0 0 0,3 0 0 0,-3 17 0 16,3 1 0-16,-19 0 0 15,17 17 0-15,-17-17 48 0,18 16-48 16,-18-16 0 0,0 17 0-16,0 1 0 15,0-18 0-15,-18-18 0 16,18 0 0-16,0 0 0 0,0 0 0 0</inkml:trace>
  <inkml:trace contextRef="#ctx0" brushRef="#br0" timeOffset="16217.29">31078 5291 457 0,'0'0'0'0,"0"0"0"15,0 0 128-15,17-17-128 0,-17 17 0 0,18 17 0 16,-18-17 0-16,0 0 0 0,0 0 0 31</inkml:trace>
  <inkml:trace contextRef="#ctx0" brushRef="#br0" timeOffset="16582.8">31466 5415 594 0,'-18'0'0'0,"0"0"0"16,1 0 0-16,-2 0 0 15,3 0 0-15,-3 0 0 0,3 17 0 16,-3-17 0-16,3 18 0 16,-3-1 82-16,2-17-82 15,17 18 0-15,0 0 0 0,0-18 0 16,17 17 0-16,2 1 0 15,-3 0 0-15,3 0 0 16,16-1 68-16,-19 1-68 16,3-1 0-16,-2 0 0 0,1 1 0 15,0-1 0-15,0 20 0 16,-36-20 0-16,18 1 0 16,-18-1 0-16,0 1 58 0,1-1-58 15,-2 1 0-15,3 0 0 16,-19-2 0-16,0 3 0 0,-1-1 0 15,19 0 0-15,-18-18-12 16,-2 17 12-16,20-17 0 0,17 0 0 16</inkml:trace>
  <inkml:trace contextRef="#ctx0" brushRef="#br0" timeOffset="40924.37">20001 11430 111 0,'0'0'0'0,"0"0"0"0,0 0 0 15,0 17 85-15,0 1-85 0,0-1 0 16,0 0 0-16,0 1 0 16,18 17 0-16,-18 2 0 0,18-3 0 15,-1 19 0-15,0-18 0 16,-17 19 93-16,18-2-93 15,-18-17 0-15,0 2 0 16,0-4 0-16,0 21 0 0,0-1 0 16,0 0 0-16,-18-18 0 15,18 0 0-15,-17 0 75 16,0 18-75-16,-1-17 0 0,-18-1 0 16,17 0 0-16,19-17 0 15,-16 0 0-15,-3-2 0 16,3 3 60-16,-3-19-60 0,19 0 0 15,-17 0 0-15,0 0 0 16,17 0 0-16,-17 0 0 16,17 0 58-16,0 0-58 0,0 0 0 15,0 0 0-15,0 0 0 16,0-19 0-16,0 3 0 0,0 16 0 16,0-18 36-16,17 18-36 15,-17-18 0-15,17 18 0 16,0 0 0-16,2 0 0 0,-3 0 0 15,3 0 0 1,-3 0 0-16,3 18 0 0,-1-18 0 0,18 18-31 16,-19-18 31-16,18 0 0 15,-18 16 0-15,1-16 0 16,-1 19 0-16,2-1 0 16,-1-18 0-16,16 17 0 15,-16-17 0-15,-18 18-53 0,36-18 53 16,-36 0 0-16,0 0 0 0,0 0 0 15</inkml:trace>
  <inkml:trace contextRef="#ctx0" brushRef="#br0" timeOffset="41588.48">20582 11870 193 0,'-16'0'0'0,"-2"0"0"0,0 0 0 16,-1 0 0-16,19 19 0 0,-17-2 0 16,17-1 115-16,-18 3-115 0,1 16 0 15,-1-18 0-15,1 37 0 16,17-2 0-16,0-34 0 16,0 17 0-16,0 0 0 15,0-16 0-15,0 15 0 0,17-15 76 16,1-2-76-16,-18-17 0 0,17 0 0 15,-17 0 0 1,18 0 0-16,-18 0 0 0,17-17 81 16,2-2-81-16,-1-15 0 0,0 15 0 15,-2-16 0 1,3 0 0-16,-3 0 0 16,-16 0 0-16,19-1 0 15,-19 18 0-15,0-16 0 0,0 34 32 16,0-18-32-16,0 18 0 0,0 0 0 15,0 0 0-15,0 0 0 0,0 18 0 16,0-1 0 0,0 0 0-16,17 1 37 15,-17 0-37-15,18 35 0 0,-18-18 0 16,19-17 0-16,-3 17 0 0,-16-18 0 16,19 18 0-1,-3-17 0-15,2 1-7 0,-18-19 7 0,18 0 0 0,18 0 0 31,-20-19 0-31,-16 1 0 16,0 18 0-16,0 0 0 0,0 0 0 16</inkml:trace>
  <inkml:trace contextRef="#ctx0" brushRef="#br0" timeOffset="42203.5">20952 11906 407 0,'0'0'0'16,"0"16"0"-16,0 3 0 15,0-1 0-15,19-1 0 0,-19 18 0 16,0-17 0-16,16 0 0 16,-16 17 65-16,19-18-65 0,-2 1 0 15,-17-18 0-15,18 18 0 16,-18-18 0-16,19 0 0 0,-2-18 0 16,1 0 0-16,-18 1 0 15,18-36 0-15,-2 17 16 16,3-16-16-16,-3 0 0 0,-16 15 0 15,0 2 0-15,19 17 0 16,-3 1 0-16,3 17-33 16,-19-17 33-16,19 17 0 0,-3 0 0 15,-16 0 0-15,0 0 0 16,18 0 0-16,-1 17 0 16,-17-17 0-16,18 17 0 15,-18 1-67-15,16 0 67 0,-16-18-27 16,19 17 27-16,-19-17 0 0,19 18 0 15,-1-18 0-15,-18 0 0 16,17 0 0-16,1 0 0 16,-1 0 0-16,-17 0 73 0,0-18-73 15,17 18 0-15,-17-17 0 16,18-1 0-16,-18 0 0 0,0 18 0 16,0-17 0-16,0 0 0 15,0 17 0-15,0 0 0 16,-18-18 91-16,18 18-91 0,-17 0 0 15,17 18 0-15,0-1 0 16,-17-17 0 0,17 35 0-16,-18-17 54 0,18 36-54 0,-17-21 0 15,17 4 0 1,17-3 0-16,-17-16 0 0,18 0 0 16,-1 18 32-16,-17-19-32 15,35 0 0-15,-17 1 0 0,17-18 0 16,-19 18 0-16,19-18 0 15,3-18 0-15,-21 0 0 16,-17 18-183-16,0 0 183 0</inkml:trace>
  <inkml:trace contextRef="#ctx0" brushRef="#br0" timeOffset="42575.31">21748 11782 278 0,'0'0'0'0,"0"0"0"15,0 0 0-15,-18 0 0 16,-1 0 0-16,2-17 0 0,17 17 0 15,-18 17 0-15,18-17 147 16,-17 0-147-16,-1 17 0 0,18-17 0 31,0 18 0-31,0 0 0 0,0-18 0 16,18 17 71-16,-18-17-71 16,17 0 0-16,1 18 0 15,-1-18 0-15,2 0 0 0,16 0 0 0,0 0 0 16,-18 0 0-1,1 0 0-15,18 0 66 0,-19 19-66 16,1-2 0-16,1-17 0 16,-19 16 0-16,0 3 0 0,0-1 0 15,0-1 0-15,-19 0 0 16,19 1 53-16,-18 0-53 16,1 0 0-16,-1 0 0 0,-18-1 0 15,36-17 0-15,-17-17 0 0,0-1 0 16,17 18 0-16,0 0-185 15,0 0 185-15</inkml:trace>
  <inkml:trace contextRef="#ctx0" brushRef="#br0" timeOffset="42773.56">22064 11447 450 0,'0'0'0'16,"17"18"0"-16,-17-1 0 0,0 0 0 15,0 1 0-15,19 17 0 16,-1 19 0-16,0 16 0 0,-18 1 90 0,17-36-90 0,-17 18 0 31,0 1 0-31,0-21 0 16,0 4 0-16,0-3 0 16,0-16 0-16,0-18 0 0,0 0-162 15,0 0 162-15</inkml:trace>
  <inkml:trace contextRef="#ctx0" brushRef="#br0" timeOffset="43193.14">22011 11889 438 0,'0'0'0'0,"0"0"0"15,0 0 0-15,18-19 0 16,-1 19 0-16,1 0 0 0,18 0 0 15,0-18 98-15,-1 18-98 16,17 0 0-16,-17-17 0 16,18-1 0-16,-17-17 0 0,-19 18 0 15,18-1 0-15,-16-18 0 16,0 1 21-16,-3 18-21 16,-16-1 0-16,19 0 0 0,-19 1 0 15,0 17 0-15,-19-17 0 0,19 17 0 16,-16 0 58-16,16 17-58 15,-19-17 0 1,0 17 0-16,19 19 0 0,-18-19 0 16,1 18 0-16,17 19 0 0,0-2 0 15,0-17 41 1,0-17-41-16,17 34 0 0,20-33 0 16,-18 16 0-16,16-18 0 15,-19 1 0-15,18 0 0 0,1-18-74 16,19 0 74-16,-19 0 0 15,2-18 0-15,-2 0 0 16,-35 18 0-16</inkml:trace>
  <inkml:trace contextRef="#ctx0" brushRef="#br0" timeOffset="43808.4">23211 11623 172 0,'0'0'0'16,"18"18"0"0,-18 0 0-16,0-1 0 0,17 0 0 15,-17 19 0-15,18 17 145 16,-1 0-145-16,-17 18 0 15,19-18 0-15,-19-1 0 0,0 2 0 16,0-20 0-16,-19 19 0 16,19-18 0-16,0 18 0 15,-17-17 98-15,17-36-98 16,-18 17 0-16,18-17 0 0,0 0 0 16,-17 0 0-16,17-17 0 15,-18 0 0-15,18-20 75 0,-18 21-75 16,18-73 0-16,-16 19 0 15,16-1 0-15,0 17 0 16,16 2 0-16,-16-1 0 0,18 1 0 16,0-2 0-16,17 19 0 15,-18-18 59-15,2 19-59 16,16 15 0-16,-17 1 0 0,16 1 0 16,-16 17 0-16,0 0 0 15,17 0 0-15,-17 0 0 0,1 0 57 16,-3 17-57-16,-16 1 0 15,18 1 0-15,-18-2 0 16,18 0 0-16,-18 19 0 0,-18-19 0 16,0 18 46-16,2 1-46 15,-21-1 0-15,2 0 0 0,17-17 0 16,-17-1 0-16,0-17 0 16,0 18-13-16,16-36 13 15,2 18 0-15,17-17 0 0,-18 17 0 16,18-18 0-16,0 0 0 15,0 18 0-15,0 0 0 0</inkml:trace>
  <inkml:trace contextRef="#ctx0" brushRef="#br0" timeOffset="44207.91">23741 11570 450 0,'0'0'0'0,"0"19"0"0,0-2 0 16,0 18 0-16,0 0 0 0,0 18 96 16,0-17-96-1,0-19 0-15,0 0 0 0,0 1 0 0,0 0 0 16,0-18 0-16,0 0 13 16,0 0-13-16,0-18 0 15,0 0 0-15,16-16 0 16,3-38 0-16,-2 20 0 15,1 17 0-15,-18 18 14 16,17-20-14-16,20 2 13 0,-21 17-13 0,2 18 0 16,0 0 0-1,-1 0 0-15,-17 0 0 16,17 18 0-16,1 0 45 0,-1-1-45 16,-17 1 0-16,18 1 0 0,-18 15 0 0,19 19 0 15,0-18 0 1,-19 1 0-16,0-18 0 15,0 16 0-15,0 2-189 0,0-36 189 0,0 0 0 16,0 0 0 0</inkml:trace>
  <inkml:trace contextRef="#ctx0" brushRef="#br0" timeOffset="44375.94">24076 11323 519 0,'0'-17'0'0,"-18"17"94"16,18-17-94-16,0 17 0 16,0 0 0-16,18-18 0 0,-18 18 0 0,17 0 0 15,-17 18-184 1,0-18 184-16</inkml:trace>
  <inkml:trace contextRef="#ctx0" brushRef="#br0" timeOffset="44693.54">24428 11376 469 0,'0'0'0'16,"0"0"0"-16,0 0 0 0,-16 0 0 15,-3 17 0-15,0-17 0 16,3 18 128-16,-3-18-128 16,19 19 0-16,-16-19 0 0,16 0 0 15,-19 17 0-15,19-17 0 16,0 0 0-16,0 18 0 15,19-18 72-15,-3 17-72 16,-16-17 0-16,35 17 0 0,3-17 0 16,-4 18 0-16,1-18 0 15,0 18 47-15,-16-18-47 16,-1 17 0-16,-1 1 0 0,0 1 0 16,-17-2 0-16,-17 18 0 15,0 17 62-15,-20 2-62 0,18-19 0 16,-16-18 0-16,1 36 0 15,-1-35 0-15,35-18 0 0,0 0 0 16</inkml:trace>
  <inkml:trace contextRef="#ctx0" brushRef="#br0" timeOffset="121582.48">20424 8042 313 0,'0'0'0'0,"17"0"0"0,-17 35 0 16,0-17 0-16,0 18 0 16,18 34 97-16,-1 1-97 0,-17-1 0 15,0 2 0-15,18-3 0 16,-18 1 0-16,0 19 0 0,0-36 0 16,-18 18 0-16,18-18 51 15,0-1-51-15,0-16 0 16,0-1 0-16,18-17 0 15,-18-18 0-15,0 0 0 0,17 0 0 16,-17 0 0-16,0 0 0 0,0 0 0 16</inkml:trace>
  <inkml:trace contextRef="#ctx0" brushRef="#br0" timeOffset="121833.96">20829 8114 240 0,'0'0'0'16,"0"0"0"-16,-16 35 0 15,16-1 0-15,0 37 0 0,0 17 177 16,0-16-177-16,0-3 0 16,16 20 0-16,-16-36 0 0,0-1 0 15,0 2 0-15,19-2 0 16,-19-34 0-16,0 0 0 0,0-1 0 15,0 0-18-15,0-17 18 16,0 0 0-16,0 0 0 16</inkml:trace>
  <inkml:trace contextRef="#ctx0" brushRef="#br0" timeOffset="122039.15">20548 8536 466 0,'0'0'0'16,"0"0"0"-16,0 0 0 0,18 0 0 16,-2 0 100-16,19 0-100 15,1 0 0-15,17 0 0 16,18 0 0-16,0 17 0 0,-18-17 0 16,-18 0 0-16,0-17 0 0,-35 17-170 15,0 0 170-15</inkml:trace>
  <inkml:trace contextRef="#ctx0" brushRef="#br0" timeOffset="122546.59">21164 8449 303 0,'0'0'0'15,"-16"0"0"-15,-3 0 0 0,19 0 142 16,-16 0-142-16,-2 0 0 16,0 17 0-16,18-17 0 0,-17 17 0 15,17 19 0-15,-19-19 83 16,1 19-83-16,18-1 0 15,0-17 0-15,0 17 0 0,18 0 0 16,1-18 0-16,-19 20 0 0,35-20 0 16,-17-17 0-16,-2 17 0 15,3-17 0-15,-3-17 34 0,3 17-34 16,-3-17 0 0,22-1 0-16,-4-1 0 15,-17-16 0-15,-17 18 0 0,18-18 0 16,-18 17 0-16,0 1 0 0,0-1 0 0,0-1 64 15,-18 19-64-15,18-17 0 16,0 17 0 0,-17 0 0-16,17 0 0 15,-18 0 0-15,18 0 0 0,-16 0 0 16,16 0 46 0,0 0-46-16,-19 0 0 0,19 0 0 15,0 17 0-15,-19-17 0 16,19 0 0-16,-16 19 0 0,16-1 0 15,-19-1 0-15,19 1 0 16,0-1 0-16,0 1 33 16,-16-1-33-16,16 18 0 0,0 2 0 15,-19-20 0-15,19 18 0 16,0-17 0-16,0-1 0 0,0 18 0 16,0-35 0-16,0 19-166 15,19-19 166-15,-19 0 0 16,0 0 0-16,0 0 0 0</inkml:trace>
  <inkml:trace contextRef="#ctx0" brushRef="#br0" timeOffset="122744.69">21465 8536 328 0,'0'0'0'0,"0"0"0"16,0 0 0-1,0 17 137-15,18 2-137 0,-18-1 0 16,16 17 0-16,-16 17 0 0,19 20 0 15,-38-20 0-15,19 0 0 16,-16-15 0-16,16-20 0 0,-18 18 0 16,18-17 39-16,0-18-39 15,0 0 0-15,0 0 0 0,0-18 0 16,0 18 0-16,0 0 0 16</inkml:trace>
  <inkml:trace contextRef="#ctx0" brushRef="#br0" timeOffset="122903.41">21499 8219 428 0,'0'0'94'15,"0"0"-94"-15,0-18 0 16,19 18 0-16,-19 0 0 16,16 0 0-16,3 18 0 0,-3-18 0 0,-16 0-156 0,0 0 156 15</inkml:trace>
  <inkml:trace contextRef="#ctx0" brushRef="#br0" timeOffset="123474.55">21711 8431 352 0,'0'0'0'16,"19"0"0"-16,-1 18 0 0,-1-18 0 16,1 17 0-16,-1-17 39 15,0 0-39-15,1 0 0 16,0 0 0-16,0 0 0 0,-18-17 0 0,17 17 0 16,-17-18 91-16,0 18-91 0,0-17 0 15,-17-2 0 1,-1 1 0-16,0 18 0 0,0 0 0 15,18 0 0-15,-17 18 0 16,0-18 0-16,-1 19 0 0,1-2 113 16,-1 1-113-16,18 34 0 15,0-17 0-15,0 19 0 16,18-19 0-16,17 17 0 0,-1-34 0 16,2-1 0-16,-1 2 0 0,36-19-179 31,-36 0 179-31,17-19 0 15,-17 2 0-15,2-1 0 0,-2-17 0 16,-35 35 0-16,88-70 0 16,-53 17 0-16,0 0 0 15,-17 18-125-15,-18 35 125 16,0-72 116-16,0 55-116 0,0 17 0 0,-18-17 0 16,18-1 0-16,-16 1 0 15,-3 17 0-15,1 0 0 0,1 0 0 16,-1 0 117-16,-18 17-117 15,2 18 0-15,17-18 0 0,-1 1 0 16,18 0 0-16,0 18 0 16,0-36 0-16,18 18 0 15,-1-1 54-15,1 0-54 16,-2 1 0-16,38 0 0 0,-19 16 0 16,0-34 0-16,1 37 0 15,-19-20 0-15,-17 1 0 16,0-1 28-16,0 1-28 0,-17-1 0 15,17 1 0-15,-18-1 0 16,0-17 0-16,2 19 0 0,-3-19 0 16,1-19 0-16,18 19 0 15,0 0 0-15</inkml:trace>
  <inkml:trace contextRef="#ctx0" brushRef="#br0" timeOffset="123676.77">22453 8183 477 0,'0'0'0'16,"0"18"0"-16,19 0 0 16,-19-1 0-16,16 37 0 15,-16 15 0-15,18 21 0 0,-18-38 0 16,0 19-4-16,0-18 4 16,0-18 0-16,0-18 0 15,0-17 0-15,0 0 0 0,0 0 0 16,0 0 0-16,0 0 0 15</inkml:trace>
  <inkml:trace contextRef="#ctx0" brushRef="#br0" timeOffset="124000.34">22399 8501 508 0,'0'0'0'0,"0"0"0"16,0 0 105-16,0 0-105 15,19 18 0-15,0-18 0 16,-3 0 0-16,19 17 0 0,-1-17 0 15,20 0 0-15,-2-17-42 0,3-1 42 16,-4-17 0-16,-16 18 0 16,-16-18 0-16,16-2 0 0,-17 19 0 15,-1-16 0 1,-17 34 0-16,0-18 0 16,0 18 87-16,-17 18-87 0,-1-1 0 15,18 0 0-15,-16 19 0 16,-3 18 0-16,19-20 0 15,0 2 0-15,0 17 62 0,19-18-62 16,-3 0 0-16,19-17 0 16,-17-1 0-16,17 1 0 15,19-1 0-15,-19-17 0 0,18 0 0 0,-53 0 0 32,0 0 0-32</inkml:trace>
  <inkml:trace contextRef="#ctx0" brushRef="#br0" timeOffset="124922.27">23846 8342 288 0,'19'17'0'15,"-19"1"0"-15,0 19 0 0,16-2 134 16,-16 35-134-16,18-17 0 16,-18 17 0-16,18-35 0 15,-18 19 0-15,0-2 0 0,-18-16 0 0,18-2 0 16,-18 3 0-16,18-20 35 16,0-17-35-16,-16 18 0 15,16-18 0-15,-19 0 0 16,19-18 0-16,-18 1 17 0,1-2-17 15,-1-33 0-15,18-1 0 16,-17-18 51-16,17 1-51 16,17-2 0-16,-17 20 0 15,0 0 0-15,18-2 0 0,-1 1 0 16,20 1 0-16,-21 16 0 16,20 1 0-16,-19 17 47 0,18 0-47 15,0 18 0-15,3 0 0 0,-22 0 0 16,2 18 0-1,-1 0 0-15,1-1 0 0,-18 1 0 16,16 18 57-16,-32-19-57 16,16 18 0-16,-18 0 0 15,1 19 0-15,-1-19 0 0,-17 0 0 16,-2 0 0-16,2-18 0 16,18 2 0-16,-18-19-3 15,17 0 3-15,2-19 0 16,16 19 0-16,0 0 0 0,0 0 0 15</inkml:trace>
  <inkml:trace contextRef="#ctx0" brushRef="#br0" timeOffset="125289.27">24269 8342 471 0,'0'17'0'15,"0"1"0"-15,19 0 0 0,-19 1 0 16,0 16 0-16,16-18 0 0,-16 0 98 16,0 1-98-16,19-18 0 15,-3 18 0-15,-16-36 0 0,19 18 0 16,-3-35 0 0,38-17 0-16,-36-3 0 0,-2 21-37 15,3-1 37-15,-3-1 44 16,3 18-44-16,-19 1 0 0,19 17 0 15,-19 0 0-15,18 0 0 0,-18 0 0 16,0 17 66 0,17 1-66-16,-17 0 0 0,0 17 0 15,0 17 0-15,0-16 0 16,0 18 0-16,0-20 0 0,17 2 0 16,1-2 0-16,-18 3 0 15,18-37 0-15,-2 0 0 0,-16 0 0 16</inkml:trace>
  <inkml:trace contextRef="#ctx0" brushRef="#br0" timeOffset="125454.92">24744 8059 503 0,'-16'-17'0'0,"16"17"0"16,-19-17 0-16,3-1 0 15,16 18 0-15,-19 0 0 0,38 0 0 16,-19 0 0-16,0 0 0 16</inkml:trace>
  <inkml:trace contextRef="#ctx0" brushRef="#br0" timeOffset="125941.36">25044 8095 232 0,'0'0'201'15,"-16"-18"-201"1,-3 18 0-16,3 0 0 16,16 0 0-16,-36 18 0 15,19-18 0-15,0 19 117 0,-20-2-117 0,21-17 0 16,16 18 0-16,-19-1 0 16,19 0 0-1,0 1 0-15,0 0 0 0,19-1 92 16,-3 1-92-16,3-18 0 15,-1 18 0-15,16 0 0 16,2 17 0-16,15-18 0 0,-14 0 65 16,-1-17-65-16,-19 18 0 15,-17-18 0-15,0 18 0 16,0 1 0-16,0-2 0 0,-17 1 0 16,-1-1 0-16,-18 18 64 15,-18 0-64-15,2-18 0 0,18 2 0 16,-19-1 0-16,17-1 0 15,36-17 0-15,0 0 0 0</inkml:trace>
  <inkml:trace contextRef="#ctx0" brushRef="#br0" timeOffset="129361.52">21148 9630 107 0,'0'-18'0'0,"-19"18"0"0,3 0 0 15,-2 0 176-15,-17 0-176 16,16 0 0-16,1 0 0 0,-18 18 0 16,1-18 0-16,1 17 0 15,17 19 0-15,-17-1 120 16,-20 18-120-16,35-18 0 0,-16 37 0 15,35-38 0-15,-18 36 0 16,2 19 0-16,16-35 0 16,0 51 0-16,0-35 0 0,16-17 111 15,2 18-111-15,0-19 0 16,34-34 0-16,-14 18 0 16,-4-19 0-16,1-17 0 0,0 18 0 15,17-18 86-15,-34 0-86 16,36 0 0-16,-36-18 0 15,17 1 0-15,-19-19 0 16,3 18 0-16,-3-18 0 0,-16 20 0 16,19-19-108-16,-19 17 108 15,0 0 0-15,0 18 0 0,0 0 0 16</inkml:trace>
  <inkml:trace contextRef="#ctx0" brushRef="#br0" timeOffset="129678.61">21095 10247 401 0,'0'0'0'0,"0"0"0"0,0 0 0 15,0 0 0-15,18-17 83 0,-18 17-83 0,16-18 0 16,3 0 0-16,-3 2 0 16,-16 16 0-16,35-20 0 0,-16 20 0 15,16-18 0 1,-17 18 61-16,-1 0-61 0,1 0 0 15,-2 0 0-15,3 18 0 0,-19 2 0 32,19 14 0-32,-1 19 0 0,-18-1 0 15,0 20 71-15,0-21-71 16,0-15 0-16,-18 18 0 16,18-19 0-16,0 0 0 0,0 0 0 15,18-16 0-15,-18-2 0 0,17 1 0 0,-17-18 0 16,18 0-184-1,-18 0 184-15</inkml:trace>
  <inkml:trace contextRef="#ctx0" brushRef="#br0" timeOffset="130058.84">21534 10300 469 0,'0'0'0'16,"0"0"0"-16,0 0 0 15,0 0 0-15,0 17 0 0,19-17 0 16,-3 0 0-16,3 0 0 16,0-17 44-16,15 17-44 15,19-35 0-15,1-18 0 0,-19 19 0 16,-18-4 0-16,0 23 0 16,-17-21 0-16,0 36-40 15,0-18 40-15,-17 0 0 0,17 18 80 16,-17 0-80-16,17 0 0 15,-18 0 0-15,18 18 0 16,-17 0 0-16,-1-1 0 0,-1 35 0 16,2 2 0-16,17-1 0 15,0-1 0-15,0-16 65 16,17 0-65-16,2-19 0 0,-1 1 0 16,-1-18 0-16,18 0 0 15,-18 0 0-15,19-18 0 16,-1 1 0-16,-17-1 0 0,-18 18 0 15,0 0 0-15</inkml:trace>
  <inkml:trace contextRef="#ctx0" brushRef="#br0" timeOffset="130393.26">22046 10125 566 0,'0'0'0'0,"0"0"0"0,0 0 70 16,-17 15-70-16,17 23 0 15,0-4 0-15,0 1 0 0,-18 18 0 16,18-36 0-16,18 19 0 15,-18-18 28-15,17 0-28 16,-17-18 0-16,18 0 0 0,-1 0 0 16,-17-18 0-16,19 0 0 15,-1 1 0-15,17-37 0 16,-1-16 0-16,-15 16 0 0,-2 2 15 16,18-1-15-1,-17 18 0-15,1 35 0 0,-3-18 0 16,2 36 0-16,-18-18 0 15,18 18 14-15,-18-1-14 16,17 36 0-16,0-1 0 0,-17 2 0 0,0-19 0 16,0 18 0-1,18-17 0-15,-18-1-14 0,19-17 14 16,0-1 0-16,-3-17 0 16,3-17 0-16,-19 17 0 0,0 0 0 0</inkml:trace>
  <inkml:trace contextRef="#ctx0" brushRef="#br0" timeOffset="130911.69">22665 10036 504 0,'-19'17'0'16,"19"1"0"-16,-18 17 0 16,18 17 0-16,0-16 0 0,-17 17 0 0,17-18 0 0,17 0 62 31,1-16-62-31,1-19 0 0,-1-19 0 15,-2 2 0-15,19-1 0 0,-16-17 0 16,-3 0 0 0,22-19-20-16,-22 21 20 0,2-21 0 15,-1 19 15-15,1 35-15 16,-2 0 0-16,3 0 0 16,-3 17 0-16,3 1 0 0,0 0 0 15,16 33 0-15,-18 3 0 16,-17-1 0-16,18-18 0 15,-18 0 53-15,18 1-53 0,-2-18 0 16,19-18 0-16,-16 0 0 16,-3 0 0-16,22-18 0 0,-22 1 0 15,2-2 0-15,0-16 50 16,-1-17-50-16,1 16 0 16,-1 0 0-16,-17 3 0 0,0-21 0 15,0 36 0-15,0 1 0 16,0 17 0-16,-17 0 0 15,17 0 53-15,-18 17-53 0,18 1 0 16,-17 0 0-16,17 18 0 16,0 17 0-16,0-1 0 0,17-17 0 15,1 0 0-15,-1-18 0 16,18 19-13-16,2-36 13 0,-3 0 0 16,-16 0 0-1,-18 0 0-15,0 0 0 0,0 0 0 16</inkml:trace>
  <inkml:trace contextRef="#ctx0" brushRef="#br0" timeOffset="131440.1">23581 10053 627 0,'0'0'0'16,"0"0"0"-16,-17 0 0 16,17 36 0-16,0-19 0 0,0 2 70 15,0 14-70 1,0-13 0-16,0-4 0 0,17 2 0 15,-17-18 0-15,18 0 0 0,-1 0-63 16,1-18 63-16,-1 2-5 16,-17-4 5-16,19 2 0 0,16-33 0 15,-17 33 0 1,0-17 0-16,-2 17 24 0,3-18-24 0,16 19 0 16,-35-1 0-1,17 1 0-15,1 17 0 0,-18 17 0 16,19 1-8-16,-19-1 8 15,0 1 0-15,16 0 0 0,-16 17 0 16,0 1 0-16,-16 15 0 16,16-33 0-16,0 18 0 0,0-18 0 15,16 0 0-15,-16-1 54 16,0-17-54-16,18 0 0 0,-18 0 0 16,18 0 0-1,-1-17 0-15,-17-1 0 16,17-16 0-16,1-4 8 15,17-13-8-15,-16-2 0 16,-19 35 0-16,19-18 0 0,-19 36 0 16,16-17 0-16,-16 17 8 15,18 0-8-15,-18 17 0 0,0-17 0 16,17 18 0-16,1 0 0 0,-18 17 0 16,16 18 0-1,3-1 0-15,-2-16 0 0,1 0 0 16,-1-19-33-16,1 1 33 15,-18-18 0-15,0 0 0 16,0 0 0-16</inkml:trace>
  <inkml:trace contextRef="#ctx0" brushRef="#br0" timeOffset="131775.1">24535 9840 578 0,'-19'0'0'0,"19"0"0"0,-19 0 0 15,3 0 116-15,16 0-116 16,-19 18 0-16,19-18 0 0,-16 20 0 16,16-4 0-16,0-16 14 15,0 18-14-15,0 0 0 16,16-18 0-16,-16 17 0 0,19 1 0 16,-3-1 0-16,22 1 0 15,-3 0 14-15,0 0-14 16,-17-1 0-16,-2 1 0 0,3 0 0 15,-19-1 0-15,0 2 0 16,0-4 0-16,0 3 0 0,-19 2 0 16,3 14 0-16,-2-16 32 15,0-1-32-15,1 1 0 16,0-18 0-16,-1 0 0 16,-1 0 0-16,19-18 0 15,0 18-226-15,0 0 226 0</inkml:trace>
  <inkml:trace contextRef="#ctx0" brushRef="#br0" timeOffset="132566.56">24851 9771 312 0,'0'18'0'0,"0"-1"0"0,0-17 0 16,0 34 145-16,0 4-145 15,19 31 0-15,-19 2 0 0,16-18 0 16,-16-18 0-16,19-1 0 16,-19 4 0-16,0-38 0 15,0 16-26-15,0-16 26 0,0 0 46 16,0-16-46-16,18 16 0 16,-18-20 0-16,0 2 0 0,0 3 0 15,0-21 0-15,17 0 0 16,-17 1 89-16,35-18-89 15,-35 18 0-15,18 17 0 0,-18 0 0 16,16 18 0-16,-16 0 0 16,19 0 0-16,-19 0 0 0,16 18 0 15,-16-18 50 1,19 18-50-16,-19 17 0 16,18 0 0-16,0 1 0 0,-18-1 0 15,18 0 0-15,-18-1 0 0,0-34-9 16,17 18 9-16,-17-18 0 15,0 0 0-15,0 0 0 0,0 0 0 16</inkml:trace>
  <inkml:trace contextRef="#ctx0" brushRef="#br0" timeOffset="132728.68">25398 9947 461 0,'0'0'0'16,"-17"35"0"-16,17 1 0 15,-18-1 0-15,18 18 0 0,0-34 0 0,18 14 0 16,-1-13 18-16,-17-20-18 16,0 0 0-16,0 0 0 0</inkml:trace>
  <inkml:trace contextRef="#ctx0" brushRef="#br0" timeOffset="132872.44">25504 9525 430 0,'0'0'0'16,"0"0"0"-16,0 0 0 15,17-18 0-15,-17 0 0 16,0 18 0-16,0 0-129 0,0 0 129 16</inkml:trace>
  <inkml:trace contextRef="#ctx0" brushRef="#br0" timeOffset="133014.78">25697 9471 462 0,'0'0'0'0,"0"18"0"0,0 0 0 0,0 15 105 16,19-13-105-16,-19 50 0 0,17 0 0 0,1 1 0 16,-1-2 0-16,1-15 0 15,-18-1 38 1,0-18-38-16,0 19 0 16,0-54 0-16,0 0 0 15</inkml:trace>
  <inkml:trace contextRef="#ctx0" brushRef="#br0" timeOffset="133242.91">25663 9825 514 0,'0'0'0'0,"0"0"0"16,0 0 0-16,0 0 0 0,0 0 0 15,18-19 0-15,-2 19 0 16,3 0 95-16,16-17-95 0,0 17 0 15,53-18 0-15,-34 0 0 16,0 18 0-16,-3 0 0 0,-33 0 0 16,34 0 0-16,-15 18 0 15,-2 0 0-15,-18-18-183 16,-17 0 183-16</inkml:trace>
  <inkml:trace contextRef="#ctx0" brushRef="#br0" timeOffset="138728.03">7655 15027 259 0,'-19'18'0'0,"19"-1"155"0,-17-17-155 15,-1 18 0-15,0-1 0 16,1 37 0-16,-17-1 0 16,15 35 0-16,19-18 0 0,-17 1 0 0,17-18 62 15,0 36-62-15,0-37 0 16,0 1 0 0,17 18 0-16,2-18 0 15,-3-1 0-15,2 19 67 0,17-36-67 16,0 18 0-16,0-17 0 15,0-1 0-15,1 1 0 0,0-20 0 16,-18 2 0-16,17-1 0 0,0 1-62 16,1-36 62-1,-36 18 0-15,0 0 0 0</inkml:trace>
  <inkml:trace contextRef="#ctx0" brushRef="#br0" timeOffset="139242.66">8148 15415 209 0,'0'0'0'0,"0"0"0"0,0 0 0 0,0 0 0 15,-18 0 0 1,18 0 0-16,-18 0 174 0,18 0-174 16,-17 18 0-16,0-18 0 15,-1 36 0-15,18-1 0 0,-17-1 0 0,-1 20 0 16,1-19 0 0,17 18 0-16,17-18 0 0,-17 1 98 0,18-1-98 31,-18-17 0-31,17 16 0 0,1-34 0 15,-1 18 0-15,0-18 0 16,1 0 60-16,0 0-60 16,17-18 0-16,-17 2 0 0,-1-2 0 0,1 0 0 15,-1-17 0 1,-17 17 0-16,19-18 68 16,-19 1-68-16,0 18 0 0,-19-18 0 15,19 17 0-15,-17 18 0 16,-1-17 0-16,1-2 0 0,17 19 0 15,-18-18 35-15,18 18-35 16,-17 0 0-16,17 0 0 16,0-16 0-16,-18 16 0 15,18 0 0-15,0 0 0 0,0 0 0 16</inkml:trace>
  <inkml:trace contextRef="#ctx0" brushRef="#br0" timeOffset="139542.53">8343 15397 267 0,'0'18'0'16,"16"0"0"-16,3 18 0 16,-2 17 0-16,18-19 0 15,-17 2 0-15,-1-1 116 0,0-17-116 16,1 34 0-16,-18-34 0 16,18 18 0-16,-18-18 0 0,0-18 0 15,0 17 0-15,0-17 83 16,0 0-83-16,0 0 0 0,0-17 0 15,0 17 0 1,18-18 0-16,-18-18 0 0,19 1 0 16,-19-18 0-16,16 18 77 15,3-19-77-15,-19 20 0 0,16-1 0 16,2 17 0-16,0 0 0 16,-18 0 0-16,17 18 0 0,2-18 0 15,-19 18-163-15,0 0 163 16</inkml:trace>
  <inkml:trace contextRef="#ctx0" brushRef="#br0" timeOffset="140034.21">8801 15538 321 0,'0'0'0'16,"0"0"0"-16,0 0 54 0,16 0-54 15,3 0 0-15,-19 0 0 0,19 0 0 0,-19 0 0 16,16-16 0-1,3 16 0-15,-3-18 0 0,3 0 75 16,-19 18-75 0,16-35 0-16,-16 17 0 0,19 0 0 15,-19 18 0-15,0-18 0 0,0 1 0 0,0-1 0 16,0 18 0 0,-19 0 0-16,19 0 50 15,-16 18-50-15,16-1 0 0,-19 1 0 0,19 18 0 16,-16-1 0-1,16-17 0-15,0 16 44 16,0 3-44-16,16-20 0 0,-16 1 0 16,19 17 0-16,-3-18 0 0,3 1 0 15,15-18 29 1,-16 17-29-16,-1-34 0 16,2 17 0-16,-3 0 0 15,3-18 0-15,0 18 0 0,-3-35 0 16,-16 18 36-16,18-1-36 15,-1 1 0-15,1-2 0 16,-18 1 0-16,16-16 0 0,-16 16 0 0,0 1 0 16,19-1 0-1,-19 18 0-15,19-18 0 0,-3 18 50 16,-16-18-50-16,19 18 0 16,-3 0 0-16,3 0 0 0,-3 0 0 15,-16 0 0 1,0 0 0-16</inkml:trace>
  <inkml:trace contextRef="#ctx0" brushRef="#br0" timeOffset="140644.35">10070 15133 98 0,'-18'18'0'0,"18"-18"0"0,0 0 0 15,-17 18 213-15,17-18-213 16,0 17 0-16,17 1 0 0,-17 16 0 16,0 3 0-16,0 15 0 15,0 18 0-15,0-16 0 16,0-1 0-16,0-19 125 0,-17 20-125 15,17-19 0-15,0 0 0 16,-17-35 0-16,17 18 0 0,0-18 0 16,0 0 0-1,0 17 0-15,-18-17 0 16,18-17 0-16,0 17 0 0,0 0 0 0,0 0 0 16,0 0 0-1</inkml:trace>
  <inkml:trace contextRef="#ctx0" brushRef="#br0" timeOffset="140844.51">9948 15522 430 0,'0'0'0'0,"0"-18"0"0,0 18 0 16,17-18 0-16,-17 1 0 15,18-1 0-15,-1 0 79 0,-17 0-79 0,35 0 0 16,-18 18 0 0,-17-17 0-16,18 17 0 15,0 0 0-15,0 0 0 0,-1 17 0 0,1 1 0 16,1 0 61-1,-3 0-61-15,2 0 0 16,0 17 0-16,-1-17 0 16,0-2 0-16,1 21 0 15,1-20 0-15,-19-17-171 0,0 0 171 16</inkml:trace>
  <inkml:trace contextRef="#ctx0" brushRef="#br0" timeOffset="141033.99">10212 15275 436 0,'0'0'0'0,"0"0"0"16,0 0 0-16,0 0 0 16,0 0 0-16,0 0 0 15,0 0 0-15,0 0-131 0,0 0 131 16</inkml:trace>
  <inkml:trace contextRef="#ctx0" brushRef="#br0" timeOffset="141581.39">10599 15238 330 0,'0'0'0'0,"0"0"0"15,0 0 0-15,0 0 0 16,0 0 0-16,-17 0 129 0,17 0-129 16,-18 0 0-16,0 18 0 0,2-18 0 15,-3 19 0-15,3 16 0 16,-19-18 44-16,16 18-44 16,19 0 0-16,0 1 0 0,0 17 0 15,0-35 0 1,0 16 0-16,19 3 0 0,-3-20 0 15,3 1 0-15,-19-18 37 0,16 0-37 16,3 0 0 0,-3 0 0-16,2-18 0 0,0 1 0 15,-18-20 0-15,17 3 0 0,0-19 74 16,1-1-74-16,-18 19 0 16,0-17 0-1,19 17 0-15,-19-2 0 0,0 3 0 0,0 16 0 16,0 18 0-1,0 0 53-15,0 0-53 0,0 0 0 0,0 0 0 16,0 18 0-16,0 16 0 16,0 3 0-16,19 33 0 15,-19-18 0-15,0 2 40 0,16-1-40 16,-16-19 0-16,19 3 0 16,-19-2 0-1,16 0 0-15,-16-18 0 0,18 1 0 0,-18-1 0 16,17-17 0-1,-17 0-208-15,0 0 208 0,18-17 0 16,-18 17 0-16,0 0 0 0</inkml:trace>
  <inkml:trace contextRef="#ctx0" brushRef="#br0" timeOffset="142472.69">10971 14869 204 0,'0'0'0'0,"0"0"0"0,0 0 0 16,0 0 0-16,17 0 0 0,1 0 0 15,-1 0 0-15,2 17 0 0,-3 1 0 16,3-1 142-16,-3 0-142 15,2 37 0-15,17-19 0 0,-35 18 0 16,19 0 0-16,-19 18 0 16,0-37 0-1,-19 20 0-15,0-1 0 16,3 17 120-16,16-16-120 0,-18-1 0 16,2 0 0-16,-3-18 0 15,3 17 0-15,-3 1 0 0,2 1 77 16,-1-19-77-16,1 17 0 0,-1-52 0 15,18 17 0-15,0-17 0 16,0 0 0-16</inkml:trace>
  <inkml:trace contextRef="#ctx0" brushRef="#br0" timeOffset="143342.54">10229 15133 148 0,'0'0'0'0,"0"0"0"0,0 0 0 16,0 0 0 0,0 0 0-16,0 0 0 0,0 0 0 15,0-17 0-15,-17 17 93 0,17 0-93 16,0 17 0-16,0-17 0 0,-18 18 0 15,18-18 0-15,0 18 0 16,0-1 0-16,0-17 0 16,0 18 0-16,0-18 44 15,18 0-44-15,-18 0 0 0,0 0 0 16,17 0 0 0,-17-18 0-16,17 18 0 0,-17-17 0 15,0 17 0-15,0 0 0 0,18-18 81 16,-18 18-81-16,0 0 0 0,0 0 0 15,0 0 0-15,0 0 0 16,0 0 0-16,0 0-110 16,0 0 110-16</inkml:trace>
  <inkml:trace contextRef="#ctx0" brushRef="#br0" timeOffset="160893.22">21413 13529 126 0,'0'0'0'0,"0"0"0"16,0 0 0-16,0 0 0 16,0 0 0-16,0 0 0 0,0 17 0 15,0 1 139-15,0-2-139 0,0 20 0 16,0 0 0-16,0-1 0 15,0 18 0-15,0-1 0 0,0 20 110 16,0-3-110-16,0-15 0 16,0 16 0-1,0 19 0-15,0-19 0 0,0 1 0 16,17-1 74-16,-17 0-74 0,0 1 0 16,0 0 0-16,0 0 0 0,0-19 0 15,0 1 0 1,0 18 53-16,0-18-53 15,0-1 0-15,0 19 0 16,0-18 0-16,0 18 0 0,0-18 0 16,0-1 44-16,0-17-44 15,0 1 0-15,0-18 0 16,0 17 0-16,0-18 0 0,0 18 0 16,0-17 0-16,0-18 0 0,0 18 0 15,0 0 0-15,0 0 31 16,0-1-31-16,0-17 0 0,0 18 0 15,0 0 0-15,0-2 0 16,0-16 0-16,0 18 0 16,0-18 0-16,0 19 0 0,0-19 16 15,0 0-16 1,0 17 0-16,0-17 0 16,0 0 0-16,0 18 0 0,0-18 0 15,0 0 0-15,0 17 0 0,0-17 8 0,0 0-8 16,0 18 0-1,0-18 0-15,0 0 0 16,0 0 0-16,0 0 0 0,0 0 0 16,0 0 0-16,0 0-40 15,0 0 40-15,0 0 0 16,0 0 0-16,0 0 0 16,0 0 0-16,0 0 0 15</inkml:trace>
  <inkml:trace contextRef="#ctx0" brushRef="#br0" timeOffset="161817.79">21499 15575 232 0,'0'0'0'0,"0"0"0"16,0 0 74-16,19 0-74 0,-3 0 0 15,3 0 0-15,-19 0 0 0,16 0 0 16,22 0 0-16,-21 0 0 0,18 0 0 15,0 0 0-15,1 0 68 16,-1 0-68-16,17 0 0 16,-16 0 0-16,17 0 0 15,-18 0 0-15,1 0 0 16,33 0 39-16,-34 0-39 16,20 0 0-16,-4 0 0 0,3 0 0 15,-19 0 0-15,36 17 0 0,-19-17 0 16,21 0 31-16,-23 0-31 15,4 0 0-15,16 0 0 0,2-17 0 16,-2-2 0-16,0 19 0 0,-17-18 26 16,19 2-26-1,-2 16 0-15,16 0 0 0,-32-18 0 16,34 18 0-16,-34 18 0 0,16-18 0 16,1 0 25-1,0 0-25-15,16 0 0 16,-16 0 0-16,0 0 0 0,-1 0 0 0,18 0 0 15,-18 0 0-15,2 0 23 16,15 0-23-16,-15 0 0 0,16 0 0 31,-18 0 0-31,-1-18 0 0,4 18 0 16,15-18 0-16,-18 18 0 16,0-17 0-16,18 17 29 0,-34 0-29 15,34 17 0-15,-18-17 0 0,1 0 0 0,-19 0 0 31,18 0 0-31,1 0 0 0,-17-17 0 0,16 17 0 16,-17 0 28 0,-1 0-28-16,4-18 0 0,-5 18 0 15,2 0 0 1,-1 0 0-16,-17 18 0 0,1-18 0 16,18 0 26-16,-19 17-26 15,19-17 0-15,-38 0 0 16,37 0 0-16,-37 0 0 0,20 18 0 15,-18-18 0-15,-18 0 0 16,0 0 0-16</inkml:trace>
  <inkml:trace contextRef="#ctx0" brushRef="#br0" timeOffset="163211.54">22153 14780 181 0,'0'0'0'0,"0"0"0"0,0 0 0 16,0 0 55-16,0 0-55 16,18 0 0-16,-2-17 0 15,-16 17 0-15,19 0 0 0,-2-18 0 0,-17 18 50 16,35 0-50-1,-17-18 0-15,1 18 0 0,15-18 0 0,1 1 0 16,0 0 0 0,19-1 0-16,-1-18 45 15,-2 2-45-15,-15 16 0 16,-1 0 0-16,20-17 0 0,-4 17 0 16,-16 0 0-16,37-16 0 15,-21 15 0-15,3-16 54 16,0 18-54-16,15-18 0 0,-15 16 0 15,0 1 0-15,15-17 0 16,1 0 0-16,1 0 0 16,-19 0 39-16,-15 18-39 0,34-20 0 15,16 3 0-15,-16-1 0 16,0 0 0-16,-19 17 0 16,19-18 52-16,-19 18-52 0,20-17 0 15,-2 1 0-15,0-1 0 16,-17 17 0-16,35-18 0 0,-34 1 0 15,16 0 0-15,-1 0 0 16,4 17 0-16,-4-18 50 0,1 0-50 16,-16 20 0-16,17-19 0 15,0 17 0-15,-19-18 0 0,0 18 0 16,2 1 0-16,17-18 0 16,-19 17 44-16,2 1-44 15,-1-1 0-15,0-18 0 0,-1 18 0 16,1 0 0-16,-17 2 0 15,-2-19 0-15,19 17 0 16,-15 18 0-16,13-18 38 16,-17 0-38-16,2 0 0 15,17 1 0-15,-18-1 0 0,18 1 0 16,-34-1 0-16,-3 1 0 0,3 17 0 16,-3-18 0-16,3 18 0 15,0-18 30-15,-3 18-30 16,2 0 0-16,-1-18 0 0,1 18 0 15,-18 0 0-15,16 0 0 16,-16 0 0-16,0 0 0 0,0 0 0 16</inkml:trace>
  <inkml:trace contextRef="#ctx0" brushRef="#br0" timeOffset="164198.78">20883 13122 168 0,'-16'-17'0'0,"16"17"0"16,-19 0 77-16,0-18-77 0,19 18 0 15,-16-17 0-15,-3 17 0 16,2 0 0-16,17-18 0 0,-18 18 0 16,18 0 0-16,0 0 0 15,0 0 0-15,0 18 114 16,0-18-114-16,0 35 0 0,0-18 0 16,0 1 0-16,0 35 0 15,0-17 0-15,0 15 87 0,0-15-87 16,0 0 0-16,-18 17 0 15,18-1 0-15,0-17 0 16,-16 2 0-16,16-2 0 16,-19-1 53-16,3-16-53 0,-3-1 0 15,19 2 0-15,-18-19 0 16,18 18 0-16,0-18 0 0,-17 0 37 16,17 0-37-16,0 0 0 15,0 0 0-15,0-18 0 16,0-1 0-16,0 19 0 0,0 0 0 15</inkml:trace>
  <inkml:trace contextRef="#ctx0" brushRef="#br0" timeOffset="164551.59">20848 12946 377 0,'19'0'0'16,"-19"-17"0"-1,16-1 0-15,2 0 0 16,-1 18 0-16,1-17 0 16,-2 17 0-16,19-19 0 0,1 19 0 15,-18 0 0-15,1 0 72 16,-2 0-72-16,1 19 0 16,0-2 0-16,-18 1 0 0,0 0 0 15,0 17 0-15,0-19 0 16,0 20 0-16,-18-18 0 15,18 18 0-15,-35-19 81 0,16 18-81 16,-16 0 0-16,0-17 0 16,0 0 0-16,17 0 0 0,-17 0 0 15,19-18 0-15,-22 17 0 16,22-17 0-16,-3 18 0 16,19-18 34-16,-17 0-34 0,17 0 0 15,0 0 0-15,0 0 0 16,17 0 0-16,-17 0 0 15,0 0 0-15</inkml:trace>
  <inkml:trace contextRef="#ctx0" brushRef="#br0" timeOffset="165016.07">21164 13140 356 0,'0'0'0'15,"0"17"0"-15,19-17 0 0,-19 18 0 16,16 0 0-16,-16 0 0 0,19 17 0 16,-19-1 51-16,0 2-51 15,0 0 0-15,19-1 0 16,-19-17 0-16,-19 17 0 0,19-35 0 16,0 17 0-16,0-17 27 15,0 0-27-15,0 0 0 0,0 0 0 16,0-17 0-16,19-1 0 15,-19 1 0 1,0-1 70-16,16-17-70 0,2-1 0 16,-1-16 0-16,1 17 0 0,17-1 0 15,-16 0 0-15,16 19 0 16,-17-1 0-16,-1 1 0 16,0 17 0-16,1 0 34 0,-18 0-34 15,18 17 0-15,-18 1 0 16,0-1 0-16,0 1 0 0,0 18 0 15,0-18 29-15,0 33-29 16,0-15 0-16,0 0 0 0,0-1 0 16,0-17 0-16,0 17 0 15,0-18 0-15,0-17 0 0,0 0 0 16,-18-17 0 0,18-1-170-1,0 18 170-15</inkml:trace>
  <inkml:trace contextRef="#ctx0" brushRef="#br0" timeOffset="165177.85">21518 12929 310 0,'0'0'0'15,"0"0"0"-15,0 0 0 0,0 0 0 16,0 0 0-16,0 0 0 0,0 0 0 16,0 0 0-1,0 0 101-15,0 0-101 0,0 0 0 16,0 17 0-16,0-17 0 15,0 0 0-15</inkml:trace>
  <inkml:trace contextRef="#ctx0" brushRef="#br0" timeOffset="165566.21">21748 12964 354 0,'0'0'0'0,"0"0"0"0,0 0 0 16,0 0 0-16,0 0 0 15,0 0 0-15,0 0 0 0,0 16 0 0,-18-16 88 16,18 18-88-16,-19 0 0 16,2 0 0-16,-1 0 0 15,18 0 0-15,-17-1 0 16,17-17 0-16,-18 18 0 0,18-18 0 16,18 0 0-16,-18 17 60 15,17-17-60-15,1 0 0 0,-1 0 0 16,2 0 0-16,-1 0 0 15,17 0 0-15,-1 0 0 16,2 0 0-16,-18 0 55 0,-1 0-55 16,1 18 0-16,1-18 0 15,-19 0 0-15,0 17 0 16,0 1 0-16,0 0 0 16,-19-18 0-16,19 18 0 0,-18 0 0 15,1-1 43-15,-1 1-43 16,0-2 0-16,0 2 0 0,18 0 0 15,0-18 0-15,0 0 0 16</inkml:trace>
  <inkml:trace contextRef="#ctx0" brushRef="#br0" timeOffset="166493.46">26880 15256 232 0,'0'0'0'16,"0"0"0"-16,0 19 0 0,0 16 0 15,0-18 168-15,0 1-168 16,0 34 0-16,0-16 0 0,17 17 0 16,-17-17 0-16,0 17 0 0,0-36 85 15,0 18-85-15,0 0 0 16,0 0 0-16,-17-17 0 0,17 0 0 15,0-18 0-15,0 0 0 16,0 0 0-16,0 0 0 16,0 0 0-16,0 0 0 0,0 0-146 15,0 0 146-15</inkml:trace>
  <inkml:trace contextRef="#ctx0" brushRef="#br0" timeOffset="166810.57">26527 15345 332 0,'0'0'0'0,"0"0"0"0,0 0 127 0,18-18-127 16,-1 1 0-16,0 17 0 0,-17-18 0 15,35 1 0-15,-16-2 0 16,18 1 0-16,15-16 0 0,-18 16 0 16,1 1 0-16,19-1 94 0,-38 0-94 31,20 1 0-31,0 17 0 0,-1-19 0 16,0 19 0-16,1-17 0 15,-1 17 0-15,-18 0 33 16,1 17-33-16,-1-17 0 0,-17 0 0 15,0 0 0-15</inkml:trace>
  <inkml:trace contextRef="#ctx0" brushRef="#br0" timeOffset="167049.45">27267 15538 389 0,'0'0'0'0,"0"0"0"0,0 18 0 15,0 1 0-15,19-2 0 0,-19 18 108 16,0-17-108-16,17-1 0 16,-17 1 0-16,0-1 0 15,0 1 0-15,0 0-149 0,0-18 149 16</inkml:trace>
  <inkml:trace contextRef="#ctx0" brushRef="#br0" timeOffset="167224.95">27267 15204 148 0,'0'0'0'0,"-16"0"0"15,16 0 0-15,0-18 0 16,0 18 0-16,0 0 172 0,0 0-172 16,16-17 0-16,3 17 0 0,-19 0 0 15</inkml:trace>
  <inkml:trace contextRef="#ctx0" brushRef="#br0" timeOffset="167848.99">27779 15186 293 0,'-17'0'0'15,"0"18"0"-15,-2-18 0 0,1 17 0 16,1-17 125-1,-1 17-125-15,1-17 0 0,17 18 0 0,-19 1 0 16,3-2 0-16,16 1 0 0,-35-1 0 31,35 1 0-31,-18 17 0 0,0 0 0 0,18-17 41 16,0 0-41-16,0 17 0 16,18-17 0-16,0 0 0 15,-18-18 0-15,17 16 0 0,1-16 0 0,-2 0 0 16,-16-16 0-1,19-2 58-15,-2 18-58 0,1-18 0 16,17-17 0 0,-16-1 0-16,15-17 0 15,-34-17 0-15,19 16 0 0,-3 20 0 16,-16-19 0-16,19-1 45 0,-19 2-45 0,0 16 0 16,0 2 0-16,0 16 0 15,0-1 0-15,0 19 0 16,0 0 0-1,0 0 0-15,0 0 0 0,0 19 78 0,0-1-78 16,0-1 0 0,0 0 0-16,16 36 0 0,-16-18 0 15,19 37 0 1,-19-20 0-16,16 2 0 0,-16-2 65 0,0-17-65 0,19 36 0 31,-19-35 0-31,0-1 0 16,0-1 0-16,0 3 0 0,0-20 0 15,0 1 0-15,0-18 0 16,0 17-41-16,0-17 41 16,0 18 0-16,0-18 0 0,-19 0 0 15,19 0 0-15</inkml:trace>
  <inkml:trace contextRef="#ctx0" brushRef="#br0" timeOffset="168817.74">21765 16297 197 0,'0'0'0'0,"-17"0"0"0,17 18 0 0,0-1 0 16,0-17 155-1,-18 19-155-15,18-1 0 0,0 17 0 16,0 34 0-16,0 2 0 0,-19 0 0 16,19-17 0-16,-17 33 0 15,17-16 0-15,0-18 97 0,-18 52-97 0,1-34 0 16,-1-19 0 0,18 19 0-1,-17-1 0-15,17 1 0 16,-17-18 0-16,17 17 62 0,-19-16-62 15,19 16 0-15,-19 0 0 16,19-16 0-16,-16-2 0 0,16 1 0 16,0 0 0-16,0-35 0 15,0 18 0-15,-19-2 40 0,19 2-40 16,0-1 0-16,0 0 0 16,0-17 0-16,0 0 0 15,0 16 0-15,0-15 0 0,0-19 0 16,0 17-130-16,0-17 130 15,0 0 0-15,0 0 0 16</inkml:trace>
  <inkml:trace contextRef="#ctx0" brushRef="#br0" timeOffset="169651.22">21588 18132 257 0,'0'0'0'16,"0"0"0"-16,0 0 0 16,0 0 0-16,0 0 0 0,0 0 60 15,0 17-60-15,19-17 0 0,-2 0 0 16,0 0 0-16,1 0 0 16,-1 18 0-16,1-18 0 15,-18 0 0-15,17 18 34 0,20-18-34 16,-2 18 0-16,-1-18 0 15,20 17 0 1,0-17 0-16,-2 0 0 0,0 17 0 16,-17-17 0-16,19 0 0 15,-1 0 34-15,-1 0-34 16,-17 0 0-16,18 0 0 0,0 18 0 16,20-18 0-16,-22 18 0 15,2-18 0-15,17 18 0 0,-16-18 0 16,15 0 37-16,-15 0-37 15,34 0 0-15,-18 0 0 0,1 0 0 16,-19 0 0-16,18 18 0 16,37-18 0-16,-53 0 0 0,33 0 0 15,-16 0 38 1,0 0-38-16,16 0 0 0,-17-18 0 0,1 18 0 16,18 0 0-16,-18 0 0 0,16 18 0 15,-15-18 0 1,15 0 37-16,-15 0-37 0,16 0 0 15,-18 0 0 1,-1 0 0-16,22-18 0 0,-21 18 0 0,16 0 0 16,-14 0 32-16,17 18-32 15,-19-18 0 1,-1 17 0-16,21-17 0 16,-20 0 0-16,1-17 0 0,-1-1 0 15,1 0 38-15,-19 0-38 16,2 0 0-16,15 18 0 0,-13 0 0 15,-5 0 0-15,2 0 0 16,-18 0 0-16,0 0 0 16,0 0 0-16,1 0 0 15,0 0 34-15,-20 0-34 0,3 18 0 0,-3-18 0 0,3 18 0 16,0-18 0 0,-19 18 0-1,0-18 0-15,0 0 0 16</inkml:trace>
  <inkml:trace contextRef="#ctx0" brushRef="#br0" timeOffset="178378.97">22927 16315 240 0,'0'0'0'0,"0"0"0"0,0 0 0 0,19 0 163 15,18 17-163-15,-20-17 0 16,0 19 0-16,19-1 0 15,34-1 0-15,-35 19 0 0,18-2 0 16,0-17 0-16,-17 20 0 16,17-3 0-16,-1 2 111 15,1-1-111-15,0-1 0 0,0 19 0 16,-1-17 0-16,2-1 0 16,-1 19 0-16,17-1 0 0,-17-18 0 15,0-1 0-15,-1 2 77 16,20-1-77-16,-19-17 0 0,-2 17 0 15,3 18 0-15,-19-18 0 16,18 1 0-16,1-18 0 16,-19-1 55-16,0 0-55 0,0 1 0 15,-17 0 0-15,-2-1 0 16,19-17 0-16,-16 18 0 16,-19-18 0-16,19 0 0 0,-19 18 0 15,18-18 40-15,-18 0-40 16,0 18 0-16,17-18 0 15,-17 0 0-15,0 0 0 16,0 0 0-16,0 0 0 0,0 0 0 0,0 0-168 16,0-18 168-1,0 18 0-15,0 0 0 16</inkml:trace>
  <inkml:trace contextRef="#ctx0" brushRef="#br0" timeOffset="179295.79">26633 17656 277 0,'0'0'0'0,"0"17"0"0,-19 1 0 0,19-18 0 15,0 17 0-15,0 1 0 16,0 17 0-16,-16 0 0 15,16 54 0-15,0-37 0 0,16 2 196 16,-16-2-196-16,0 18 0 16,0-34 0-16,0 18 0 0,19-37 0 15,-19 0 0-15,0 1 0 0,0 0 0 16,0-18 0-16,-19 0 0 16,19-18-39-16,0 18 39 15,0 0 0-15,0 0 0 16</inkml:trace>
  <inkml:trace contextRef="#ctx0" brushRef="#br0" timeOffset="179579.65">26244 17779 434 0,'0'0'0'0,"0"0"0"0,0 0 0 15,0 0 143-15,19-18-143 16,-3 18 0-16,3-18 0 0,-3 18 0 0,22-17 0 16,-4-1 0-16,-16 18 0 15,34-17 0 1,-17-1 0-16,1 1 87 0,-1-2-87 16,1 2 0-16,-20 17 0 0,19-17 0 15,3-1 0-15,-3 18 0 0,-18 0 39 31,0-18-39-31,1 18 0 0,-1 0 0 16,-17 0 0-16,0 0 0 16</inkml:trace>
  <inkml:trace contextRef="#ctx0" brushRef="#br0" timeOffset="179957.76">26986 17903 449 0,'0'0'0'0,"-18"17"0"16,18-17 0-16,0 17 0 15,0 1 0-15,18 18 0 0,-18-19 0 16,0 18 0-16,0 1 0 16,0-2 95-16,-18 2-95 15,18-18 0-15,0 0 0 16,0-18 0-16,0 0 0 0,0 0 0 15,0 0 0-15,0-18-73 16,0-17 73-16,0-18 0 0,0 17 0 16,0 36 0-16,0 0 0 15,0 0 0-15,0 0 0 0,0 0 0 16,0-317 0-16,18 299-141 0,-18 18 141 16,0 0 0-16,0-71 52 15,0 71-52-15,0 0 0 0,0 0 0 0,0 0 0 16,0 0 0-16,0 0 0 15,0 19 0-15,0-19 47 16,17 17-47-16,-17-17 0 0,0 0 0 16</inkml:trace>
  <inkml:trace contextRef="#ctx0" brushRef="#br0" timeOffset="180613.37">27586 17743 275 0,'0'0'0'0,"0"0"173"0,0 0-173 16,-18 0 0-1,0 0 0-15,1 0 0 0,-2 0 0 0,19 0 0 16,-16 0 0-16,-3 0 87 15,-16 0-87-15,18 18 0 0,-1-18 0 16,-18 18 0-16,36-18 0 16,-17 17 0-16,-1 2 0 15,1-2 75-15,17 0-75 0,-18 1 0 16,18 0 0-16,0 17 0 16,0 0 0-16,0 1 0 0,18-19 0 31,-1 18 0-31,1-17 0 0,-1-18 0 15,-17 0 5-15,18 0-5 16,0-18 0-16,0 1 0 0,-18-1 0 16,34-17 0-16,-16-18 0 15,1 0 0-15,-3-18 0 16,-16 18 0-16,0 1 0 0,0-19 44 0,0 18-44 16,0-17 0-1,0 16 0-15,0 2 0 0,0 17 0 16,0-1 0-16,19 36 28 15,-19-18-28-15,0 18 0 0,0 18 0 16,0-18 0-16,0 36 0 0,17-19 0 16,-17 53 0-1,18-16 0-15,0 16 70 0,-18 0-70 0,17 1 0 32,-17-18 0-32,18 18 0 0,-2 17 0 15,-16-17 0-15,19-1 0 16,-2 1 0-16,1-36 0 15,-1 1 0-15,1-19 6 0,-18 0-6 16,19-17 0-16,-2 0 0 16,-17 0 0-16,0 0 0 15,0 0 0-15,0 0 0 0</inkml:trace>
  <inkml:trace contextRef="#ctx0" brushRef="#br0" timeOffset="182188.25">20494 16156 270 0,'-18'17'0'0,"1"-17"0"16,17 0 0-16,0 18 0 0,0 1 0 15,-18-2 0-15,18 18 0 16,-17 18 135-16,17 1-135 0,-17-1 0 15,17-2 0-15,0-14 0 16,0 15 0-16,0-17 0 0,0 0 0 16,0 2 92-16,0-4-92 0,0 3 0 0,0-18 0 31,0-1 0-31,0-17 0 0,0 18 0 16,0-18 0-1,0 0 10-15,0 0-10 0,0-18 0 0,0 18 0 0,0 0 0 16,0 0 0-1,0 0 0 1,0 0 0-16</inkml:trace>
  <inkml:trace contextRef="#ctx0" brushRef="#br0" timeOffset="182574.22">20371 16297 415 0,'0'-17'0'0,"0"17"0"15,0-18 0-15,18 0 0 16,-18 1 0-16,18-19 0 0,-1 18 0 16,0-17 0-16,1 1 0 15,-1 16 0-15,1-17 83 0,18 35-83 16,0-19 0-16,-20 2 0 16,19 17 0-16,-16 0 0 15,16 0 0-15,-16 0 0 0,-3 0 0 16,3 17 0-16,-19 2 0 15,16-1 0-15,-16-1 55 0,0 1-55 16,0 16 0 0,-16 1 0-16,-3-17 0 0,19 18 0 15,-16-19 68-15,-3 19-68 0,-16-19 0 16,16 1 0 0,3 18 0-16,-3-18 0 0,3-1 0 15,-20-17 0-15,36 18 0 16,-19-18 0-16,19 18 0 0,0-18-114 15,0 0 114-15,0 0 0 16,0 0 0-16,0 0 0 0</inkml:trace>
  <inkml:trace contextRef="#ctx0" brushRef="#br0" timeOffset="183029.5">20829 16297 400 0,'0'0'0'0,"0"0"0"0,0 18 108 15,0-1-108-15,0 2 0 0,0-1 0 0,0-1 0 16,0 1 0-16,0 0 0 16,0-2 0-16,0 19 0 15,0 2 0-15,0-20 0 16,0 0-13-16,0 1 13 15,19 0 0-15,-19-18 0 16,0 0 0-16,0-18 0 0,0 18 24 0,19-18-24 16,-19 1 0-1,16 0 0-15,2-2 23 0,-1-16-23 16,1-17 0-16,-2 17 0 16,3 17 0-16,-3-18 0 15,3 18 0-15,-2 1 0 0,1 17 0 0,1-18 0 16,-19 18 0-16,17 18 21 15,-17-18-21-15,18 17 0 0,-18 18 0 16,0 2 0-16,0 16 0 16,0-2 0-16,0-14 27 15,-18-3-27-15,18-16 0 0,0 17 0 32,0-35 0-32,0 18 0 0,0-36 0 15,0 18-177-15,0 0 177 16</inkml:trace>
  <inkml:trace contextRef="#ctx0" brushRef="#br0" timeOffset="183236.67">21095 15997 330 0,'0'0'0'0,"0"0"0"0,0 0 0 15,0 0 0-15,0 0 0 0,0 0 35 16,18 0-35-16,-18 18 0 16,16-18 0-16,-16 0 0 15,0 0 0-15,0 0 0 0,0 0-109 16,0 0 109-16</inkml:trace>
  <inkml:trace contextRef="#ctx0" brushRef="#br0" timeOffset="183569.52">21322 15962 352 0,'0'0'0'0,"0"0"95"0,0 0-95 15,0 0 0-15,0 0 0 0,-16 18 0 16,16-1 0-16,0 1 0 16,-18-1 92-16,18 2-92 15,0-1 0-15,-17-1 0 0,17 1 0 16,0 0 0-16,0-2 0 16,0 2 0-16,0-1 0 0,17-17 50 15,-17 0-50-15,18 18 0 16,-2-18 0-16,3 0 0 15,0 19 0-15,-1-19 0 0,-1 0 0 16,18 17 0-16,-35-17 0 16,17 17 0-16,1 1 57 15,0-18-57-15,-2 18 0 16,-16-1 0-16,0 18 0 16,0-16 0-16,0 16 0 0,-16 17 0 15,-2-17 0-15,0 2 0 16,1-20 0-16,17 18 37 0,-35-17-37 15,18-1 0-15,-1-17 0 16,18 18 0-16,-19-18 0 0,19 0 0 16</inkml:trace>
  <inkml:trace contextRef="#ctx0" brushRef="#br0" timeOffset="198179.17">28591 16685 123 0,'0'0'0'0,"0"17"0"16,-18 3 171-16,18-20-171 0,0 0 0 15,0 16 0-15,0-16 0 16,0 0 0-16,0 0 0 0,18 0 0 16,-1-16 0-16,2 16 136 15,-19-20-136-15,17 3 0 0,18 1 0 16,-18-21 0-16,18-15 0 16,-16-18 0-1,-3 16 0-15,3-16 0 0,-1 35 0 16,0-36 0-16,-2 18 79 15,-16-1-79-15,0 3 0 0,0-20 0 16,19 35 0-16,-19 1 0 16,0 17 0-16,0 18 0 0,0 0 0 15,0 0 78-15,0 0-78 16,0 18 0-16,0-1 0 0,0 1 0 16,0 36 0-16,0 15 0 15,0-16 0-15,17 0 0 0,-17-17 0 16,0-1 0-16,18 1 61 15,-1-18-61 1,-17-1 0-16,18-17 0 0,-1 0 0 16,-17-17 0-16,18 17 0 0,-18-18 29 0,17-1-29 15,2-16 0 1,-2 18 0-16,0-36 0 16,20 17 0-16,-21 18 0 0,3-17 0 0,-2 19 0 15,1 16 0 1,0 0 0-16,-1 0 14 15,-17 16-14-15,18 19 0 16,-2-17 0-16,3 35 0 0,-19-17 0 16,17 16 0-16,-17 2 0 15,0-2 0-15,18-17 0 0,-18 2 0 16,0-3 18 0,17-16-18-16,-17-18 0 0,18 0 0 15,-18 0 0-15,0-18 0 16,17 18 0-16,-17 0 0 0,0 0-213 15,0 0 213-15</inkml:trace>
  <inkml:trace contextRef="#ctx0" brushRef="#br0" timeOffset="198506.38">29490 16369 424 0,'0'0'0'0,"0"0"0"15,18 0 0-15,-18 0 62 16,18 0-62-16,-1 0 0 15,-17-18 0-15,18 18 0 0,-2-19 0 16,3 2 0-16,-19-1 0 16,19 1 72-16,-19-1-72 15,16-17 0-15,-16 18 0 0,0-2 0 16,0 1 0-16,-16 1 0 16,16-1 0-16,0 18 0 0,-19-16 0 15,0 16 70-15,19 16-70 16,-16-16 0-16,-2 18 0 15,18-1 0-15,-17 1 0 16,17 1 0-16,-18 15 0 0,18-16 0 16,18 17 37-16,-18-17-37 15,17-1 0-15,1 2 0 16,17-19 0-16,-16 0 0 0,-3-19 0 16,-16 19 0-16</inkml:trace>
  <inkml:trace contextRef="#ctx0" brushRef="#br0" timeOffset="198946.56">29914 16069 506 0,'0'17'0'16,"-18"-17"0"-16,18 0 0 0,-17 0 0 0,17 18 0 15,-19-18 0-15,19 18 51 16,-17-2-51-16,17 2 0 0,-19-1 0 15,19-17 0-15,0 18 0 16,19-18 0-16,-19 0-14 16,0 0 14-16,17 0 0 15,2 0 0-15,-19 0 0 0,17 0 4 16,-17-18-4 0,18 18 0-16,-1 0 0 0,1-17 0 15,-1 17 0-15,2-18 0 0,-3 18 0 16,-16 0 34-1,19 18-34-15,-19-18 0 0,16 17 0 0,3 1 0 16,-19 1 0 0,0-2 0-16,17 18 0 0,-17 18 0 15,0 1 0-15,0-19 0 16,0 17 68-16,0-17-68 0,-17 1 0 16,-2-1 0-1,3 0 0-15,16 0 0 0,-19-35 0 0,3 17 36 16,-3-17-36-16,2 0 0 15,-1 0 0 1,1-17 0-16,17 17 0 16</inkml:trace>
  <inkml:trace contextRef="#ctx0" brushRef="#br0" timeOffset="199378.85">30284 16051 374 0,'0'-19'0'0,"17"19"0"16,1-17 0-16,-18-1 0 16,17 1 80-16,2-1-80 15,-19 1 0-15,16-1 0 0,-16 1 0 16,0-1 0-16,0-1 0 15,-16 2 46-15,16 17-46 0,-19 0 0 16,19 0 0-16,-17 17 0 16,-1-17 0-16,1 37 0 15,17-20 0-15,-18 1 0 0,18-1 0 16,-17 36 89 0,17-17-89-16,0-1 0 15,0 1 0-15,0-2 0 0,17 1 0 16,1-16 0-16,-18 15 0 15,17-16 0-15,18 0 0 0,-16-1 0 16,16-17 2-16,-18-17-2 0,2 17 0 16,-3-18 0-16,20-34 0 15,-1 15 0-15,-17 2 0 16,-18 35 0-16,0 0-177 0,0 0 177 16</inkml:trace>
  <inkml:trace contextRef="#ctx0" brushRef="#br0" timeOffset="199580.75">30636 15662 370 0,'0'0'0'0,"0"0"0"0,-17 18 0 15,17-1 0-15,0 19 0 0,0 17 0 16,0 34 0-16,17-15 136 16,-17-20-136-16,0-17 0 0,18 19 0 15,-18-2 0-15,0-17 0 16,19 2 0-16,-19-20 0 0,0 0 0 15,0 1 0-15,0-18 0 16,0 0 0-16,0 0 0 16</inkml:trace>
  <inkml:trace contextRef="#ctx0" brushRef="#br0" timeOffset="199799.99">30567 16086 245 0,'0'0'0'0,"0"0"0"0,17 0 176 0,1 0-176 0,-1-17 0 31,0 17 0-31,20 0 0 0,-2 0 0 0,0-18 0 0,18 18 0 16,-1-19 0 0,-17 2 56-16,0-1-56 15,1 1 0-15,-1-1 0 16,-35 18 0-16,0 0 0 15</inkml:trace>
  <inkml:trace contextRef="#ctx0" brushRef="#br0" timeOffset="200279.51">31359 15804 384 0,'0'0'0'16,"0"0"0"-16,0 0 137 0,0 0-137 16,0 0 0-16,0 0 0 15,-16 18 0-15,16-2 0 0,0 19 0 16,0 2 76-16,-19 15-76 15,19 1 0-15,19 1 0 0,-19-19 0 16,0-17 0-16,16 16 0 16,3-17 0-16,-3-17 46 15,3 0-46-15,-2 0 0 0,-17 0 0 16,18-17 0-16,0-1 0 16,0 2 0-16,-18-20 37 0,17 19-37 15,1-20 0-15,-18 2 0 16,17 18 0-16,-17-1 0 15,0 1 0-15,19 17 23 0,-19 0-23 16,0 0 0 0,0 0 0-16,0 17 0 15,16 1 0-15,-16 17 0 0,0 1 0 16,0 17 0-16,19-19 0 0,-19 1 0 16,0-17-211-16,16 1 211 15,-16-19 0-15,0 0 0 0</inkml:trace>
  <inkml:trace contextRef="#ctx0" brushRef="#br0" timeOffset="200782.74">31871 15786 384 0,'0'0'0'0,"0"0"0"0,-17 0 0 15,-1 0 0-15,1 18 116 16,0 0-116-16,-2-2 0 16,19 2 0-16,-17-1 0 0,-1 2 0 15,18 16 0-15,0-17 23 16,0-1-23-16,0 18 0 0,0-17 0 0,18-18 0 16,-1 17 0-1,2-17 0-15,-2 0 20 0,0 0-20 16,1 0 0-16,-1-17 0 0,-17-1 0 15,18-17 0-15,18-17 0 16,-20-2 0-16,-16 2 36 16,0 17-36-16,0-19 0 15,0 19 0-15,-16 0 0 0,16 0 0 16,0 0 0-16,0 16 0 0,-19 1 0 16,19 18 0-16,0 0 71 15,0 0-71-15,0 0 0 0,0 18 0 31,0 1 0-31,0-2 0 0,19 1 0 16,-19 34 0-16,16 19 0 16,3-18 0-16,-3 17 0 15,3-34 54-15,-19-1-54 0,17 0 0 16,2 0 0-16,-19-17 0 16,17-1 0-16,-17-17 0 0,18 0 0 15,-18-17-211-15,0 17 211 16</inkml:trace>
  <inkml:trace contextRef="#ctx0" brushRef="#br0" timeOffset="201086.57">32153 15662 400 0,'0'0'0'0,"-17"18"0"16,17-18 0-16,0 17 0 15,0 19 116-15,17 0-116 0,-17-1 0 16,0 17 0-16,0 2 0 0,0-2 0 15,0-17 0-15,19-17 76 16,-19 18-76-16,17-18 0 16,-17-18 0-16,17 17 0 0,-17-17 0 15,0-17 0-15,18 17 0 16,-18-18 0-16,0-1 0 16,17-16 38-16,1 0-38 0,1 0 0 15,-19 0 0-15,17-1 0 16,-17 18 0-16,36-34 0 0,-36 35 0 15,16-19-78-15,3 18 78 16,-3 0 0-16,-16 18 0 16,0 0 0-16,0 0 0 15,0 0 0-15</inkml:trace>
  <inkml:trace contextRef="#ctx0" brushRef="#br0" timeOffset="201247.3">32578 15856 468 0,'0'0'0'0,"0"0"0"0,0 0 0 16,0 0 0-16,0 0 0 16,0 0 0-1,0 0 0-15,0 0 0 0,0 0 0 0,0 0-140 16,0 0 140-16</inkml:trace>
  <inkml:trace contextRef="#ctx0" brushRef="#br0" timeOffset="202232.51">28978 17002 219 0,'-17'18'0'0,"17"-18"0"16,-18 0 0-16,18 18 0 15,-17 0 0-15,-1-1 116 16,1 1-116-16,-1 17 0 0,1 18 0 16,-2 0 0-16,19-18 0 0,0 0 0 15,19 1 0 1,-19-18 0-16,17-1 0 0,-17 1 0 0,18-18 47 16,-18 0-47-16,17 0 0 15,1 0 0-15,-18-18 0 16,17 1 0-16,-17-1 0 15,18-18 0-15,-18 19 0 0,17-1 0 16,-17-17 49-16,19 18-49 16,-19-1 0-16,17 18 0 15,-17-18 0-15,0 18 0 0,0 0 0 16,0 0 43 0,0 18-43-16,17-18 0 0,-17 18 0 15,0-1 0-15,0 18 0 16,0-17 0-16,18-1 56 0,-18 19-56 15,0-1 0-15,19-17 0 16,-19-1 0-16,16 18 0 16,3-35 0-16,-19 0 0 15,0 0 0-15,0 0 0 0,0 0 0 16</inkml:trace>
  <inkml:trace contextRef="#ctx0" brushRef="#br0" timeOffset="202548.38">29368 16808 257 0,'0'0'0'0,"-19"0"0"0,19 19 0 0,0-2 0 0,0 0 0 15,-17 2 156-15,17 16-156 0,0 35 0 31,0-17 0-31,0 17 0 0,0-17 0 0,0-17 0 0,0 34 106 16,17-35-106-16,-17 19 0 31,0-19 0-31,0 0 0 16,0-18 0-16,0 1 0 0,0 0 0 16,0-18 0-16,0 0 0 15,-17 0 0-15,17 0 0 16,-19-18-156-16,19 18 156 0</inkml:trace>
  <inkml:trace contextRef="#ctx0" brushRef="#br0" timeOffset="202717.29">29226 17285 372 0,'0'0'0'16,"0"0"53"-16,0 0-53 0,-19-18 0 15,19 18 0-15,0-18 0 16,0 18 0-16,0-17 0 0,0 17 0 16,0-17 0-16,19 17 0 15,-2-18 0-15,1 18 0 0,-1-18 74 16,18 18-74-1,20-18 0-15,-39 0 0 0,38 1 0 16,-19-1 0-16,0 1 0 0,0-1 0 16,-35 18 0-1,0 0 0-15</inkml:trace>
  <inkml:trace contextRef="#ctx0" brushRef="#br0" timeOffset="203411.25">30108 16808 175 0,'0'0'0'0,"0"0"0"0,0 0 0 0,0 0 0 16,-19 19 157-16,19-2-157 15,0 0 0-15,0 19 0 0,0 16 0 16,19 37 0-16,-19-19 0 15,0-17 0-15,0 18 0 0,0-18 0 16,0 35 0-16,0-35 102 16,0 0-102-16,-19 0 0 0,19-36 0 15,-17 1 0-15,17-18 0 16,0 0 0-16,0 0 0 16,-17 0 0-16,17-18 51 15,-19 1-51-15,3-36 0 0,16-18 0 16,-19 19 0-16,3-2 0 15,16 1 0-15,0 19 0 0,0-38-20 0,0 37 20 32,0-17 0-32,16 16 0 0,-16 18 0 15,19-17 0-15,-3 17 0 16,3 1 5-16,-2 0-5 16,19-1 0-16,-20 1 23 0,21 17-23 15,-20 0 0-15,1 0 0 16,18 17 0-16,-36-17 0 0,17 18 36 15,0-1-36-15,-17 18 0 0,18-17 0 0,-18 17 0 16,0 1 0 0,-18-1 0-16,1 0 80 15,0 0-80-15,-1-17 0 0,-18 18 0 16,19-36 0 0,17 0 0-16,-18 0 0 15,-1-18 0-15,19 18 0 0,0 0 0 16,0 0 0-16</inkml:trace>
  <inkml:trace contextRef="#ctx0" brushRef="#br0" timeOffset="204044.54">30390 16791 399 0,'0'17'0'0,"17"2"0"0,-17-2 71 15,19 19-71-15,-19-1 0 0,16-1 0 16,-16-16 0-16,0 17 0 16,0-17 0-16,-16 0 0 15,16 0 0-15,0-18 0 0,0 17 0 16,0-17 74-16,-19-17-74 16,19 17 0-16,0-18 0 0,19 0 0 15,-19 0 0 1,0 1 0-16,16-19 0 0,3-16 0 15,16-1 20-15,0 17-20 16,-18 19 0-16,19-18 0 16,-18 17 0-16,16 2 0 0,3-4 0 15,-20 20 13-15,-17 0-13 16,18 0 0-16,-1 0 0 16,-17 0 0-16,0 0 0 15,0 0 0-15,0 20 0 0,0-20 0 16,0 16 0-16,-17 19 0 0,-1-17 35 15,1 35-35-15,-20-17 0 0,20-1 0 16,0-1 0-16,-1-16 0 16,18 17 0-16,0-17 0 15,0 0 0-15,0 0 25 0,18-18-25 16,-18 17 0 0,17-17 0-16,0 0 0 0,1 0 0 0,1 0 0 15,-2-17 0 1,1 17 0-16,-1-18 0 0,1 0-5 15,0 0 5-15,-2 1 0 16,3-19 0-16,-3 19 0 16,-16 0 0-16,0-1 0 15,0 18 0-15,0-17 0 0,0 17 0 0,-16-19 35 16,-3 2-35 0,3 17 0-16,16 0 0 15,-18-17 0-15,18 17 0 16,0 0 0-16</inkml:trace>
  <inkml:trace contextRef="#ctx0" brushRef="#br0" timeOffset="204966.19">31201 16738 337 0,'-18'0'0'0,"1"0"0"0,-2 0 0 15,3 0 0-15,-2 0 0 16,0 0 0-16,1 0 0 16,-1 18 76-16,1-18-76 0,-18 17 0 15,0 18 0-15,16 1 0 16,3 17 0-16,16-1 0 15,0-16 0-15,0-1 0 0,16 1 0 16,3-19 38-16,-3 18-38 16,19-35 0-16,-16 0 0 15,-2 0 38-15,1-17-38 0,-18-1 0 16,17 1 0-16,1-19 0 16,0-17 0-16,-2 1 0 15,3-2 0-15,-19 1 55 0,17 1-55 16,-17-2 0-16,0 21 0 15,0-21 0-15,0 19 0 16,-17 35 0-16,17-18 0 0,0 18 0 16,0 0 0-16,0 18 0 15,0-18 79-15,0 17-79 16,0 18 0-16,0 35 0 0,0 1 0 16,17-17 0-16,-17-1 0 15,18-1 39-15,-18-17-39 0,19 18 0 16,-19-35 0-16,16 0 0 15,3-1 0-15,-2-17 0 0,-17 0-190 16,17-17 190-16,2 17 0 16,-19-18 0-16,16 0 0 15,3-17 0-15,-19 17 0 16,16 0 0-16,-16-16 0 0,0 16-31 16,19 1 31-16,-19 17 9 0,0-19-9 15,0 19 0-15,0 0 0 16,0 0 0-16,0 19 0 15,0-19 0-15,0 17 0 0,16 18 0 16,-16-18 78 0,0 1-78-16,0 0 0 0,19-18 0 15,-19 17 0-15,17-17 0 16,-17 0 0-16,18 0 37 0,-18-17-37 16,18-1 0-16,0 0 0 15,-1-34 0-15,1 16 0 0,-1 2 0 16,-17-2 0-16,19 18 0 15,-3 1 0-15,-16 17 0 0,19 0 34 16,-19 0-34-16,16 0 0 16,-16 17 0-16,0 1 0 15,0-1 0-15,19 19 0 0,-19 17 0 16,17-1 0 0,-17-34 0-16,0 17 0 0,17-17 25 15,-17-18-25-15,0 0 0 16,19 0 0-16,-19-18 0 0,0-17 0 15,35-17 0 1,-35-2 0-16,16 1 0 0,-16 53 0 16,0 0-187-16,0 0 187 0</inkml:trace>
  <inkml:trace contextRef="#ctx0" brushRef="#br0" timeOffset="205171.8">31819 16404 412 0,'0'0'0'0,"0"0"0"0,0 18 0 0,0-2 0 16,17 2 0-16,-17 36 0 15,0 16 0-15,-17-1 0 16,17-16 0-16,0 18 128 16,0-36-128-16,17 18 0 0,-17-17 0 15,0-18 0-15,18-1 0 16,-1 0 0-16,-17-17-111 0,0-17 111 16,18 0 0-1,-18-1 0-15,0 18 0 0,0 0 0 16</inkml:trace>
  <inkml:trace contextRef="#ctx0" brushRef="#br0" timeOffset="205486.36">32031 16544 430 0,'0'0'0'0,"-19"18"0"16,19-18 0-16,-17 18 0 15,-2-1 0-15,3 1 0 16,-3 16 0-16,-16 2 90 0,0 1-90 15,35-21 0-15,-17 2 0 16,-1-1 0-16,18-17 0 0,-17 18 0 0,17-18 0 16,0 0 0-1,0 17 0-15,17-17 0 16,-17 0 64-16,18 19-64 0,-1-19 0 16,1 0 0-16,-1 17 0 0,2-17 0 15,16 0 0 1,-19 0 36-16,20 17-36 15,-17-17 0-15,16 0 0 16,-18 0 0-16,18 19 0 16,-17-38 0-16,18 19 0 0,-19-17 0 15,-17 17 0-15,0 0 0 16,0 0 0-16</inkml:trace>
  <inkml:trace contextRef="#ctx0" brushRef="#br0" timeOffset="205729.1">32313 16369 530 0,'0'0'0'0,"0"0"0"0,0 0 0 16,0 0 0-16,0 0 0 16,0 0 0-16,0 17 0 15,0 19 0-15,0-2 90 0,18 20-90 16,-18 16 0-16,16-1 0 16,3 4 0-16,-3-39 0 0,-16 1 0 15,19 18 0 1,-19-17 0-16,0-36 0 0,0 17 0 15,17-17 2-15,-17 0-2 0,0-17 0 16,0-2 0-16,0 2 0 16,-17-19 0-16,17 1-186 15,0 35 186-15</inkml:trace>
  <inkml:trace contextRef="#ctx0" brushRef="#br0" timeOffset="205905.73">32206 16580 496 0,'0'0'0'0,"0"0"0"0,0 0 0 16,0 0 0-16,18 0 0 0,-1 0 0 16,20 0 0-16,-2 0 114 0,18 0-114 15,-18-18 0-15,17 18 0 16,-17-18 0-16,0 1 0 16,-15 0 0-1,-20 17 0-15,0 0 0 0</inkml:trace>
  <inkml:trace contextRef="#ctx0" brushRef="#br0" timeOffset="208685.55">28943 18185 280 0,'0'0'0'0,"0"0"0"16,0 0 0-16,18 0 143 0,-18 0-143 16,17 0 0-16,2 18 0 15,-2-18 0-15,18 0 0 0,-16 0 0 16,-19 0 0-16,0 0-127 15,0 0 127-15,0 0 0 16</inkml:trace>
  <inkml:trace contextRef="#ctx0" brushRef="#br0" timeOffset="209115.73">29754 17761 184 0,'0'0'0'0,"0"-18"0"0,0 18 0 15,-16 0 0-15,-3-17 205 0,19 17-205 16,-17 0 0-16,0 17 0 0,17-17 0 16,-19 18 0-1,3 0 0-15,-3 18 0 16,3 16 0-16,-3 1 0 0,0 18 0 16,19-19 121-16,0-16-121 15,0 34 0-15,0-16 0 16,19-20 0-16,-19 20 0 0,0-19 0 15,0 18 0-15,19-19 0 16,-19 2 0-16,0-18 0 16,-19 0 27-16,19 0-27 0,0-18 0 15,0 0 0-15,-19 0 0 16,19-18 0-16,0 18-161 0,0 0 161 16</inkml:trace>
  <inkml:trace contextRef="#ctx0" brushRef="#br0" timeOffset="209369.56">29490 18203 265 0,'0'0'0'0,"0"0"0"0,0 0 0 16,0 0 0-16,0 0 0 15,0 0 0-15,0 0 0 16,0-18 0-16,18 18 0 0,0-18 163 16,-1 18-163-16,1-18 0 15,-2 18 0-15,22-17 0 0,-3-2 0 16,0 19 0-16,-1-34 92 15,1 16-92-15,0 18 0 16,0-18 0-16,37-17 0 16,-37 18 0-16,0-1 0 15,0 0 0-15,-16 0 0 0,-19 18 0 16,0 0-156-16,0 0 156 0</inkml:trace>
  <inkml:trace contextRef="#ctx0" brushRef="#br0" timeOffset="209604.97">30161 17796 278 0,'0'0'0'0,"0"0"0"15,0 0 0-15,0 0 206 16,0 0-206-16,0 19 0 0,-18-2 0 16,-1 0 0-16,-16 19 0 15,1 16 0-15,15 2 0 0,3-2 0 16,16-34 0-16,-19 17 73 16,19-18-73-1,-16 2 0-15,16-2 0 0,0-17 0 16,0 18 0-16,-19-18 0 0,19-18-167 15,0 18 167 1,0-17 0-16,0 17 0 0,0 0 0 16,0 0 0-16,0 0 0 0,0 0 0 0</inkml:trace>
  <inkml:trace contextRef="#ctx0" brushRef="#br0" timeOffset="209774.25">29966 17832 416 0,'0'0'0'15,"0"0"0"-15,0 0 0 16,0 0 105-16,0 0-105 0,0 17 0 15,19 1 0-15,-3-18 0 0,3 36 0 16,-19-19 0-16,16 0 0 16,3 1 0-16,15 0 89 15,-34 0-89-15,35-1 0 0,-16 1 0 0,-1-1 0 32,-18 1 0-32,35-18 0 0,-17 0-183 0,-18 0 183 15</inkml:trace>
  <inkml:trace contextRef="#ctx0" brushRef="#br0" timeOffset="210222.88">30812 17426 291 0,'0'0'0'0,"0"0"0"16,0 0 0-16,0 0 200 0,0 17-200 15,-16 1 0-15,16 0 0 16,0 18 0-16,0 16 0 0,0 18 0 16,0 1 0-16,0-18 0 15,0 1 91-15,0-2-91 16,0-16 0-16,16 16 0 0,-16-16 0 15,0-19 0-15,0 1 0 16,0-1 0-16,0-17 0 0,0 0 0 16,0 0-174-16,0 0 174 15</inkml:trace>
  <inkml:trace contextRef="#ctx0" brushRef="#br0" timeOffset="210667.45">30619 17903 379 0,'0'0'0'0,"0"0"0"16,0 0 0-16,0 0 0 15,17 0 0-15,20 0 108 0,-20 0-108 0,1 0 0 16,17 0 0 0,-1 0 0-16,1-18 0 0,1 0 0 15,-1 0 83-15,0 1-83 0,1-19 0 16,-17 19 0-16,-3-1 0 15,3 0 0-15,-3 1 0 16,3-1 68-16,-2 1-68 16,-17 17 0-16,0-18 0 0,0 1 0 15,0 17 0-15,0 0 0 16,0 0 0-16,-17 0 48 0,-2 0-48 16,3 0 0-16,-3 17 0 15,3 1 0-15,-3-1 0 0,3 18 0 16,-4 1 30-16,20 17-30 15,0 0 0-15,0-35 0 16,20 16 0 0,-20 2 0-16,16-1 0 0,3-17 0 15,-3 17 35-15,19-17-35 16,1-18 0-16,-18 0 0 0,-1 0 0 16,19-18 0-16,-20 0 0 15,20-34 0-15,-18 16 0 0,-18 36 0 16,0 0 0-16</inkml:trace>
  <inkml:trace contextRef="#ctx0" brushRef="#br0" timeOffset="210892.72">31272 17443 519 0,'0'0'0'0,"0"18"0"0,0 0 0 0,0 0 114 15,0 34-114-15,0 36 0 16,0 1 0-16,0-19 0 15,0 1 0-15,0-18 0 0,17 0 36 16,-17-18-36-16,0 0 0 0,19-35 0 31,-19 0 0-31,16 0 0 0,3 0 0 0,-19-35-197 16,16 18 197-16,3-37 0 16,-19 20 0-16,0 34 0 15</inkml:trace>
  <inkml:trace contextRef="#ctx0" brushRef="#br0" timeOffset="211190.37">31555 17515 458 0,'0'0'0'0,"0"0"0"0,0 0 0 0,0 17 0 16,-19 0 0 0,2 1 124-16,-1 18-124 0,1-2 0 0,-19 2 0 31,18-1 0-31,1-17 0 0,-2-1 0 15,3 1 66-15,-3 0-66 16,19-18 0-16,0 0 0 0,-16 17 0 16,32-17 0-16,-16 0 0 15,0 19 0-15,19-19 0 16,-3 0 0-16,3 0 0 0,-2 17-16 16,1-17 16-16,18 0 0 15,-36 0 0-15,35 0 0 16,1 17 0-16,-20-17 0 0,3 0 0 15,-3 0-189-15,-16 0 189 16</inkml:trace>
  <inkml:trace contextRef="#ctx0" brushRef="#br0" timeOffset="211637.09">31678 17532 450 0,'0'0'0'15,"0"0"0"-15,0 0 0 16,0 0 0-16,0 17 0 16,16 1 0-16,-16 0 101 0,0 17-101 15,19-18 0-15,-19 37 0 16,16-37 0-16,-16 18 0 0,0-17 0 16,19 0 0-16,-19-1 0 15,0-17 0-15,0 0 0 0,0 0 41 16,18 0-41-16,-18-17 0 15,17-1 0-15,-17-17 0 0,19 0 0 16,-19 0 0-16,17-1 0 16,0 19 0-1,1-19 0-15,-1 18 0 0,-17 18 42 0,18-17-42 16,-18 17 0-16,17 0 0 16,-17 17 0-16,19-17 0 0,-19 18 0 31,0 18 0-31,16 17 0 0,-16-18 0 0,19 17 59 15,-19-16-59 1,0 0 0-16,0-19 0 0,0 18 0 16,16-17 0-16,-16-18 0 15,0 18-208-15,19-18 208 16,-19-18 0-16,17 18 0 0,-17-18 0 16,0 18 0-16</inkml:trace>
  <inkml:trace contextRef="#ctx0" brushRef="#br0" timeOffset="212594.48">32331 17497 148 0,'0'0'0'0,"0"0"0"16,0 0 0-16,-18 0 0 16,18 0 0-16,-18-18 0 0,1 18 189 15,17 0-189-15,-19-18 0 16,1 18 0-16,1 0 0 16,-1 0 0-16,1 0 0 0,0 18 0 15,-2-18 116-15,19 18-116 0,-17-18 0 16,17 18 0-16,0-1 0 15,0 0 0-15,0 1 0 0,17 18 90 16,-17-19-90-16,0 0 0 0,19 2 0 16,-2-2 0-16,0-17 0 15,1 0 0-15,-1 0 45 16,1 0-45 0,1-17 0-16,-19 17 0 0,17-19 0 15,1 2 0 1,0 0 0-16,-18-1 0 0,0 0 0 0,0 18 52 0,0-18-52 31,0 1 0-31,0 0 0 0,0-1 0 16,0 18 0-16</inkml:trace>
  <inkml:trace contextRef="#ctx0" brushRef="#br0" timeOffset="212868.35">32453 17179 335 0,'0'0'0'0,"0"0"0"15,0 0 0-15,18 18 0 16,-18 0 0-16,0-1 0 0,17 18 0 16,-17 18 0-16,0 18 0 15,0-1 112-15,0-16-112 0,-17-20 0 16,17-16 0-16,0 0 0 15,0 0 0-15,0-18 0 16,17 0 0-16,-17 0 0 16,19-18 0-16,-3 18 0 0,4-18-134 15,-20 18 134-15</inkml:trace>
  <inkml:trace contextRef="#ctx0" brushRef="#br0" timeOffset="213175.72">32752 17285 209 0,'0'0'0'0,"0"0"0"0,0 0 0 16,0 0 0-16,-16 0 0 0,-3 0 0 16,3 17 0-16,-2-17 164 15,18 18-164-15,-18 18 0 0,1-19 0 16,-2 18 0-16,3 0 0 16,16 1 0-16,0 0 0 15,0-2 0-15,16-16 0 16,3 0 0-16,-2-18 45 15,-17 0-45-15,18 0 0 0,16-18 0 16,-15 18 0-16,-3-18 0 0,3 1 0 16,-2-18 126-1,1-1-126-15,1 18 0 16,-19-17 0-16,0 0 0 0,16 18 0 16,-32-19 0-16,16 18 44 0,-19-17-44 15,19 17 0-15,-18 18 0 16,18 0 0-16,0 0 0 0,0 0 0 15</inkml:trace>
  <inkml:trace contextRef="#ctx0" brushRef="#br0" timeOffset="213680.03">33035 17197 460 0,'0'0'0'0,"0"0"126"0,0 0-126 0,0 0 0 15,-17 0 0-15,-1 18 0 16,1-18 0-16,-2 17 0 16,3 18 0-16,-3 0 58 0,19-17-58 15,0 18 0-15,0-36 0 16,0 17 0-16,0-17 0 15,0 18 0-15,0-18 0 0,0 0 0 16,19-18 0-16,-3 18 41 16,3-17-41-16,-2-1 0 0,-17 0 0 15,18 18 0-15,-1-18 0 16,1 1 0-16,0-1 29 16,0 18-29-16,-1 0 0 0,2 0 0 15,-19 0 0-15,16 18 0 16,3-1 0-16,-19 1 23 15,0 18-23-15,16 16 0 16,-16 19 0-16,0-1 0 0,-16-16 0 16,16-1 0-16,-19-1 0 15,3-17 0-15,-3 18 32 0,2-17-32 16,-1-1 0-16,18-17 0 16,0-18 0-16,-18 0 0 0,18 0 0 15,0 0 0-15,0-18 0 16,0 0 0-16,0 18 0 0,0 0 0 15</inkml:trace>
  <inkml:trace contextRef="#ctx0" brushRef="#br0" timeOffset="213879.33">33336 17179 454 0,'0'0'0'0,"0"0"0"0,17 18 0 15,-17 0 140-15,19-1-140 16,-19 0 0-16,0 19 0 16,17-1 0-16,-17 1 0 0,0-1 0 0,0-18 0 15,0 1 0-15,0-18 0 16,0 0 0-16</inkml:trace>
  <inkml:trace contextRef="#ctx0" brushRef="#br0" timeOffset="214032.92">33336 16756 506 0,'0'0'0'0,"0"0"0"16,-18 0 0-16,-1 0 0 16,19 0 0-1,-16 17 0-15,16-17 0 0,0 0 0 0</inkml:trace>
  <inkml:trace contextRef="#ctx0" brushRef="#br0" timeOffset="-202369.62">28750 11447 276 0,'0'0'0'0,"0"0"0"0,-19 18 0 16,19-1 0-16,0 0 145 0,0 19-145 15,0-1 0-15,-17 18 0 16,17 0 0-16,0 0 0 16,0 0 0-16,-18 0 0 0,18-18 0 15,0 17 0-15,0-15 0 16,0-3 98-16,0 2-98 15,0 0 0-15,0-19 0 16,0-17 0-16,18 17 0 0,-18-17 0 16,0 0 0-16,0 0 0 0,17 0 0 15,-17-17 0-15,19 0-155 16,-19 17 155-16</inkml:trace>
  <inkml:trace contextRef="#ctx0" brushRef="#br0" timeOffset="-202103">28766 11430 424 0,'0'0'0'0,"0"-19"0"16,-16 19 111-16,16 0-111 0,16-18 0 15,-16 1 0 1,19 17 0-16,-1-17 0 0,16-1 0 15,37 0 0-15,-1-16 57 0,-17 16-57 16,-16-1 0-16,-2 2 0 0,18 17 0 16,-18-18 0-1,0 18 0-15,0 18-3 16,-18-18 3-16,1 17 0 16,-1-17 0-16,-17 0 0 0,0 0 0 15</inkml:trace>
  <inkml:trace contextRef="#ctx0" brushRef="#br0" timeOffset="-201852.94">28837 11782 395 0,'0'0'0'16,"0"-17"0"-1,19 17 0-15,16-18 0 0,0 18 0 0,0-36 0 0,35 18 0 32,2 1 0-32,-37 0 0 15,18-1 0-15,-18 0 56 0,17 18-56 16,-17-17 0-16,-35 17 0 16,0 0 0-16</inkml:trace>
  <inkml:trace contextRef="#ctx0" brushRef="#br0" timeOffset="-201592.43">29615 11589 405 0,'0'0'0'0,"0"0"131"0,0 0-131 15,0 17 0-15,0 0 0 16,0 1 0-16,-19 17 0 0,19 0 0 15,-35 19 0-15,17-20 0 0,-17 19 62 16,17 1-62-16,1-38 0 16,-18 21 0-16,16-3 0 15,-16 2 0-15,19-18 0 16,-20 0 10-16,17-18-10 16,19 0 0-16,-17 0 0 0,17-18 0 15,0 18 0-15,0 0 0 0</inkml:trace>
  <inkml:trace contextRef="#ctx0" brushRef="#br0" timeOffset="-201368.22">29368 11711 446 0,'0'0'0'16,"0"0"0"-16,0 0 0 16,0 0 0-16,16 18 0 15,3-18 0-15,-3 18 0 0,19 0 0 16,1-1 135-16,-18 0-135 15,17 1 0-15,-1 17 0 16,-15-17 0-16,16 1 0 0,-35-2 0 16,35-1 0-16,-16 3 0 15,15-1-85-15,-15-18 85 0,-3 0 0 16,-16 0 0-16</inkml:trace>
  <inkml:trace contextRef="#ctx0" brushRef="#br0" timeOffset="-200486.64">30336 12152 326 0,'0'0'0'0,"0"0"0"16,0 0 0-16,0 0 0 0,0 0 0 0,0 0 0 15,19-17 138-15,-3 17-138 16,3-36 0-16,-2 19 0 0,2-36 0 16,33 0 0-16,-17-17 0 15,0 16 0-15,-16-16 0 0,-2 17 71 16,1-17-71-16,-1 17 0 16,0-1 0-1,1 1 0-15,-18 1 0 16,0 16 0-16,19-16 0 15,-19 16 0-15,17-16 0 0,-17 33 0 16,0 2 78-16,0-19-78 16,0 36 0-16,0-17 0 15,0 17 0-15,0-17 0 0,0 17 0 16,0 0 0-16,0 0 0 16,0-18 0-16,0 18 0 15,0 0 61-15,0 0-61 0,0 0 0 16,0 0 0-16,0 0 0 15,0 0 0-15,0 0 0 16,0 0 0-16,0 0 0 0,0 0 0 16,0 0 51-16,0 0-51 15,0 0 0-15,0 0 0 0,0 18 0 16,0-18 0-16,0 0 0 16,0 0 0-16,0 0 0 0,0 0 0 15,0 0 34-15,0 0-34 16,0 0 0-16,0 17 0 15,0 0 0-15,18 1 0 0,-18 36 0 16,17-19 0 0,-17 35 0-16,18-16 0 0,0 15 0 15,-2-16 33-15,3 1-33 16,-3 16 0-16,-16-17 0 0,19 0 0 16,-19 17 0-16,17-16 0 15,-17-1 26-15,18-1-26 0,17-16 0 16,-18-18 0-16,3-1 0 15,-4-17 0-15,-16 17 0 16,19-17 0-16,-19 0-36 16,0 0 36-16,16 0 0 0,-16 0 0 15,-16-17 0-15,16 17 0 0,0-17 0 16,0 17 0-16,0 0 0 16</inkml:trace>
  <inkml:trace contextRef="#ctx0" brushRef="#br0" timeOffset="-200264.97">30602 11941 492 0,'0'0'0'0,"0"0"0"16,0 0 0-16,0 0 0 15,0-19 0-15,17 19 0 0,0-16 0 16,1-20 122-16,18 1-122 0,35-18 0 0,-20 18 0 15,-15-19 0-15,17 37 0 16,-16-18 0 0,-37 35 0-16,0 0 0 0,0 0-184 0,0 0 184 15</inkml:trace>
  <inkml:trace contextRef="#ctx0" brushRef="#br0" timeOffset="-199739.95">31113 11606 369 0,'0'0'0'15,"0"0"93"-15,0 17-93 0,18 1 0 16,-18 0 0-16,-18 16 0 15,18 2 0-15,0 17 0 0,0 17 0 0,-18-16 0 16,18-19 96 0,-17 0-96-16,17 0 0 15,0 1 0-15,0-36 0 0,0 18 0 16,0-18 0 0,0 0 46-16,0 0-46 0,0 0 0 15,0-18 0-15,0 0 0 0,17 0 0 16,-17 0 0-1,18-34 0-15,0 17 45 0,-2-36-45 16,3 35 0-16,-2 2 0 16,1-2 0-16,1 0 0 0,16 19 0 15,-18 0 29-15,0 17-29 16,-17 0 0-16,19 0 0 16,-19 17 0-16,16 0 0 0,-16 1 26 15,0 18-26-15,0-18 0 16,0-1 0-16,0 18 0 15,0 0 0-15,0-17 0 16,0-18 0-16,0 19 0 0,0-19 0 16,19 0 9-16,-19 0-9 15,16-19 0-15,-16 19 0 0,19-18 0 16,16-17 0-16,-18 0 0 16,1 18 0-16,0-1 12 15,0-18-12-15,-18 36 0 0,0-18 0 16,17 18 0-16,-17 18 0 15,18-18 0-15,-18 18 24 0,0 18-24 16,17-2 0-16,-17 19 0 16,-17 17 0-16,17-16 0 0,-18-1 0 15,1-17 0-15,17 16 0 16,0-34-225-16,0-18 225 16</inkml:trace>
  <inkml:trace contextRef="#ctx0" brushRef="#br0" timeOffset="-199184.68">31694 11747 486 0,'0'0'0'0,"0"0"0"16,0 0 0-16,19-18 85 15,-3 18-85-15,3-18 0 0,-1 0 0 16,-1 18 0-16,2-17 0 0,-2 17 0 15,0 0 0-15,1-17 0 16,-1 17 17-16,-17 0-17 16,18 0 0-16,-1 17 0 15,-17-17 0-15,0 17 0 16,0 1 0-16,-17 18 37 0,17 16-37 16,-18 1 0-1,1 1 0-15,-1-19 0 0,1 0 0 16,0 0 0-16,17-17 47 15,0 0-47-15,0 0 0 0,0-18 0 16,17 17 0-16,-17-17 0 16,17-17 0-16,-17 17 0 0,18-18 0 15,-1 0 0-15,-17-18-22 16,35 2 22-16,-35 16 0 16,19-1 0-16,-3-14 0 0,3 14 0 15,-19 1 0-15,16 18 0 16,-16-17 0-16,0 17 8 0,0 0-8 15,19 0 0-15,-19 0 0 0,0 17 0 16,0 1 0 0,0 1 0-16,17-2 0 0,-17 18 0 0,0-17 30 31,0 16-30-31,0 2 0 0,0-18 0 0,0 17 0 16,19-18 0-16,-19 1 0 0,17-18 0 31,-17 18 0-31,18-18 0 0,-18 0-206 15,0 0 206-15</inkml:trace>
  <inkml:trace contextRef="#ctx0" brushRef="#br0" timeOffset="-198812.2">32083 11765 448 0,'0'0'0'0,"0"0"0"16,18 0 0-16,-18 0 0 16,35-18 121-16,-18 18-121 0,19-18 0 15,16 0 0-15,2 0 0 16,-18 1 0-16,-1 17 0 0,0 0 0 16,-18 0 0-16,-17 0-62 15,18 17 62-15,-18-17 0 16,0 18 35-16,-18 18-35 15,18-18 0-15,-17 16 0 0,-2 2 0 16,3-1 0-16,-3 17 0 16,3-15 0-16,-2-3 0 0,18 2 0 15,0-18 78-15,0-18-78 16,0 18 0-16,18-1 0 0,-18-17 0 16,16 17 0-16,3-17 0 15,-3 0 0-15,3 0 0 16,16 0-124-16,-18-17 124 0,-17 17 0 15,0 0 0 1</inkml:trace>
  <inkml:trace contextRef="#ctx0" brushRef="#br0" timeOffset="-198402.53">32717 11817 459 0,'0'0'0'16,"-16"0"0"-16,16 0 0 0,-18 0 0 16,18 0 0-16,-18 18 0 15,18-18 60-15,-17 17-60 0,-2 1 0 16,3 1 0-16,-3 14 0 16,3-14 0-16,16-1 0 15,0 16 0-15,0-16 0 0,0 0 0 16,0 0 55-16,16-18-55 0,3 0 0 15,-3 0 0-15,20 0 0 16,-18-18 0-16,0 0 0 0,-2 0 0 16,3 18 0-16,-3-34 53 15,3 16-53 1,-19 18 0-16,0-19 0 16,0 3 0-16,-19-20 0 15,19 36 0-15,-16-18 0 0,16 18 27 0,-19-17-27 0,3 17 0 31,16 0 0-31,-18 17 0 0,0-17 0 16,18 0 0-16,0 0 0 0,0 0-196 16,0 0 196-1</inkml:trace>
  <inkml:trace contextRef="#ctx0" brushRef="#br0" timeOffset="-197987.43">32929 11906 477 0,'0'0'0'16,"0"0"0"-16,0 16 0 0,0 3 0 16,0-1 0-16,0-1 109 15,19 0-109-15,-19 1 0 0,0-18 0 16,0 18 0-16,0-18 0 16,0 0 0-16,0 0 0 15,0 0 0-15,16-18 0 0,-16 0 0 16,19 1 94-16,-19 0-94 15,17-1 0-15,1-17 0 16,-1-1 0-16,1 18 0 0,0 1 0 16,0-1 0-16,-1 0 0 15,2 1 75-15,-3 17-75 0,-16 0 0 16,19 0 0-16,-3 0 0 16,3 17 0-16,-19-17 0 15,16 36 0-15,-16-19 0 0,19 1 0 16,-1 1 45-16,-18-2-45 15,16 18 0-15,-16-17 0 16,0-1 0-16,19 18 0 0,-19-17 0 16,0 0 0-16,0 17 0 15,0-18 0-15,-19 1-76 0,19 0 76 16,-16-18 0 0,16 0 0-16,0 0 0 0</inkml:trace>
  <inkml:trace contextRef="#ctx0" brushRef="#br0" timeOffset="-196719.27">28608 12946 192 0,'-17'0'0'16,"-1"18"0"-16,18-18 0 15,-17 16 0-15,17-16 163 0,-18 0-163 16,18 18 0-16,0-18 0 15,0 0 0-15,0 0 0 0,18 18 0 16,-18-18 0-16,17 0 0 0,1 0 95 16,-18 0-95-16,17 0 0 15,2 18 0-15,16-18 0 16,-18 0 0-16,0 0 0 16,-17 0 0-16,35-18 0 15,-16 18 0-15,-19 0 0 16</inkml:trace>
  <inkml:trace contextRef="#ctx0" brushRef="#br0" timeOffset="-195496.06">29261 12822 164 0,'-18'0'0'0,"18"18"0"15,-17-18 128-15,-2 0-128 0,3 17 0 16,16-17 0-16,-18 19 0 15,1-2 0-15,-1 19 0 16,-17-19 122-16,35 17-122 0,-19 20 0 0,3-18 0 16,16 16 0-16,0-17 0 15,0 1 0-15,16-18 0 16,-16 17 0-16,19-35 86 0,-19 0-86 16,17 0 0-1,1 0 0-15,0-17 0 0,-1-1 0 16,17-18 0-16,-15-17 33 15,-2 18-33-15,1 0 0 16,-1-1 0-16,1 0 0 0,-18 2 0 0,17 17 0 16,-17 17 0-16,0-18 0 15,0 18 0 1,0 0 62-16,0 0-62 0,0 0 0 16,0 18 0-16,0-18 0 0,0 35 0 15,-17-19 0-15,-1 56 0 0,18-19 0 16,0-18 58-16,0 0-58 15,0 1 0-15,0-36 0 0,18 18 0 32,-1-18 0-32,-17-18 0 15,19 18 0-15,-2-18 0 0,2-18 0 16,16-16 0-16,-19-1-196 16,-16 53 196-16</inkml:trace>
  <inkml:trace contextRef="#ctx0" brushRef="#br0" timeOffset="-195268.75">29631 12682 403 0,'0'0'0'0,"0"0"0"0,0 0 0 16,0 16 0-16,0 3 0 15,0 16 0-15,-16 18 0 0,16 18 0 16,0-1 127-16,0-18-127 16,-19 2 0-16,19-1 0 15,0-18 0-15,-19 0 0 0,19-17 0 16,0-18 0-16,0 0-46 15,0 0 46-15,0 0 0 0,0-18 0 16,19 0 0-16,-19 1 0 16,0-1 0-16,0 18 0 15,0 0 0-15</inkml:trace>
  <inkml:trace contextRef="#ctx0" brushRef="#br0" timeOffset="-195113.57">29543 12946 504 0,'0'0'0'0,"0"0"0"15,0 0 88-15,0 0-88 0,18 0 0 16,-2 0 0-16,3 0 0 16,16 0 0-16,0 0 0 0,18-17 0 15,-18 17 0-15,35-36 0 16,-70 36 0-16,0 0-177 16,0 0 177-16</inkml:trace>
  <inkml:trace contextRef="#ctx0" brushRef="#br0" timeOffset="-194652.72">30390 12698 220 0,'0'0'0'0,"0"0"0"0,0 0 0 0,-19 0 0 15,3 0 0-15,16 0 0 16,-19 0 0-16,2 0 0 16,17 0 0-16,-18 19 176 0,18-19-176 0,-17 17 0 15,17-17 0-15,0 18 0 16,17-18 0-16,-17 18 0 16,18-1 0-16,-1-17 0 0,2 0 0 15,-3 18 0 1,3-18 102-16,-2 17-102 0,2-17 0 15,-3 18 0 1,3-1 0-16,-2 2 0 0,-17-2 0 16,18 1 0-16,-36 0 0 15,18-1 0-15,-17 17 103 0,-18 2-103 16,35-18 0-16,-19 0 0 16,-17 0 0-16,20-18 0 15,-3 17 0-15,2-34 0 16,-1 17 0-16,18 0-181 0,0-18 181 15,-17 0 0-15,17 18 0 0,0 0 0 16,0 0 0-16</inkml:trace>
  <inkml:trace contextRef="#ctx0" brushRef="#br0" timeOffset="-194429.87">30602 12505 261 0,'0'0'0'0,"0"0"0"0,0 0 0 15,17 17 0-15,-17 1 0 16,0-1 0-16,17 19 0 16,-17 17 0-16,0 18 0 0,-17-1 0 15,17-17 174-15,-17 0-174 16,-1-17 0-16,18-1 0 16,0-1 0-16,0-16 0 0,0 0 0 15,18-18 0-15,-18 0 0 16,17 0 0-16,0-18 0 0,1 18-131 15,-18 0 131-15</inkml:trace>
  <inkml:trace contextRef="#ctx0" brushRef="#br0" timeOffset="-194012.81">30954 12734 431 0,'0'0'0'15,"0"0"0"-15,-16 0 0 0,-4 18 139 16,3-18-139-16,-1 0 0 0,-17 18 0 16,18-1 0-16,-2 1 0 15,3-1 0-15,-3 1 0 16,3-1 67-16,16 19-67 0,0-18 0 16,-18 0 0-16,18 17 0 15,18-19 0-15,-18-16 0 16,16 18 0-16,3-18 0 15,-19 0-12-15,16-18 12 16,3 2 0-16,16-2 0 16,0 1 0-16,-18-19 0 0,3 19 0 0,-4-2 0 15,-16-16 0 1,0 18 0-16,0-1 0 0,19 18 10 16,-19 0-10-16,0 0 0 0,0 0 0 15,0 0 0 1,0 18 0-16,0-1 0 0,0 1 33 15,0-1-33-15,0 2 0 16,0 16 0-16,0-17 0 16,0-1 0-16,0 1 0 0,16-2 0 15,-16-16-200-15,0 0 200 16</inkml:trace>
  <inkml:trace contextRef="#ctx0" brushRef="#br0" timeOffset="-193728.92">30954 12487 436 0,'0'0'0'0,"-16"0"0"0,16 18 0 16,-20-18 0-16,20 17 0 0,0-17 0 0,0 18 60 15,0-18-60 1,20 0 0-16,-20 0 0 15,0 0 0-15,16 0 0 16,-16-18 29-16,0 18-29 0,19 0 0 16,-3-17 0-16,-16 17 0 15,19-18 0-15,-19 18 0 16,16 0 0-16,-16-17 0 0,19 17 0 16,-19 0-158-16,0 0 158 15</inkml:trace>
  <inkml:trace contextRef="#ctx0" brushRef="#br0" timeOffset="-193249.58">31729 12505 361 0,'0'0'0'0,"0"0"0"0,-16-18 170 15,-3 18-170-15,19 0 0 16,-16 0 0-16,-3 0 0 16,2 0 0-16,17 0 0 0,-36 18 92 15,36-18-92-15,-16 17 0 16,-3 1 0-16,3-1 0 0,16-17 0 15,-19 36 0-15,19-18 0 0,0 0 0 16,19-18 0-16,-3 17 0 16,3 1 26-16,-3 0-26 15,-16-2 0-15,36-16 0 0,-19 19 0 16,2-19 0-16,-3 17 14 16,3 1-14-16,-19 0 0 15,0-1 0-15,0 1 0 16,0-1 0-16,-19 1 0 0,19 18 0 15,-16-19 71-15,-3 1-71 16,2 0 0-16,-19-1 0 16,20-17 0-16,-3 18 0 15,3-18 0-15,-3 0 0 16,19 0 0-16,0-18 0 0,0 18 0 16</inkml:trace>
  <inkml:trace contextRef="#ctx0" brushRef="#br0" timeOffset="-193061.62">31854 12805 413 0,'0'0'0'0,"0"17"0"16,-18 1 0-16,18-18 0 15,0 17 0-15,0-17 0 0,0 0 0 0,0 0 0 16,0 0 0-1,0 0 0-15</inkml:trace>
  <inkml:trace contextRef="#ctx0" brushRef="#br0" timeOffset="-192915.34">31871 12452 422 0,'0'0'0'16,"0"0"0"-16,0 0 0 0,0 0 0 15,18 0 91-15,-18 18-91 16,0-18 0-16,0 0 0 16,0 0 0-16</inkml:trace>
  <inkml:trace contextRef="#ctx0" brushRef="#br0" timeOffset="-192468.75">32241 12557 471 0,'0'0'0'0,"-17"0"0"16,-1 0 0-16,1 0 0 0,0 0 158 16,-2 19-158-16,2-2 0 15,-18 1 0-15,0 0 0 0,0-1 0 16,16 19 0-16,2-20 0 16,-2 3 0-16,19-2 0 0,0-17 51 15,0 18-51-15,0-18 0 16,19 0 0-16,-19 0 0 15,17 0 0-15,2-18 0 0,-2 18 20 16,1-17-20-16,-1-2 0 16,1 3 0-16,-1 16 0 15,1-18 0-15,-18 18 0 0,17 0 32 16,2 0-32-16,-19 18 0 16,17-2 0-16,0 3 0 15,-17-19 0-15,18 35 0 0,-18-17 0 16,17 17 0-1,-17 17 46-15,0 2-46 0,-17-1 0 0,-1-1 0 16,1-16 0 0,0-18 0-16,-2 17 0 0,-16 0 44 15,18-18-44-15,-18 1 0 0,0 0 0 16,-1-18 0-16,1 18 0 16,-19-18 0-16,37-18 0 15,17 18 0-15</inkml:trace>
  <inkml:trace contextRef="#ctx0" brushRef="#br0" timeOffset="-191929.63">29278 13492 285 0,'0'0'0'0,"-17"0"0"0,-1 0 0 16,18 0 0-16,-17 0 0 0,17 19 159 15,-19-1-159-15,3-1 0 16,-2 17 0-16,1 19 0 16,-1 19 0-16,18-20 0 0,0 20 0 15,0-21 0-15,18 20 0 16,-18-17 0-16,0-2 108 0,0-17-108 16,0 19 0-1,0-2 0-15,17-34 0 0,-34-1 0 16,17 1 0-16,0-18 0 15,0 0-104-15,0 0 104 0,0 0 0 16,0 0 0-16</inkml:trace>
  <inkml:trace contextRef="#ctx0" brushRef="#br0" timeOffset="-191345">28997 14022 412 0,'0'0'0'16,"0"0"0"-16,0 0 0 0,0-17 0 15,17 17 0 1,0-18 0-16,1 1 0 0,17-2 0 16,1 1 99-16,17-17-99 0,0 1 0 15,-1 16 0-15,-17 1 0 0,20-20 0 16,-39 20 0 0,19-1 0-16,0 1 0 15,-16-1-38-15,-19 18 38 0,17 0 0 16,-17 0 29-16,0 0-29 0,0 0 0 15,0 0 0-15,0 0 0 0,-17 18 0 16,-2-1 0-16,3-17 0 16,-3 35 0-1,-16 2 0-15,19-2 0 0,-3 17 85 16,2-35-85-16,17 20 0 0,0-2 0 16,0-18 0-1,17 1 0-15,-17-1 0 16,19-17 44-16,-3 0-44 0,3 0 0 15,-3 0 0-15,3 0 0 0,16-17 0 16,-18-1 0 0,-17 1 0-16,36-18 0 0,-19-2 0 15,-17 20 0-15,18-19 24 16,-18 20-24-16,0-19 0 0,0 17 0 0,0 18 0 16,0 0 0-16,0-19 0 15,0 19 56-15,0 0-56 16,0 0 0-16,16 19 0 15,-16-19 0-15,0 18 0 16,19-1 0-16,-19 1 37 16,19-2-37-16,-19 20 0 15,16-1 0-15,-16 1 0 0,19-18 0 0,-3-1 0 0,3-17 0 32,-19 0 0-32,0 0-224 15,0 0 224-15</inkml:trace>
  <inkml:trace contextRef="#ctx0" brushRef="#br0" timeOffset="-191000.51">29896 13546 534 0,'0'0'0'16,"-17"0"0"-16,-2 0 0 15,2 18 0-15,-2-18 0 0,19 16 108 16,-16 2-108-16,-3 0 0 15,19-1 0-15,0 2 0 0,0-1 0 16,0-18 0-16,0 17 19 16,19 1-19-16,-3-18 0 0,3 0 0 15,-2 0 0-15,2 0 0 16,-2 0 0-16,1 0 0 16,17 0 0-16,-18 0 0 15,2 17 29-15,-3-17-29 16,3 18 0-16,-19-1 0 15,0 1 0-15,-19-1 0 0,19 20 0 0,-16-20 40 16,-3 17-40 0,2-16 0-16,-1-18 0 0,1 0 0 15,-1 0 0-15,18 0 0 0,0-18-219 16,0 18 219-16</inkml:trace>
  <inkml:trace contextRef="#ctx0" brushRef="#br0" timeOffset="-190743.42">30161 13457 453 0,'0'0'0'0,"0"0"0"0,0 18 0 0,0-18 0 15,17 36 0-15,-17-18 0 16,18 33 0-16,-18 2 112 0,0 1-112 16,0-1 0-16,0-1 0 15,-18-15 0-15,18-2 0 16,0-19 0-16,0 2 0 15,-17-18 0-15,17 0 0 0,0 0-28 16,0 0 28-16,0 0 0 16,0 0 0-16,0-18 0 0,0 18 0 15,0 0 0-15,0 0-161 0,0 0 161 16</inkml:trace>
  <inkml:trace contextRef="#ctx0" brushRef="#br0" timeOffset="-190622.25">30072 13722 492 0,'0'0'0'0,"0"0"0"0,0 0 0 15,0 0 0-15,17 0 0 16,2 0 95-16,-3-17-95 0,3 17 0 16,16-18 0-16,1 1 0 0,16-1 0 0,1-1 0 15,-1 2 0-15,-16-1 0 16,-36 18 0-16,0 0 0 0</inkml:trace>
  <inkml:trace contextRef="#ctx0" brushRef="#br0" timeOffset="-190041.82">30901 13529 367 0,'0'0'0'0,"0"0"0"0,0 0 0 0,0 0 0 15,0 17 0-15,0 1 0 16,0-2 0-16,0 20 0 0,0 0 0 16,0 17 0-16,0-18 116 15,-18 17-116-15,18-15 0 16,0-2 0-16,-17-1 0 0,17 1 0 16,0-17 0-16,-18 1 0 15,18-2 0-15,0-17 0 0,0 0 82 16,0 0-82-1,0-17 0-15,0-2 0 16,-17 1 0-16,17-17 0 0,0-17 0 16,0-19 53-16,0 18-53 0,0 18 0 15,17-19 0-15,1 19 0 0,-1 1 0 16,18-1 0-16,-15-2 0 16,-4 2 34-16,19 35-34 15,-16-17 0-15,-3 17 0 0,3 0 0 16,-2 0 0-16,1 0 32 15,-18 17-32-15,0 1 0 16,0-1 0-16,0 20 0 0,0-20 0 16,0 35 0-16,0-17 0 15,-18 2 0-15,1-20 52 0,-18 18-52 16,16-17 0-16,3-1 0 16,-3 1 0-16,3-18 0 15,-4 0 0 1,3-18-151-16,-1 18 151 0,18-17 0 15,0 17 0-15,0-18 0 16,0 18 0-16,0 0 0 0</inkml:trace>
  <inkml:trace contextRef="#ctx0" brushRef="#br0" timeOffset="-189570.8">31343 13422 477 0,'0'0'0'0,"0"0"0"0,0 0 0 0,-19 0 0 16,19 18 0-16,-16-18 120 15,-3 17-120-15,2 1 0 16,17-1 0-16,-17 20 0 0,-2-20 0 0,3 1 0 31,16-2 0-31,0-16 0 0,0 18 0 0,0 0 8 0,0-18-8 16,0 0 0-16,0 0 0 15,16-18 0 1,3 0 0-16,-2 2 0 16,-17-2 0-16,17 1 0 15,2-1 0-15,-3-1 0 16,-16 2 19-16,19 17-19 0,-19-18 0 16,0 18 0-16,16 0 0 15,-16 0 0-15,0 18 0 0,19-1 0 16,-19 2 0-16,0-1 0 15,16-1 0-15,-16 1 42 16,19-2-42-16,-2-16 0 0,-17 18 0 16,18 0 0-16,0-18 0 15,0 0 0-15,-18-18-140 16,17 0 140-16,1 18 0 16,-1-34 0-16,18 17 0 0,-16-20 0 15,-19 2 0-15,16 0 0 16,-16 0 0-16,0 35 0 0,0 0 0 15,0 0 0-15</inkml:trace>
  <inkml:trace contextRef="#ctx0" brushRef="#br0" timeOffset="-189326.7">31501 13105 491 0,'0'0'0'0,"-17"0"0"0,17 0 0 16,-18 0 0-16,0 0 0 0,0 0 100 16,1 17-100-16,17-17 0 15,-19 18 0-15,3-1 0 16,16 1 0-16,-19 0 0 0,19 0 44 15,0 0-44-15,19-18 0 16,-19 17 0-16,16-17 0 0,-16 0 0 16,19 0 0-16,-2-17 41 15,1 17-41-15,-18-18 0 16,18 0 0-16,0 18 0 16,-18-18 0-16,0 0 0 0,0 1 0 15,0 17 0-15,0 0 0 16,0-18 0-16,0 18 0 0</inkml:trace>
  <inkml:trace contextRef="#ctx0" brushRef="#br0" timeOffset="-188389.13">29808 14268 145 0,'0'0'0'0,"-19"0"0"0,19-17 0 0,-16 17 0 16,16 0 0-16,-19-18 0 15,19 18 0-15,0 0 161 0,-16 0-161 16,16 0 0 0,0 0 0-16,0 0 0 15,-19 0 0-15,38 0 0 0,-19 18 0 16,0-1 0-16,0 2 0 0,0 15 0 0,16 2 106 15,-16-1-106 1,0 0 0-16,0-16 0 16,0 15 0-16,0-16 0 0,0-18 0 0,0 0 0 15,19 18 0 1,-19-36 36-16,16 18-36 0,-16 0 0 16,19-18 0-1,-19 1 0-15,16-19 0 0,3 1 0 16,-2-17 0-16,2 15 0 15,-2 2 0-15,1 0 0 16,-1 18 31-16,1-19-31 0,-1 36 0 16,2 0 0-16,-19 0 0 15,16 0 0-15,3 0 0 16,-19 18 0-16,0 0 0 0,16 17 0 16,-16-18 0-16,0 18 80 15,0-17-80-15,0 1 0 16,0 16 0-16,0-18 0 0,19 0 0 15,-19-17 0-15,0 0 0 16,17 0 0-16,-17-17 0 0,17 0 0 16,-17-1 1-16,19-18-1 15,-3 2 0-15,-16-2 0 16,19 18 0-16,-1-17 0 0,-18 17 0 16,17 1 0-16,-17 17 0 15,18 0 0-15,-18 0 17 0,0 0-17 16,18 17 0-16,-18 1 0 15,0 17 0-15,0 0 0 16,18 0 0-16,-18 19 0 16,0-19-58-16,0-18 58 0,0-17 0 15,0 0 0-15,0 0 0 16</inkml:trace>
  <inkml:trace contextRef="#ctx0" brushRef="#br0" timeOffset="-187790.23">30478 14129 410 0,'-17'-20'0'0,"-2"20"0"16,3 0 0-16,16 0 0 15,-19 0 0-15,2 20 0 0,17-20 77 16,-19 17-77-16,19 0 0 0,-16 0 0 15,16 1 0-15,0 0 0 0,-19-1 0 16,19 1 0 0,0-1 0-16,0 2 46 15,19-3-46-15,-19 2 0 0,0-18 0 16,16 0 0-16,3 0 0 16,-2-18 0-16,-17 2 0 0,19 16 34 15,-19-36-34 1,16 18 0-16,3 1 0 0,-19-1 0 15,17 0 0-15,-17 1 0 0,18 17 17 16,-18-17-17-16,0 17 0 16,0 0 0-16,17 17 0 15,-17-17 0-15,0 17 0 0,0 1 0 0,18 0 21 16,-18-1-21 0,0 1 0-16,0-1 0 0,17 2 0 15,-17-3 0-15,0 2 0 16,0 1 0-16,0-19 0 0,19 17 0 15,-19-17-34-15,0 0 34 16,17 0 0-16,-17 0 0 0,18 0 11 31,-18-17-11-31,0 17 0 0,17-19 0 0,-17 1 0 0,17 2 0 16,1 16 0-16,-18-36 0 16,19 18 14-1,-2-17-14-15,1 17 0 16,-18-16 0-16,35 17 0 15,-17-20 0-15,-2 20 0 16,3-1-179-16,-19 18 179 0</inkml:trace>
  <inkml:trace contextRef="#ctx0" brushRef="#br0" timeOffset="-187121.23">30918 13829 276 0,'0'0'0'0,"0"0"185"16,0 0-185-16,0 0 0 0,0 0 0 15,0 0 0-15,0 17 0 16,20 1 0-16,-20-2 111 0,0 20-111 16,0-1 0-16,-20 19 0 15,20-2 0-15,0-17 0 0,0 19 0 16,-17-37 59-16,17 18-59 15,0-17 0-15,0-1 0 16,17-17 0-16,-17 18 0 0,0-18 0 16,0 0 0-16,20-18 0 15,-20 18 0-15,16 0 0 16,-16-17-6-16,19-1 6 0,-3 0 0 16,-16 1 0-16,19 0 0 15,-3 0 0-15,-16 17 0 0,19-20 0 16,-2 20 0-16,-17 0 0 15,18 0-25-15,-18 0 25 16,0 20 0-16,17-20 0 16,-17 17 0-16,18 0 0 15,-18 0 0-15,18-17 0 0,-2 18 0 16,3 0 0-16,-2-1 18 16,-17-17-18-16,18 18 0 15,1-18 0-15,-3-18 0 0,3 18 0 0,-2-17 0 16,19-19 0-1,-20 19 0-15,3-17 32 0,-3-3-32 0,3 20 0 16,-19-1 0-16,0 1 0 16,0-1 0-16,0 1 0 15,0 17 0-15,-19-18 0 16,19 18 59-16,-16 0-59 0,16 0 0 16,0 18 0-16,-19-1 0 15,3 1 0 1,16 17 0-16,-19 19 0 0,19-20 45 0,0 1-45 15,0 0 0-15,19-17 0 16,-3 18 0-16,3-20 0 16,-3-16 0-16,19 0 0 15,1 0 0-15,18-16-173 16,-37-3 173-16,18 2 0 0,-35 17 0 16</inkml:trace>
  <inkml:trace contextRef="#ctx0" brushRef="#br0" timeOffset="-186252.7">31783 14040 421 0,'-17'0'0'0,"17"0"0"16,-18 0 0-16,-1 0 0 0,3 0 0 16,-3 0 0-16,3 0 0 15,16 0 0-15,-19 17 0 0,2-17 0 16,17 18 0-1,-17-1-21-15,17 0 21 16,0 3 0-16,0-3 0 0,0 0 0 16,0 0 0-16,17-17 0 15,0 18 0-15,-17-18 0 0,19 0 58 16,-3-18-58-16,19 1 0 16,-16 0 0-16,16-37 0 15,-16 2 0-15,-2 17 0 0,0 0 0 16,1-2 0-16,-18 2 0 15,0 1 49-15,0 16-49 0,0 1 0 16,0 17 0-16,-18-18 0 16,18 18 0-16,0 0 0 15,0 18 0-15,-17-18 0 0,17 17 0 16,0 1 93-16,0 16-93 16,-17 19 0-16,17 1 0 15,0-2 0-15,0-17 0 0,17 2 0 16,0-3 76-16,1-17-76 15,-1-17 0-15,-17 18 0 0,35-36 0 16,-16 18 0-16,16-17 0 16,-19 0 0-16,3 0 0 15,-2-20-2-15,2 20 2 16,-2-18 0-16,-17 0 0 0,0 17 0 16,0 1 0-16,0 17 0 15,0-19 0-15,0 19 0 16,0 0 0-16,0 0 0 0,-17 19 34 15,17-2-34-15,0 1 0 0,-19 17 0 16,19 17 0-16,0-15 0 16,0-3 0-16,19-17 0 15,-19 19 0-15,17-19 0 0,18 1 0 16,-17-18 0-16,-1 0 11 16,1-18-11-16,-1 1 0 0,2-19 0 15,15 2 0-15,1-20 0 16,2 2 0-16,-37 17 0 0,17-19-37 15,19 1 37 1,-36 19 0-16,16-19 0 0,-16 17 0 16,19 1 0-1,-19 17 0-15,16 1-26 0,-16 17 26 16,0 0 11-16,0 0-11 16,0 17 0-16,19-17 0 0,-19 35 0 15,0 19 0-15,0-1 0 0,0-1 52 16,17-17-52-1,-17 19 0-15,18-19 0 16,-18 0 0-16,17-1 0 0,1 3 0 16,-1-37 0-16,-17 0 0 0,19 0 0 15,-19 0 0-15,16 0-215 0,-16 0 215 16</inkml:trace>
  <inkml:trace contextRef="#ctx0" brushRef="#br0" timeOffset="-185701.41">32189 13792 278 0,'0'0'0'0,"0"0"0"16,0 0 0-16,17 0 0 15,1 0 0-15,17 0 0 0,-16 0 184 16,34 0-184-16,17-17 0 16,-18-1 0-16,18-17 0 0,-15 18 0 15,-20-18 0-15,17 17 0 16,-16-1-139-16,-36 19 139 15</inkml:trace>
  <inkml:trace contextRef="#ctx0" brushRef="#br0" timeOffset="-183973.83">28696 15062 195 0,'0'0'0'0,"0"0"130"16,18 0-130-1,-1 0 0-15,2 0 0 16,-3 0 0-16,21 0 0 0,-3 0 0 15,20 0 0-15,-2-17 73 16,2-1-73-16,17 0 0 16,-19 18 0-16,19-17 0 0,-36 0 0 15,52 17 0-15,-32-18 59 0,-4 18-59 16,20-19 0 0,0 19 0-16,-1 0 0 0,18-17 0 15,-34 17 0-15,33-17 0 16,-16-1 0-16,34 1 68 15,-33-1-68-15,16 18 0 0,0-18 0 16,-1 1 0-16,3 17 0 16,-3-18 0-16,1 18 0 15,-16-18 0-15,16 18 0 0,-1-17 0 0,3 17 66 16,-3-18-66-16,0 18 0 16,2-18 0-16,-1 0 0 15,1 18 0-15,-1-17 0 16,1 17 0-16,-1-17 0 0,-18 17 64 0,18 0-64 31,1-18 0-31,-2 18 0 0,2-17 0 16,-1-2 0-16,1 2 0 15,-1 17 0-15,-1-17 48 16,3-1-48-16,-20 18 0 0,18-18 0 16,-18 18 0-16,0 0 0 15,2 0 0-15,-21 0 0 0,20 18 0 16,-17-18 0-16,-2 0 36 0,18 0-36 15,-33 18 0-15,-2-18 0 16,18 17 0 0,-17-17 0-16,-2 0 0 0,1 17 28 0,-17 2-28 15,-1-19 0-15,2 17 0 0,-3-17 0 32,3 0 0-32,-19 18 0 0,0-18 0 15,0 0 0-15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02D5B8-0A15-42D1-936E-970BE38B6E48}" type="datetimeFigureOut">
              <a:rPr lang="da-DK" smtClean="0"/>
              <a:t>06-12-2024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166E34-1A3A-4115-9171-029A2010D293}" type="slidenum">
              <a:rPr lang="da-DK" smtClean="0"/>
              <a:t>‹nr.›</a:t>
            </a:fld>
            <a:endParaRPr lang="da-DK"/>
          </a:p>
        </p:txBody>
      </p:sp>
    </p:spTree>
    <p:extLst>
      <p:ext uri="{BB962C8B-B14F-4D97-AF65-F5344CB8AC3E}">
        <p14:creationId xmlns:p14="http://schemas.microsoft.com/office/powerpoint/2010/main" val="1412156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 blå felter er omsætning</a:t>
            </a:r>
          </a:p>
          <a:p>
            <a:r>
              <a:rPr lang="da-DK" dirty="0"/>
              <a:t>Uelastisk </a:t>
            </a:r>
            <a:r>
              <a:rPr lang="da-DK" dirty="0" err="1"/>
              <a:t>eft.sp</a:t>
            </a:r>
            <a:r>
              <a:rPr lang="da-DK" dirty="0"/>
              <a:t>. til venstre, elastisk til højre</a:t>
            </a:r>
          </a:p>
        </p:txBody>
      </p:sp>
      <p:sp>
        <p:nvSpPr>
          <p:cNvPr id="4" name="Pladsholder til slidenummer 3"/>
          <p:cNvSpPr>
            <a:spLocks noGrp="1"/>
          </p:cNvSpPr>
          <p:nvPr>
            <p:ph type="sldNum" sz="quarter" idx="5"/>
          </p:nvPr>
        </p:nvSpPr>
        <p:spPr/>
        <p:txBody>
          <a:bodyPr/>
          <a:lstStyle/>
          <a:p>
            <a:fld id="{A5166E34-1A3A-4115-9171-029A2010D293}" type="slidenum">
              <a:rPr lang="da-DK" smtClean="0"/>
              <a:t>4</a:t>
            </a:fld>
            <a:endParaRPr lang="da-DK"/>
          </a:p>
        </p:txBody>
      </p:sp>
    </p:spTree>
    <p:extLst>
      <p:ext uri="{BB962C8B-B14F-4D97-AF65-F5344CB8AC3E}">
        <p14:creationId xmlns:p14="http://schemas.microsoft.com/office/powerpoint/2010/main" val="2835780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228600" indent="-228600">
              <a:buAutoNum type="arabicParenR"/>
            </a:pPr>
            <a:r>
              <a:rPr lang="da-DK" dirty="0"/>
              <a:t>Omkostninger + ønsket profit = salgspris</a:t>
            </a:r>
          </a:p>
          <a:p>
            <a:pPr marL="228600" indent="-228600">
              <a:buAutoNum type="arabicParenR"/>
            </a:pPr>
            <a:r>
              <a:rPr lang="da-DK" dirty="0"/>
              <a:t>Højeste pris, markedsleder</a:t>
            </a:r>
          </a:p>
          <a:p>
            <a:pPr marL="228600" indent="-228600">
              <a:buAutoNum type="arabicParenR"/>
            </a:pPr>
            <a:r>
              <a:rPr lang="da-DK" dirty="0"/>
              <a:t>Gennemsnitspris</a:t>
            </a:r>
          </a:p>
          <a:p>
            <a:pPr marL="228600" indent="-228600">
              <a:buAutoNum type="arabicParenR"/>
            </a:pPr>
            <a:r>
              <a:rPr lang="da-DK" dirty="0"/>
              <a:t>Lav pris</a:t>
            </a:r>
          </a:p>
          <a:p>
            <a:pPr marL="228600" indent="-228600">
              <a:buAutoNum type="arabicParenR"/>
            </a:pPr>
            <a:r>
              <a:rPr lang="da-DK" dirty="0"/>
              <a:t>Fra lav til høj pris</a:t>
            </a:r>
          </a:p>
          <a:p>
            <a:pPr marL="228600" indent="-228600">
              <a:buAutoNum type="arabicParenR"/>
            </a:pPr>
            <a:r>
              <a:rPr lang="da-DK" dirty="0"/>
              <a:t>Fra høj til lav pris (at skumme noget, at få det bedste ud af noget, ligesom når man skimmer en tekst eller skummer fløden) </a:t>
            </a:r>
          </a:p>
        </p:txBody>
      </p:sp>
      <p:sp>
        <p:nvSpPr>
          <p:cNvPr id="4" name="Pladsholder til slidenummer 3"/>
          <p:cNvSpPr>
            <a:spLocks noGrp="1"/>
          </p:cNvSpPr>
          <p:nvPr>
            <p:ph type="sldNum" sz="quarter" idx="5"/>
          </p:nvPr>
        </p:nvSpPr>
        <p:spPr/>
        <p:txBody>
          <a:bodyPr/>
          <a:lstStyle/>
          <a:p>
            <a:fld id="{A5166E34-1A3A-4115-9171-029A2010D293}" type="slidenum">
              <a:rPr lang="da-DK" smtClean="0"/>
              <a:t>7</a:t>
            </a:fld>
            <a:endParaRPr lang="da-DK"/>
          </a:p>
        </p:txBody>
      </p:sp>
    </p:spTree>
    <p:extLst>
      <p:ext uri="{BB962C8B-B14F-4D97-AF65-F5344CB8AC3E}">
        <p14:creationId xmlns:p14="http://schemas.microsoft.com/office/powerpoint/2010/main" val="2766697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202122"/>
                </a:solidFill>
                <a:effectLst/>
                <a:latin typeface="Arial" panose="020B0604020202020204" pitchFamily="34" charset="0"/>
              </a:rPr>
              <a:t>Grossister var tidligere en magtfuld gruppe i samfundet, men grossistfunktionen er i dag i høj grad</a:t>
            </a:r>
            <a:r>
              <a:rPr lang="da-DK" b="0" i="0" baseline="30000" dirty="0">
                <a:solidFill>
                  <a:srgbClr val="202122"/>
                </a:solidFill>
                <a:effectLst/>
                <a:latin typeface="Arial" panose="020B0604020202020204" pitchFamily="34" charset="0"/>
              </a:rPr>
              <a:t> </a:t>
            </a:r>
            <a:r>
              <a:rPr lang="da-DK" b="0" i="0" dirty="0">
                <a:solidFill>
                  <a:srgbClr val="202122"/>
                </a:solidFill>
                <a:effectLst/>
                <a:latin typeface="Arial" panose="020B0604020202020204" pitchFamily="34" charset="0"/>
              </a:rPr>
              <a:t>overtaget af store producentvirksomheder eller store butikskæder.</a:t>
            </a:r>
          </a:p>
          <a:p>
            <a:r>
              <a:rPr lang="da-DK" b="0" i="0" dirty="0" err="1">
                <a:solidFill>
                  <a:srgbClr val="1F1F1F"/>
                </a:solidFill>
                <a:effectLst/>
                <a:latin typeface="Google Sans"/>
              </a:rPr>
              <a:t>SuperGros</a:t>
            </a:r>
            <a:r>
              <a:rPr lang="da-DK" b="0" i="0" dirty="0">
                <a:solidFill>
                  <a:srgbClr val="1F1F1F"/>
                </a:solidFill>
                <a:effectLst/>
                <a:latin typeface="Google Sans"/>
              </a:rPr>
              <a:t> er på nuværende tidspunkt den største dagligvaregrossist på det danske marked.</a:t>
            </a:r>
            <a:endParaRPr lang="da-DK" dirty="0"/>
          </a:p>
        </p:txBody>
      </p:sp>
      <p:sp>
        <p:nvSpPr>
          <p:cNvPr id="4" name="Pladsholder til slidenummer 3"/>
          <p:cNvSpPr>
            <a:spLocks noGrp="1"/>
          </p:cNvSpPr>
          <p:nvPr>
            <p:ph type="sldNum" sz="quarter" idx="5"/>
          </p:nvPr>
        </p:nvSpPr>
        <p:spPr/>
        <p:txBody>
          <a:bodyPr/>
          <a:lstStyle/>
          <a:p>
            <a:fld id="{A5166E34-1A3A-4115-9171-029A2010D293}" type="slidenum">
              <a:rPr lang="da-DK" smtClean="0"/>
              <a:t>9</a:t>
            </a:fld>
            <a:endParaRPr lang="da-DK"/>
          </a:p>
        </p:txBody>
      </p:sp>
    </p:spTree>
    <p:extLst>
      <p:ext uri="{BB962C8B-B14F-4D97-AF65-F5344CB8AC3E}">
        <p14:creationId xmlns:p14="http://schemas.microsoft.com/office/powerpoint/2010/main" val="1002450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AA781C-AE90-4AE1-98C2-B97B8929FE86}"/>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B8878BF2-7A68-4A84-8415-A606C16E7B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61B6A80-F0EE-4F91-A482-C71052AEDF92}"/>
              </a:ext>
            </a:extLst>
          </p:cNvPr>
          <p:cNvSpPr>
            <a:spLocks noGrp="1"/>
          </p:cNvSpPr>
          <p:nvPr>
            <p:ph type="dt" sz="half" idx="10"/>
          </p:nvPr>
        </p:nvSpPr>
        <p:spPr/>
        <p:txBody>
          <a:bodyPr/>
          <a:lstStyle/>
          <a:p>
            <a:fld id="{A44555E8-0EA3-4975-B18E-00E442F8A3DC}" type="datetimeFigureOut">
              <a:rPr lang="da-DK" smtClean="0"/>
              <a:t>06-12-2024</a:t>
            </a:fld>
            <a:endParaRPr lang="da-DK"/>
          </a:p>
        </p:txBody>
      </p:sp>
      <p:sp>
        <p:nvSpPr>
          <p:cNvPr id="5" name="Pladsholder til sidefod 4">
            <a:extLst>
              <a:ext uri="{FF2B5EF4-FFF2-40B4-BE49-F238E27FC236}">
                <a16:creationId xmlns:a16="http://schemas.microsoft.com/office/drawing/2014/main" id="{739927BB-32EA-498D-9437-DFFDA337341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FA14239-50E3-49AD-94E2-23B551957508}"/>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3194440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FCAC92-B38A-4C22-81BF-0CD8A120DB3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FC39BE4-19A6-433F-8976-09624034EED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CB72E4C-7DFF-447F-9CD9-D7CC7886ED59}"/>
              </a:ext>
            </a:extLst>
          </p:cNvPr>
          <p:cNvSpPr>
            <a:spLocks noGrp="1"/>
          </p:cNvSpPr>
          <p:nvPr>
            <p:ph type="dt" sz="half" idx="10"/>
          </p:nvPr>
        </p:nvSpPr>
        <p:spPr/>
        <p:txBody>
          <a:bodyPr/>
          <a:lstStyle/>
          <a:p>
            <a:fld id="{A44555E8-0EA3-4975-B18E-00E442F8A3DC}" type="datetimeFigureOut">
              <a:rPr lang="da-DK" smtClean="0"/>
              <a:t>06-12-2024</a:t>
            </a:fld>
            <a:endParaRPr lang="da-DK"/>
          </a:p>
        </p:txBody>
      </p:sp>
      <p:sp>
        <p:nvSpPr>
          <p:cNvPr id="5" name="Pladsholder til sidefod 4">
            <a:extLst>
              <a:ext uri="{FF2B5EF4-FFF2-40B4-BE49-F238E27FC236}">
                <a16:creationId xmlns:a16="http://schemas.microsoft.com/office/drawing/2014/main" id="{C2BF0702-81D4-4ADC-81D8-0DA446B6D56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A6DF9C9-C08B-405D-8A4F-5B83050CC96B}"/>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2115623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6D433B-C0C8-4B70-995E-CAD6265E9337}"/>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7E89DCFC-59DB-4075-ACCA-397283C15C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8266F0C-2D31-46EE-81D8-FC518E845136}"/>
              </a:ext>
            </a:extLst>
          </p:cNvPr>
          <p:cNvSpPr>
            <a:spLocks noGrp="1"/>
          </p:cNvSpPr>
          <p:nvPr>
            <p:ph type="dt" sz="half" idx="10"/>
          </p:nvPr>
        </p:nvSpPr>
        <p:spPr/>
        <p:txBody>
          <a:bodyPr/>
          <a:lstStyle/>
          <a:p>
            <a:fld id="{A44555E8-0EA3-4975-B18E-00E442F8A3DC}" type="datetimeFigureOut">
              <a:rPr lang="da-DK" smtClean="0"/>
              <a:t>06-12-2024</a:t>
            </a:fld>
            <a:endParaRPr lang="da-DK"/>
          </a:p>
        </p:txBody>
      </p:sp>
      <p:sp>
        <p:nvSpPr>
          <p:cNvPr id="5" name="Pladsholder til sidefod 4">
            <a:extLst>
              <a:ext uri="{FF2B5EF4-FFF2-40B4-BE49-F238E27FC236}">
                <a16:creationId xmlns:a16="http://schemas.microsoft.com/office/drawing/2014/main" id="{C062BDEB-C8DA-4E7D-A581-BDBBD0CD5BB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6F91A82-4B64-4943-B2B0-88689AB731E4}"/>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2746290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3E722A-CB86-4413-8EB0-4F41769BE0A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9310644-0D94-4306-A4CC-2A39609010E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B3150FB-A90A-44AF-A663-09708A2F8ACF}"/>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C41E2FAC-ED6A-4E93-813C-2EDF02D46EF2}"/>
              </a:ext>
            </a:extLst>
          </p:cNvPr>
          <p:cNvSpPr>
            <a:spLocks noGrp="1"/>
          </p:cNvSpPr>
          <p:nvPr>
            <p:ph type="dt" sz="half" idx="10"/>
          </p:nvPr>
        </p:nvSpPr>
        <p:spPr/>
        <p:txBody>
          <a:bodyPr/>
          <a:lstStyle/>
          <a:p>
            <a:fld id="{A44555E8-0EA3-4975-B18E-00E442F8A3DC}" type="datetimeFigureOut">
              <a:rPr lang="da-DK" smtClean="0"/>
              <a:t>06-12-2024</a:t>
            </a:fld>
            <a:endParaRPr lang="da-DK"/>
          </a:p>
        </p:txBody>
      </p:sp>
      <p:sp>
        <p:nvSpPr>
          <p:cNvPr id="6" name="Pladsholder til sidefod 5">
            <a:extLst>
              <a:ext uri="{FF2B5EF4-FFF2-40B4-BE49-F238E27FC236}">
                <a16:creationId xmlns:a16="http://schemas.microsoft.com/office/drawing/2014/main" id="{B6E72EFB-831D-4DD3-9A80-EA3354EF81C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232C977-71B8-45B8-849C-3B0F8AFA8A4A}"/>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898467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D3E3BC-3DF1-447E-89E1-8C5228C2B9A5}"/>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0119BDF-FEB5-4FCF-A036-2492C13E6E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422FDB6-FF1E-4763-892C-945FBDC19926}"/>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6B3868F-B552-4928-A09D-56779B2398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47A47F8E-27DF-4A1F-BFB0-EE33235EDA9C}"/>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F43717E-4251-4673-A9A2-51955AA278A1}"/>
              </a:ext>
            </a:extLst>
          </p:cNvPr>
          <p:cNvSpPr>
            <a:spLocks noGrp="1"/>
          </p:cNvSpPr>
          <p:nvPr>
            <p:ph type="dt" sz="half" idx="10"/>
          </p:nvPr>
        </p:nvSpPr>
        <p:spPr/>
        <p:txBody>
          <a:bodyPr/>
          <a:lstStyle/>
          <a:p>
            <a:fld id="{A44555E8-0EA3-4975-B18E-00E442F8A3DC}" type="datetimeFigureOut">
              <a:rPr lang="da-DK" smtClean="0"/>
              <a:t>06-12-2024</a:t>
            </a:fld>
            <a:endParaRPr lang="da-DK"/>
          </a:p>
        </p:txBody>
      </p:sp>
      <p:sp>
        <p:nvSpPr>
          <p:cNvPr id="8" name="Pladsholder til sidefod 7">
            <a:extLst>
              <a:ext uri="{FF2B5EF4-FFF2-40B4-BE49-F238E27FC236}">
                <a16:creationId xmlns:a16="http://schemas.microsoft.com/office/drawing/2014/main" id="{3792A2B7-071F-44D8-B003-05C303ABE18C}"/>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7EA7C42-B9F6-4032-8CCF-25C6C8A12D6C}"/>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2585682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C21E02-2039-438F-8A0D-97F2F2127FF6}"/>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BAF84475-F670-4C27-9304-E81381CE109C}"/>
              </a:ext>
            </a:extLst>
          </p:cNvPr>
          <p:cNvSpPr>
            <a:spLocks noGrp="1"/>
          </p:cNvSpPr>
          <p:nvPr>
            <p:ph type="dt" sz="half" idx="10"/>
          </p:nvPr>
        </p:nvSpPr>
        <p:spPr/>
        <p:txBody>
          <a:bodyPr/>
          <a:lstStyle/>
          <a:p>
            <a:fld id="{A44555E8-0EA3-4975-B18E-00E442F8A3DC}" type="datetimeFigureOut">
              <a:rPr lang="da-DK" smtClean="0"/>
              <a:t>06-12-2024</a:t>
            </a:fld>
            <a:endParaRPr lang="da-DK"/>
          </a:p>
        </p:txBody>
      </p:sp>
      <p:sp>
        <p:nvSpPr>
          <p:cNvPr id="4" name="Pladsholder til sidefod 3">
            <a:extLst>
              <a:ext uri="{FF2B5EF4-FFF2-40B4-BE49-F238E27FC236}">
                <a16:creationId xmlns:a16="http://schemas.microsoft.com/office/drawing/2014/main" id="{C46BCA29-B789-484E-B286-2761AB9C9B15}"/>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1A95DF0-1695-44E4-9684-97436E1EAAFB}"/>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3736743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0A043D61-B36D-44E3-A9B9-3A8615EA884D}"/>
              </a:ext>
            </a:extLst>
          </p:cNvPr>
          <p:cNvSpPr>
            <a:spLocks noGrp="1"/>
          </p:cNvSpPr>
          <p:nvPr>
            <p:ph type="dt" sz="half" idx="10"/>
          </p:nvPr>
        </p:nvSpPr>
        <p:spPr/>
        <p:txBody>
          <a:bodyPr/>
          <a:lstStyle/>
          <a:p>
            <a:fld id="{A44555E8-0EA3-4975-B18E-00E442F8A3DC}" type="datetimeFigureOut">
              <a:rPr lang="da-DK" smtClean="0"/>
              <a:t>06-12-2024</a:t>
            </a:fld>
            <a:endParaRPr lang="da-DK"/>
          </a:p>
        </p:txBody>
      </p:sp>
      <p:sp>
        <p:nvSpPr>
          <p:cNvPr id="3" name="Pladsholder til sidefod 2">
            <a:extLst>
              <a:ext uri="{FF2B5EF4-FFF2-40B4-BE49-F238E27FC236}">
                <a16:creationId xmlns:a16="http://schemas.microsoft.com/office/drawing/2014/main" id="{07352254-C4BA-4C8A-9B14-984A503934C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E6470307-CFAD-4630-8D08-94A10E0EB20C}"/>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878863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4E4322-896B-41AB-8029-6B49F50BC6D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7A10E96-B5D3-4647-84FB-12AF814046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B040A54-37C2-4605-A845-FC10D20DBB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4E666DD-360B-4B64-88DB-3F8BA0B93323}"/>
              </a:ext>
            </a:extLst>
          </p:cNvPr>
          <p:cNvSpPr>
            <a:spLocks noGrp="1"/>
          </p:cNvSpPr>
          <p:nvPr>
            <p:ph type="dt" sz="half" idx="10"/>
          </p:nvPr>
        </p:nvSpPr>
        <p:spPr/>
        <p:txBody>
          <a:bodyPr/>
          <a:lstStyle/>
          <a:p>
            <a:fld id="{A44555E8-0EA3-4975-B18E-00E442F8A3DC}" type="datetimeFigureOut">
              <a:rPr lang="da-DK" smtClean="0"/>
              <a:t>06-12-2024</a:t>
            </a:fld>
            <a:endParaRPr lang="da-DK"/>
          </a:p>
        </p:txBody>
      </p:sp>
      <p:sp>
        <p:nvSpPr>
          <p:cNvPr id="6" name="Pladsholder til sidefod 5">
            <a:extLst>
              <a:ext uri="{FF2B5EF4-FFF2-40B4-BE49-F238E27FC236}">
                <a16:creationId xmlns:a16="http://schemas.microsoft.com/office/drawing/2014/main" id="{BAABE45B-8A7C-44C2-B96C-BF0B689C4DF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4D8A505-F315-4B25-BFD3-436BAACD74D4}"/>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247870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8CD327-711A-4E73-AED0-0DA94B0E4BD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30D5AE31-5310-4D61-8547-ADFC01CA10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8CE706CD-68E3-4ABB-B554-59DFB3259C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DB3E6B6-268A-494B-B1E6-7C8E266C8E6D}"/>
              </a:ext>
            </a:extLst>
          </p:cNvPr>
          <p:cNvSpPr>
            <a:spLocks noGrp="1"/>
          </p:cNvSpPr>
          <p:nvPr>
            <p:ph type="dt" sz="half" idx="10"/>
          </p:nvPr>
        </p:nvSpPr>
        <p:spPr/>
        <p:txBody>
          <a:bodyPr/>
          <a:lstStyle/>
          <a:p>
            <a:fld id="{A44555E8-0EA3-4975-B18E-00E442F8A3DC}" type="datetimeFigureOut">
              <a:rPr lang="da-DK" smtClean="0"/>
              <a:t>06-12-2024</a:t>
            </a:fld>
            <a:endParaRPr lang="da-DK"/>
          </a:p>
        </p:txBody>
      </p:sp>
      <p:sp>
        <p:nvSpPr>
          <p:cNvPr id="6" name="Pladsholder til sidefod 5">
            <a:extLst>
              <a:ext uri="{FF2B5EF4-FFF2-40B4-BE49-F238E27FC236}">
                <a16:creationId xmlns:a16="http://schemas.microsoft.com/office/drawing/2014/main" id="{58DB06D5-631C-4BA3-9D36-E2369A26C2A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D138CFC-69B1-4439-A44E-B20D363B96C1}"/>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2036440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F4020A-8457-4126-9FAA-ADA9D2EBDBC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4812190-6C9B-46D1-A65C-B42D6B4E331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341D96E-320D-4651-B0A7-F7557C220930}"/>
              </a:ext>
            </a:extLst>
          </p:cNvPr>
          <p:cNvSpPr>
            <a:spLocks noGrp="1"/>
          </p:cNvSpPr>
          <p:nvPr>
            <p:ph type="dt" sz="half" idx="10"/>
          </p:nvPr>
        </p:nvSpPr>
        <p:spPr/>
        <p:txBody>
          <a:bodyPr/>
          <a:lstStyle/>
          <a:p>
            <a:fld id="{A44555E8-0EA3-4975-B18E-00E442F8A3DC}" type="datetimeFigureOut">
              <a:rPr lang="da-DK" smtClean="0"/>
              <a:t>06-12-2024</a:t>
            </a:fld>
            <a:endParaRPr lang="da-DK"/>
          </a:p>
        </p:txBody>
      </p:sp>
      <p:sp>
        <p:nvSpPr>
          <p:cNvPr id="5" name="Pladsholder til sidefod 4">
            <a:extLst>
              <a:ext uri="{FF2B5EF4-FFF2-40B4-BE49-F238E27FC236}">
                <a16:creationId xmlns:a16="http://schemas.microsoft.com/office/drawing/2014/main" id="{E09FEA5D-65E9-4FEA-8947-303762D77C5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6DAE6CE-6F93-4542-8C27-7E6E3D58E64F}"/>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3218122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D3AEB786-0826-445B-9346-7D605A82CF9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347975F-C07D-491A-AFEB-43131A0F969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6C87612-3C37-4DAD-94E4-BDCEE4374769}"/>
              </a:ext>
            </a:extLst>
          </p:cNvPr>
          <p:cNvSpPr>
            <a:spLocks noGrp="1"/>
          </p:cNvSpPr>
          <p:nvPr>
            <p:ph type="dt" sz="half" idx="10"/>
          </p:nvPr>
        </p:nvSpPr>
        <p:spPr/>
        <p:txBody>
          <a:bodyPr/>
          <a:lstStyle/>
          <a:p>
            <a:fld id="{A44555E8-0EA3-4975-B18E-00E442F8A3DC}" type="datetimeFigureOut">
              <a:rPr lang="da-DK" smtClean="0"/>
              <a:t>06-12-2024</a:t>
            </a:fld>
            <a:endParaRPr lang="da-DK"/>
          </a:p>
        </p:txBody>
      </p:sp>
      <p:sp>
        <p:nvSpPr>
          <p:cNvPr id="5" name="Pladsholder til sidefod 4">
            <a:extLst>
              <a:ext uri="{FF2B5EF4-FFF2-40B4-BE49-F238E27FC236}">
                <a16:creationId xmlns:a16="http://schemas.microsoft.com/office/drawing/2014/main" id="{2C0A131A-8984-4145-A6A3-0EBD49C861E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5F3ABD0-10CB-47EE-AE50-FC48387B8A7D}"/>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3062169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A357CAF-D610-4588-86B9-07A5D9C711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F66EA11-8B85-4E13-AC81-8B3C572CA0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EE457C8-3B11-4D06-BA1E-E5287EEAC0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4555E8-0EA3-4975-B18E-00E442F8A3DC}" type="datetimeFigureOut">
              <a:rPr lang="da-DK" smtClean="0"/>
              <a:t>06-12-2024</a:t>
            </a:fld>
            <a:endParaRPr lang="da-DK"/>
          </a:p>
        </p:txBody>
      </p:sp>
      <p:sp>
        <p:nvSpPr>
          <p:cNvPr id="5" name="Pladsholder til sidefod 4">
            <a:extLst>
              <a:ext uri="{FF2B5EF4-FFF2-40B4-BE49-F238E27FC236}">
                <a16:creationId xmlns:a16="http://schemas.microsoft.com/office/drawing/2014/main" id="{CD2E4097-6B82-4E37-81A9-8508D23166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B49E9ECE-4944-4349-B935-387C752B55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2E8007-7296-4245-9882-90179CF21144}" type="slidenum">
              <a:rPr lang="da-DK" smtClean="0"/>
              <a:t>‹nr.›</a:t>
            </a:fld>
            <a:endParaRPr lang="da-DK"/>
          </a:p>
        </p:txBody>
      </p:sp>
    </p:spTree>
    <p:extLst>
      <p:ext uri="{BB962C8B-B14F-4D97-AF65-F5344CB8AC3E}">
        <p14:creationId xmlns:p14="http://schemas.microsoft.com/office/powerpoint/2010/main" val="2122442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ustomXml" Target="../ink/ink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quizlet.com/dk/661049359/pris-produkt-og-distribution-flash-card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Stor satsning: Søstrene Grene og Nemlig.com skal arbejde sammen - FINANS">
            <a:extLst>
              <a:ext uri="{FF2B5EF4-FFF2-40B4-BE49-F238E27FC236}">
                <a16:creationId xmlns:a16="http://schemas.microsoft.com/office/drawing/2014/main" id="{F185B184-2E8D-426D-9E44-C6D72F485D9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7" t="4762" r="25195"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2738B40-7FD1-4B1A-AF6C-63A77BADDCA1}"/>
              </a:ext>
            </a:extLst>
          </p:cNvPr>
          <p:cNvSpPr>
            <a:spLocks noGrp="1"/>
          </p:cNvSpPr>
          <p:nvPr>
            <p:ph type="ctrTitle"/>
          </p:nvPr>
        </p:nvSpPr>
        <p:spPr>
          <a:xfrm>
            <a:off x="477981" y="1122363"/>
            <a:ext cx="4023360" cy="3204134"/>
          </a:xfrm>
        </p:spPr>
        <p:txBody>
          <a:bodyPr anchor="b">
            <a:normAutofit/>
          </a:bodyPr>
          <a:lstStyle/>
          <a:p>
            <a:pPr algn="l"/>
            <a:r>
              <a:rPr lang="da-DK" sz="4800"/>
              <a:t>Prisstrategi </a:t>
            </a:r>
          </a:p>
        </p:txBody>
      </p:sp>
      <p:sp>
        <p:nvSpPr>
          <p:cNvPr id="3" name="Undertitel 2">
            <a:extLst>
              <a:ext uri="{FF2B5EF4-FFF2-40B4-BE49-F238E27FC236}">
                <a16:creationId xmlns:a16="http://schemas.microsoft.com/office/drawing/2014/main" id="{38AD5D70-D445-4960-9ED5-AC7F41053495}"/>
              </a:ext>
            </a:extLst>
          </p:cNvPr>
          <p:cNvSpPr>
            <a:spLocks noGrp="1"/>
          </p:cNvSpPr>
          <p:nvPr>
            <p:ph type="subTitle" idx="1"/>
          </p:nvPr>
        </p:nvSpPr>
        <p:spPr>
          <a:xfrm>
            <a:off x="477980" y="4872922"/>
            <a:ext cx="4023359" cy="1208141"/>
          </a:xfrm>
        </p:spPr>
        <p:txBody>
          <a:bodyPr>
            <a:normAutofit/>
          </a:bodyPr>
          <a:lstStyle/>
          <a:p>
            <a:pPr algn="l"/>
            <a:r>
              <a:rPr lang="da-DK" sz="2000" i="1" dirty="0"/>
              <a:t>Marketing</a:t>
            </a: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361507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Et billede, der indeholder tekst, butik, rack&#10;&#10;Automatisk genereret beskrivelse">
            <a:extLst>
              <a:ext uri="{FF2B5EF4-FFF2-40B4-BE49-F238E27FC236}">
                <a16:creationId xmlns:a16="http://schemas.microsoft.com/office/drawing/2014/main" id="{90204248-BE3E-4F43-A8F0-988AC63CC2B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4972" b="45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012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2A1BE7-AF82-74ED-92A7-3C6A49CE45B2}"/>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A44D33D3-BB27-2AAE-CFF0-E66227F89C38}"/>
              </a:ext>
            </a:extLst>
          </p:cNvPr>
          <p:cNvSpPr>
            <a:spLocks noGrp="1"/>
          </p:cNvSpPr>
          <p:nvPr>
            <p:ph idx="1"/>
          </p:nvPr>
        </p:nvSpPr>
        <p:spPr/>
        <p:txBody>
          <a:bodyPr/>
          <a:lstStyle/>
          <a:p>
            <a:endParaRPr lang="da-DK"/>
          </a:p>
        </p:txBody>
      </p:sp>
      <p:pic>
        <p:nvPicPr>
          <p:cNvPr id="5" name="Billede 4">
            <a:extLst>
              <a:ext uri="{FF2B5EF4-FFF2-40B4-BE49-F238E27FC236}">
                <a16:creationId xmlns:a16="http://schemas.microsoft.com/office/drawing/2014/main" id="{5588272C-D8E7-813C-912E-356F30DBDB64}"/>
              </a:ext>
            </a:extLst>
          </p:cNvPr>
          <p:cNvPicPr>
            <a:picLocks noChangeAspect="1"/>
          </p:cNvPicPr>
          <p:nvPr/>
        </p:nvPicPr>
        <p:blipFill>
          <a:blip r:embed="rId2"/>
          <a:stretch>
            <a:fillRect/>
          </a:stretch>
        </p:blipFill>
        <p:spPr>
          <a:xfrm>
            <a:off x="682500" y="0"/>
            <a:ext cx="10827000" cy="6858000"/>
          </a:xfrm>
          <a:prstGeom prst="rect">
            <a:avLst/>
          </a:prstGeom>
        </p:spPr>
      </p:pic>
      <p:pic>
        <p:nvPicPr>
          <p:cNvPr id="7" name="Billede 6">
            <a:extLst>
              <a:ext uri="{FF2B5EF4-FFF2-40B4-BE49-F238E27FC236}">
                <a16:creationId xmlns:a16="http://schemas.microsoft.com/office/drawing/2014/main" id="{7A5338B2-9BC7-F3B6-F34F-90AF8352563D}"/>
              </a:ext>
            </a:extLst>
          </p:cNvPr>
          <p:cNvPicPr>
            <a:picLocks noChangeAspect="1"/>
          </p:cNvPicPr>
          <p:nvPr/>
        </p:nvPicPr>
        <p:blipFill>
          <a:blip r:embed="rId3"/>
          <a:stretch>
            <a:fillRect/>
          </a:stretch>
        </p:blipFill>
        <p:spPr>
          <a:xfrm rot="639120">
            <a:off x="9281053" y="3046788"/>
            <a:ext cx="2349938" cy="3842315"/>
          </a:xfrm>
          <a:prstGeom prst="rect">
            <a:avLst/>
          </a:prstGeom>
        </p:spPr>
      </p:pic>
    </p:spTree>
    <p:extLst>
      <p:ext uri="{BB962C8B-B14F-4D97-AF65-F5344CB8AC3E}">
        <p14:creationId xmlns:p14="http://schemas.microsoft.com/office/powerpoint/2010/main" val="2061403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8" name="Rectangle 2067">
            <a:extLst>
              <a:ext uri="{FF2B5EF4-FFF2-40B4-BE49-F238E27FC236}">
                <a16:creationId xmlns:a16="http://schemas.microsoft.com/office/drawing/2014/main" id="{385E1BDC-A9B0-4A87-82E3-F3187F69A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70" name="Rectangle 2069">
            <a:extLst>
              <a:ext uri="{FF2B5EF4-FFF2-40B4-BE49-F238E27FC236}">
                <a16:creationId xmlns:a16="http://schemas.microsoft.com/office/drawing/2014/main" id="{0990C621-3B8B-4820-8328-D47EF7CE8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0151920-DC26-5D77-DEFF-1FA436963531}"/>
              </a:ext>
            </a:extLst>
          </p:cNvPr>
          <p:cNvSpPr>
            <a:spLocks noGrp="1"/>
          </p:cNvSpPr>
          <p:nvPr>
            <p:ph type="title"/>
          </p:nvPr>
        </p:nvSpPr>
        <p:spPr>
          <a:xfrm>
            <a:off x="1051560" y="586822"/>
            <a:ext cx="3657600" cy="1645920"/>
          </a:xfrm>
        </p:spPr>
        <p:txBody>
          <a:bodyPr>
            <a:normAutofit/>
          </a:bodyPr>
          <a:lstStyle/>
          <a:p>
            <a:r>
              <a:rPr lang="da-DK" sz="3200"/>
              <a:t>Hvorfor kende sine produkters priselasticitet? </a:t>
            </a:r>
          </a:p>
        </p:txBody>
      </p:sp>
      <p:sp>
        <p:nvSpPr>
          <p:cNvPr id="2072" name="Rectangle 2071">
            <a:extLst>
              <a:ext uri="{FF2B5EF4-FFF2-40B4-BE49-F238E27FC236}">
                <a16:creationId xmlns:a16="http://schemas.microsoft.com/office/drawing/2014/main" id="{C1A2385B-1D2A-4E17-84FA-6CB7F0AAE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74" name="Rectangle 2073">
            <a:extLst>
              <a:ext uri="{FF2B5EF4-FFF2-40B4-BE49-F238E27FC236}">
                <a16:creationId xmlns:a16="http://schemas.microsoft.com/office/drawing/2014/main" id="{5E791F2F-79DB-4CC0-9FA1-001E3E91E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710902DF-5D24-8FA9-6484-BBDF99D78EA0}"/>
              </a:ext>
            </a:extLst>
          </p:cNvPr>
          <p:cNvSpPr>
            <a:spLocks noGrp="1"/>
          </p:cNvSpPr>
          <p:nvPr>
            <p:ph idx="1"/>
          </p:nvPr>
        </p:nvSpPr>
        <p:spPr>
          <a:xfrm>
            <a:off x="5250106" y="586822"/>
            <a:ext cx="6106742" cy="1645920"/>
          </a:xfrm>
        </p:spPr>
        <p:txBody>
          <a:bodyPr anchor="ctr">
            <a:normAutofit/>
          </a:bodyPr>
          <a:lstStyle/>
          <a:p>
            <a:r>
              <a:rPr lang="da-DK" sz="1800" dirty="0"/>
              <a:t>Skal vi sætte prisen op eller ned for at tjene mere? </a:t>
            </a:r>
          </a:p>
          <a:p>
            <a:r>
              <a:rPr lang="da-DK" sz="1800" dirty="0"/>
              <a:t>Nogle gange skal man sætte sin pris ned, for at få solgt mere og tjene mere, og andre gange kan man sætte sin pris op, uden at det påvirker efterspørgslen så meget. </a:t>
            </a:r>
          </a:p>
        </p:txBody>
      </p:sp>
      <p:pic>
        <p:nvPicPr>
          <p:cNvPr id="2050" name="Picture 2">
            <a:extLst>
              <a:ext uri="{FF2B5EF4-FFF2-40B4-BE49-F238E27FC236}">
                <a16:creationId xmlns:a16="http://schemas.microsoft.com/office/drawing/2014/main" id="{81E71681-3E36-F218-A962-569C3835955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8004" y="2729397"/>
            <a:ext cx="4301066" cy="34838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B099EEB0-64E4-3C3D-DB36-23E021FD2FB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809789" y="2729397"/>
            <a:ext cx="4301066" cy="3483864"/>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3BD4AA8B-A4E7-92C7-7344-FED1BD2AFDAC}"/>
              </a:ext>
            </a:extLst>
          </p:cNvPr>
          <p:cNvSpPr txBox="1"/>
          <p:nvPr/>
        </p:nvSpPr>
        <p:spPr>
          <a:xfrm>
            <a:off x="3325606" y="4400313"/>
            <a:ext cx="1869216" cy="369332"/>
          </a:xfrm>
          <a:prstGeom prst="rect">
            <a:avLst/>
          </a:prstGeom>
          <a:noFill/>
        </p:spPr>
        <p:txBody>
          <a:bodyPr wrap="square" rtlCol="0">
            <a:spAutoFit/>
          </a:bodyPr>
          <a:lstStyle/>
          <a:p>
            <a:r>
              <a:rPr lang="da-DK" dirty="0"/>
              <a:t>(uelastisk)</a:t>
            </a:r>
          </a:p>
        </p:txBody>
      </p:sp>
      <p:sp>
        <p:nvSpPr>
          <p:cNvPr id="5" name="Tekstfelt 4">
            <a:extLst>
              <a:ext uri="{FF2B5EF4-FFF2-40B4-BE49-F238E27FC236}">
                <a16:creationId xmlns:a16="http://schemas.microsoft.com/office/drawing/2014/main" id="{8C2EA091-D2DF-5751-9F77-EB3F4AB10B3A}"/>
              </a:ext>
            </a:extLst>
          </p:cNvPr>
          <p:cNvSpPr txBox="1"/>
          <p:nvPr/>
        </p:nvSpPr>
        <p:spPr>
          <a:xfrm>
            <a:off x="8693499" y="3700250"/>
            <a:ext cx="1869216" cy="369332"/>
          </a:xfrm>
          <a:prstGeom prst="rect">
            <a:avLst/>
          </a:prstGeom>
          <a:noFill/>
        </p:spPr>
        <p:txBody>
          <a:bodyPr wrap="square" rtlCol="0">
            <a:spAutoFit/>
          </a:bodyPr>
          <a:lstStyle/>
          <a:p>
            <a:r>
              <a:rPr lang="da-DK" dirty="0"/>
              <a:t>(elastisk)</a:t>
            </a:r>
          </a:p>
        </p:txBody>
      </p:sp>
      <p:sp>
        <p:nvSpPr>
          <p:cNvPr id="6" name="Tekstfelt 5">
            <a:extLst>
              <a:ext uri="{FF2B5EF4-FFF2-40B4-BE49-F238E27FC236}">
                <a16:creationId xmlns:a16="http://schemas.microsoft.com/office/drawing/2014/main" id="{9BC953F5-65C4-8A5B-AC02-B79E69C4AB6F}"/>
              </a:ext>
            </a:extLst>
          </p:cNvPr>
          <p:cNvSpPr txBox="1"/>
          <p:nvPr/>
        </p:nvSpPr>
        <p:spPr>
          <a:xfrm>
            <a:off x="3129538" y="2956697"/>
            <a:ext cx="1344139"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da-DK" dirty="0"/>
              <a:t>Fx medicin</a:t>
            </a:r>
          </a:p>
        </p:txBody>
      </p:sp>
      <p:sp>
        <p:nvSpPr>
          <p:cNvPr id="7" name="Tekstfelt 6">
            <a:extLst>
              <a:ext uri="{FF2B5EF4-FFF2-40B4-BE49-F238E27FC236}">
                <a16:creationId xmlns:a16="http://schemas.microsoft.com/office/drawing/2014/main" id="{79486539-4B63-E2B6-13B7-BC5962B2218A}"/>
              </a:ext>
            </a:extLst>
          </p:cNvPr>
          <p:cNvSpPr txBox="1"/>
          <p:nvPr/>
        </p:nvSpPr>
        <p:spPr>
          <a:xfrm>
            <a:off x="9890645" y="2935249"/>
            <a:ext cx="1344139"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da-DK" dirty="0"/>
              <a:t>Fx Tiger-produkter</a:t>
            </a:r>
          </a:p>
        </p:txBody>
      </p:sp>
    </p:spTree>
    <p:extLst>
      <p:ext uri="{BB962C8B-B14F-4D97-AF65-F5344CB8AC3E}">
        <p14:creationId xmlns:p14="http://schemas.microsoft.com/office/powerpoint/2010/main" val="150561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5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fade">
                                      <p:cBhvr>
                                        <p:cTn id="2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780DDE-DF34-4F14-913C-9C669357CF28}"/>
              </a:ext>
            </a:extLst>
          </p:cNvPr>
          <p:cNvSpPr>
            <a:spLocks noGrp="1"/>
          </p:cNvSpPr>
          <p:nvPr>
            <p:ph type="title"/>
          </p:nvPr>
        </p:nvSpPr>
        <p:spPr>
          <a:xfrm>
            <a:off x="838200" y="365125"/>
            <a:ext cx="4861264" cy="3063875"/>
          </a:xfrm>
        </p:spPr>
        <p:txBody>
          <a:bodyPr/>
          <a:lstStyle/>
          <a:p>
            <a:r>
              <a:rPr lang="da-DK" dirty="0"/>
              <a:t>Marketing-mix: </a:t>
            </a:r>
            <a:br>
              <a:rPr lang="da-DK" dirty="0"/>
            </a:br>
            <a:r>
              <a:rPr lang="da-DK" dirty="0"/>
              <a:t>de syv P’er</a:t>
            </a:r>
          </a:p>
        </p:txBody>
      </p:sp>
      <p:pic>
        <p:nvPicPr>
          <p:cNvPr id="2050" name="Picture 2">
            <a:extLst>
              <a:ext uri="{FF2B5EF4-FFF2-40B4-BE49-F238E27FC236}">
                <a16:creationId xmlns:a16="http://schemas.microsoft.com/office/drawing/2014/main" id="{06193781-485D-4A0C-A8A0-11DD66AF3E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072" y="365125"/>
            <a:ext cx="5889317" cy="63069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pe 5">
            <a:extLst>
              <a:ext uri="{FF2B5EF4-FFF2-40B4-BE49-F238E27FC236}">
                <a16:creationId xmlns:a16="http://schemas.microsoft.com/office/drawing/2014/main" id="{77F9DCC8-D32D-47BD-AE91-F51818258666}"/>
              </a:ext>
            </a:extLst>
          </p:cNvPr>
          <p:cNvGrpSpPr/>
          <p:nvPr/>
        </p:nvGrpSpPr>
        <p:grpSpPr>
          <a:xfrm>
            <a:off x="6640388" y="351951"/>
            <a:ext cx="4394447" cy="2627684"/>
            <a:chOff x="6640388" y="351951"/>
            <a:chExt cx="4394447" cy="2627684"/>
          </a:xfrm>
        </p:grpSpPr>
        <p:sp>
          <p:nvSpPr>
            <p:cNvPr id="4" name="Ellipse 3">
              <a:extLst>
                <a:ext uri="{FF2B5EF4-FFF2-40B4-BE49-F238E27FC236}">
                  <a16:creationId xmlns:a16="http://schemas.microsoft.com/office/drawing/2014/main" id="{E59A4807-B370-4226-B306-E7FB9DBEFE81}"/>
                </a:ext>
              </a:extLst>
            </p:cNvPr>
            <p:cNvSpPr/>
            <p:nvPr/>
          </p:nvSpPr>
          <p:spPr>
            <a:xfrm rot="17415199">
              <a:off x="7523770" y="-531431"/>
              <a:ext cx="2627684" cy="439444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5" name="Rektangel 4">
              <a:extLst>
                <a:ext uri="{FF2B5EF4-FFF2-40B4-BE49-F238E27FC236}">
                  <a16:creationId xmlns:a16="http://schemas.microsoft.com/office/drawing/2014/main" id="{EC8C7730-6B2B-4D29-B7C8-D52804686A70}"/>
                </a:ext>
              </a:extLst>
            </p:cNvPr>
            <p:cNvSpPr/>
            <p:nvPr/>
          </p:nvSpPr>
          <p:spPr>
            <a:xfrm>
              <a:off x="8948693" y="462779"/>
              <a:ext cx="1571348" cy="6114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a:t>Sidst</a:t>
              </a:r>
            </a:p>
          </p:txBody>
        </p:sp>
      </p:grpSp>
      <p:grpSp>
        <p:nvGrpSpPr>
          <p:cNvPr id="9" name="Gruppe 8">
            <a:extLst>
              <a:ext uri="{FF2B5EF4-FFF2-40B4-BE49-F238E27FC236}">
                <a16:creationId xmlns:a16="http://schemas.microsoft.com/office/drawing/2014/main" id="{13F8E6FB-33D4-473E-9734-8440AB7ECD4B}"/>
              </a:ext>
            </a:extLst>
          </p:cNvPr>
          <p:cNvGrpSpPr/>
          <p:nvPr/>
        </p:nvGrpSpPr>
        <p:grpSpPr>
          <a:xfrm rot="3852413">
            <a:off x="8305734" y="1326429"/>
            <a:ext cx="4066480" cy="3424220"/>
            <a:chOff x="6640388" y="-444585"/>
            <a:chExt cx="4394447" cy="3424220"/>
          </a:xfrm>
        </p:grpSpPr>
        <p:sp>
          <p:nvSpPr>
            <p:cNvPr id="10" name="Ellipse 9">
              <a:extLst>
                <a:ext uri="{FF2B5EF4-FFF2-40B4-BE49-F238E27FC236}">
                  <a16:creationId xmlns:a16="http://schemas.microsoft.com/office/drawing/2014/main" id="{46EFC1FB-11FC-48DE-9C4D-341E0794E385}"/>
                </a:ext>
              </a:extLst>
            </p:cNvPr>
            <p:cNvSpPr/>
            <p:nvPr/>
          </p:nvSpPr>
          <p:spPr>
            <a:xfrm rot="17415199">
              <a:off x="7523770" y="-531431"/>
              <a:ext cx="2627684" cy="439444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11" name="Rektangel 10">
              <a:extLst>
                <a:ext uri="{FF2B5EF4-FFF2-40B4-BE49-F238E27FC236}">
                  <a16:creationId xmlns:a16="http://schemas.microsoft.com/office/drawing/2014/main" id="{2A456510-569A-4E5A-9F50-04A6E73A2EDC}"/>
                </a:ext>
              </a:extLst>
            </p:cNvPr>
            <p:cNvSpPr/>
            <p:nvPr/>
          </p:nvSpPr>
          <p:spPr>
            <a:xfrm rot="18358954">
              <a:off x="8692129" y="35379"/>
              <a:ext cx="1571348" cy="6114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a:t>I dag</a:t>
              </a:r>
            </a:p>
          </p:txBody>
        </p:sp>
      </p:grpSp>
      <p:grpSp>
        <p:nvGrpSpPr>
          <p:cNvPr id="12" name="Gruppe 11">
            <a:extLst>
              <a:ext uri="{FF2B5EF4-FFF2-40B4-BE49-F238E27FC236}">
                <a16:creationId xmlns:a16="http://schemas.microsoft.com/office/drawing/2014/main" id="{4B48855F-F737-4AC8-8570-D15634B6EDAF}"/>
              </a:ext>
            </a:extLst>
          </p:cNvPr>
          <p:cNvGrpSpPr/>
          <p:nvPr/>
        </p:nvGrpSpPr>
        <p:grpSpPr>
          <a:xfrm rot="3852413">
            <a:off x="8442679" y="3861592"/>
            <a:ext cx="2240533" cy="3472528"/>
            <a:chOff x="6640388" y="-492893"/>
            <a:chExt cx="4507019" cy="3472528"/>
          </a:xfrm>
        </p:grpSpPr>
        <p:sp>
          <p:nvSpPr>
            <p:cNvPr id="13" name="Ellipse 12">
              <a:extLst>
                <a:ext uri="{FF2B5EF4-FFF2-40B4-BE49-F238E27FC236}">
                  <a16:creationId xmlns:a16="http://schemas.microsoft.com/office/drawing/2014/main" id="{9A3B3D67-304C-47D5-B25B-C38B8A6AF5BA}"/>
                </a:ext>
              </a:extLst>
            </p:cNvPr>
            <p:cNvSpPr/>
            <p:nvPr/>
          </p:nvSpPr>
          <p:spPr>
            <a:xfrm rot="17415199">
              <a:off x="7523770" y="-531431"/>
              <a:ext cx="2627684" cy="439444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14" name="Rektangel 13">
              <a:extLst>
                <a:ext uri="{FF2B5EF4-FFF2-40B4-BE49-F238E27FC236}">
                  <a16:creationId xmlns:a16="http://schemas.microsoft.com/office/drawing/2014/main" id="{454B746E-FC32-4DDB-87CE-60669330243F}"/>
                </a:ext>
              </a:extLst>
            </p:cNvPr>
            <p:cNvSpPr/>
            <p:nvPr/>
          </p:nvSpPr>
          <p:spPr>
            <a:xfrm rot="18358954">
              <a:off x="9662702" y="-406251"/>
              <a:ext cx="1571348" cy="139806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a:t>Næste gang</a:t>
              </a:r>
            </a:p>
          </p:txBody>
        </p:sp>
      </p:grpSp>
      <p:sp>
        <p:nvSpPr>
          <p:cNvPr id="7" name="Ellipse 6">
            <a:extLst>
              <a:ext uri="{FF2B5EF4-FFF2-40B4-BE49-F238E27FC236}">
                <a16:creationId xmlns:a16="http://schemas.microsoft.com/office/drawing/2014/main" id="{AF44E3E1-4957-470B-84B4-0D52BACC8385}"/>
              </a:ext>
            </a:extLst>
          </p:cNvPr>
          <p:cNvSpPr/>
          <p:nvPr/>
        </p:nvSpPr>
        <p:spPr>
          <a:xfrm rot="20998196">
            <a:off x="4816026" y="934609"/>
            <a:ext cx="3225755" cy="5916967"/>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a-DK" dirty="0"/>
              <a:t>Tre ekstra P’er til </a:t>
            </a:r>
            <a:r>
              <a:rPr lang="da-DK" dirty="0" err="1"/>
              <a:t>service-virksomhederne</a:t>
            </a:r>
            <a:endParaRPr lang="da-DK" dirty="0"/>
          </a:p>
        </p:txBody>
      </p:sp>
      <p:sp>
        <p:nvSpPr>
          <p:cNvPr id="3" name="Tekstfelt 2">
            <a:extLst>
              <a:ext uri="{FF2B5EF4-FFF2-40B4-BE49-F238E27FC236}">
                <a16:creationId xmlns:a16="http://schemas.microsoft.com/office/drawing/2014/main" id="{C2AE3C28-451F-4306-A0C7-FF8D32951F82}"/>
              </a:ext>
            </a:extLst>
          </p:cNvPr>
          <p:cNvSpPr txBox="1"/>
          <p:nvPr/>
        </p:nvSpPr>
        <p:spPr>
          <a:xfrm>
            <a:off x="9350476" y="4237652"/>
            <a:ext cx="1414811" cy="369332"/>
          </a:xfrm>
          <a:prstGeom prst="rect">
            <a:avLst/>
          </a:prstGeom>
          <a:noFill/>
        </p:spPr>
        <p:txBody>
          <a:bodyPr wrap="none" rtlCol="0">
            <a:spAutoFit/>
          </a:bodyPr>
          <a:lstStyle/>
          <a:p>
            <a:r>
              <a:rPr lang="da-DK" dirty="0"/>
              <a:t>(distribution)</a:t>
            </a:r>
          </a:p>
        </p:txBody>
      </p:sp>
    </p:spTree>
    <p:extLst>
      <p:ext uri="{BB962C8B-B14F-4D97-AF65-F5344CB8AC3E}">
        <p14:creationId xmlns:p14="http://schemas.microsoft.com/office/powerpoint/2010/main" val="158064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F918D-0DBF-418A-8AF2-C31DE97CC21C}"/>
              </a:ext>
            </a:extLst>
          </p:cNvPr>
          <p:cNvSpPr>
            <a:spLocks noGrp="1"/>
          </p:cNvSpPr>
          <p:nvPr>
            <p:ph type="title"/>
          </p:nvPr>
        </p:nvSpPr>
        <p:spPr/>
        <p:txBody>
          <a:bodyPr/>
          <a:lstStyle/>
          <a:p>
            <a:r>
              <a:rPr lang="da-DK" dirty="0"/>
              <a:t>Seks trin når man fastsætter pris:</a:t>
            </a:r>
          </a:p>
        </p:txBody>
      </p:sp>
      <p:pic>
        <p:nvPicPr>
          <p:cNvPr id="3074" name="Picture 2">
            <a:extLst>
              <a:ext uri="{FF2B5EF4-FFF2-40B4-BE49-F238E27FC236}">
                <a16:creationId xmlns:a16="http://schemas.microsoft.com/office/drawing/2014/main" id="{FB85CB1C-F96F-4FF2-9C53-0229049A81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85385"/>
            <a:ext cx="12192000" cy="121126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pe 5">
            <a:extLst>
              <a:ext uri="{FF2B5EF4-FFF2-40B4-BE49-F238E27FC236}">
                <a16:creationId xmlns:a16="http://schemas.microsoft.com/office/drawing/2014/main" id="{BE688AFD-2795-4293-B99E-2C68F0C06DAC}"/>
              </a:ext>
            </a:extLst>
          </p:cNvPr>
          <p:cNvGrpSpPr/>
          <p:nvPr/>
        </p:nvGrpSpPr>
        <p:grpSpPr>
          <a:xfrm>
            <a:off x="1793290" y="2556765"/>
            <a:ext cx="2219418" cy="3512077"/>
            <a:chOff x="1793289" y="2556769"/>
            <a:chExt cx="2219418" cy="3512077"/>
          </a:xfrm>
        </p:grpSpPr>
        <p:sp>
          <p:nvSpPr>
            <p:cNvPr id="4" name="Ellipse 3">
              <a:extLst>
                <a:ext uri="{FF2B5EF4-FFF2-40B4-BE49-F238E27FC236}">
                  <a16:creationId xmlns:a16="http://schemas.microsoft.com/office/drawing/2014/main" id="{CC0758C4-CED3-4CF7-BE83-906778D60398}"/>
                </a:ext>
              </a:extLst>
            </p:cNvPr>
            <p:cNvSpPr/>
            <p:nvPr/>
          </p:nvSpPr>
          <p:spPr>
            <a:xfrm>
              <a:off x="1793289" y="2556769"/>
              <a:ext cx="2219418" cy="206849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5" name="Rektangel 4">
              <a:extLst>
                <a:ext uri="{FF2B5EF4-FFF2-40B4-BE49-F238E27FC236}">
                  <a16:creationId xmlns:a16="http://schemas.microsoft.com/office/drawing/2014/main" id="{4B7DEF6C-B487-459C-9521-074F9B1DAC1F}"/>
                </a:ext>
              </a:extLst>
            </p:cNvPr>
            <p:cNvSpPr/>
            <p:nvPr/>
          </p:nvSpPr>
          <p:spPr>
            <a:xfrm rot="21377034">
              <a:off x="2194948" y="4497622"/>
              <a:ext cx="1568491" cy="157122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a:t>…samt kende til ‘</a:t>
              </a:r>
              <a:r>
                <a:rPr lang="da-DK" dirty="0" err="1"/>
                <a:t>elasticiteter</a:t>
              </a:r>
              <a:r>
                <a:rPr lang="da-DK" dirty="0"/>
                <a:t>’ </a:t>
              </a:r>
            </a:p>
          </p:txBody>
        </p:sp>
      </p:grpSp>
      <p:grpSp>
        <p:nvGrpSpPr>
          <p:cNvPr id="9" name="Gruppe 8">
            <a:extLst>
              <a:ext uri="{FF2B5EF4-FFF2-40B4-BE49-F238E27FC236}">
                <a16:creationId xmlns:a16="http://schemas.microsoft.com/office/drawing/2014/main" id="{61A8DD12-1514-48D9-A75B-345FBECA883F}"/>
              </a:ext>
            </a:extLst>
          </p:cNvPr>
          <p:cNvGrpSpPr/>
          <p:nvPr/>
        </p:nvGrpSpPr>
        <p:grpSpPr>
          <a:xfrm>
            <a:off x="-154620" y="2556767"/>
            <a:ext cx="2219418" cy="3500107"/>
            <a:chOff x="-154620" y="2556767"/>
            <a:chExt cx="2219418" cy="3500107"/>
          </a:xfrm>
        </p:grpSpPr>
        <p:sp>
          <p:nvSpPr>
            <p:cNvPr id="7" name="Ellipse 6">
              <a:extLst>
                <a:ext uri="{FF2B5EF4-FFF2-40B4-BE49-F238E27FC236}">
                  <a16:creationId xmlns:a16="http://schemas.microsoft.com/office/drawing/2014/main" id="{0110A847-AF54-416A-B958-AA4CE8F21713}"/>
                </a:ext>
              </a:extLst>
            </p:cNvPr>
            <p:cNvSpPr/>
            <p:nvPr/>
          </p:nvSpPr>
          <p:spPr>
            <a:xfrm>
              <a:off x="-154620" y="2556767"/>
              <a:ext cx="2219418" cy="206849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8" name="Rektangel 7">
              <a:extLst>
                <a:ext uri="{FF2B5EF4-FFF2-40B4-BE49-F238E27FC236}">
                  <a16:creationId xmlns:a16="http://schemas.microsoft.com/office/drawing/2014/main" id="{44DE72B0-9C5D-4E79-A383-5FFB6A5F60F1}"/>
                </a:ext>
              </a:extLst>
            </p:cNvPr>
            <p:cNvSpPr/>
            <p:nvPr/>
          </p:nvSpPr>
          <p:spPr>
            <a:xfrm rot="21377034">
              <a:off x="216695" y="4485650"/>
              <a:ext cx="1527282" cy="15712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da-DK" dirty="0"/>
                <a:t>Vil vi bare overleve eller tjene penge?</a:t>
              </a:r>
            </a:p>
          </p:txBody>
        </p:sp>
      </p:grpSp>
      <p:grpSp>
        <p:nvGrpSpPr>
          <p:cNvPr id="11" name="Gruppe 10">
            <a:extLst>
              <a:ext uri="{FF2B5EF4-FFF2-40B4-BE49-F238E27FC236}">
                <a16:creationId xmlns:a16="http://schemas.microsoft.com/office/drawing/2014/main" id="{55DC624F-945E-4ECD-B1A8-C7BAB93664D3}"/>
              </a:ext>
            </a:extLst>
          </p:cNvPr>
          <p:cNvGrpSpPr/>
          <p:nvPr/>
        </p:nvGrpSpPr>
        <p:grpSpPr>
          <a:xfrm>
            <a:off x="3937584" y="2556767"/>
            <a:ext cx="2219418" cy="3500107"/>
            <a:chOff x="-154620" y="2556767"/>
            <a:chExt cx="2219418" cy="3500107"/>
          </a:xfrm>
        </p:grpSpPr>
        <p:sp>
          <p:nvSpPr>
            <p:cNvPr id="12" name="Ellipse 11">
              <a:extLst>
                <a:ext uri="{FF2B5EF4-FFF2-40B4-BE49-F238E27FC236}">
                  <a16:creationId xmlns:a16="http://schemas.microsoft.com/office/drawing/2014/main" id="{EBB4C9CA-F001-430D-A4FE-F54C2723E132}"/>
                </a:ext>
              </a:extLst>
            </p:cNvPr>
            <p:cNvSpPr/>
            <p:nvPr/>
          </p:nvSpPr>
          <p:spPr>
            <a:xfrm>
              <a:off x="-154620" y="2556767"/>
              <a:ext cx="2219418" cy="206849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13" name="Rektangel 12">
              <a:extLst>
                <a:ext uri="{FF2B5EF4-FFF2-40B4-BE49-F238E27FC236}">
                  <a16:creationId xmlns:a16="http://schemas.microsoft.com/office/drawing/2014/main" id="{FD36D22B-4903-4868-BF7D-F90A8503CD54}"/>
                </a:ext>
              </a:extLst>
            </p:cNvPr>
            <p:cNvSpPr/>
            <p:nvPr/>
          </p:nvSpPr>
          <p:spPr>
            <a:xfrm rot="21377034">
              <a:off x="216695" y="4485650"/>
              <a:ext cx="1527282" cy="15712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da-DK" dirty="0"/>
                <a:t>Så man kan få dem dækket</a:t>
              </a:r>
            </a:p>
          </p:txBody>
        </p:sp>
      </p:grpSp>
      <p:grpSp>
        <p:nvGrpSpPr>
          <p:cNvPr id="14" name="Gruppe 13">
            <a:extLst>
              <a:ext uri="{FF2B5EF4-FFF2-40B4-BE49-F238E27FC236}">
                <a16:creationId xmlns:a16="http://schemas.microsoft.com/office/drawing/2014/main" id="{BAA17EDA-0DFC-47BA-AC66-3ECAA0B1A68E}"/>
              </a:ext>
            </a:extLst>
          </p:cNvPr>
          <p:cNvGrpSpPr/>
          <p:nvPr/>
        </p:nvGrpSpPr>
        <p:grpSpPr>
          <a:xfrm>
            <a:off x="5961452" y="2556765"/>
            <a:ext cx="2219418" cy="3500107"/>
            <a:chOff x="-154620" y="2556767"/>
            <a:chExt cx="2219418" cy="3500107"/>
          </a:xfrm>
        </p:grpSpPr>
        <p:sp>
          <p:nvSpPr>
            <p:cNvPr id="15" name="Ellipse 14">
              <a:extLst>
                <a:ext uri="{FF2B5EF4-FFF2-40B4-BE49-F238E27FC236}">
                  <a16:creationId xmlns:a16="http://schemas.microsoft.com/office/drawing/2014/main" id="{EF2B9F33-BEE2-44AA-9CE5-66F3CB05D05A}"/>
                </a:ext>
              </a:extLst>
            </p:cNvPr>
            <p:cNvSpPr/>
            <p:nvPr/>
          </p:nvSpPr>
          <p:spPr>
            <a:xfrm>
              <a:off x="-154620" y="2556767"/>
              <a:ext cx="2219418" cy="206849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16" name="Rektangel 15">
              <a:extLst>
                <a:ext uri="{FF2B5EF4-FFF2-40B4-BE49-F238E27FC236}">
                  <a16:creationId xmlns:a16="http://schemas.microsoft.com/office/drawing/2014/main" id="{8B8573FC-BD60-4BB1-B5CF-5BFFE6DC6802}"/>
                </a:ext>
              </a:extLst>
            </p:cNvPr>
            <p:cNvSpPr/>
            <p:nvPr/>
          </p:nvSpPr>
          <p:spPr>
            <a:xfrm rot="21377034">
              <a:off x="216695" y="4485650"/>
              <a:ext cx="1527282" cy="15712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da-DK" dirty="0"/>
                <a:t>Er der hård konkurrence eller kan vi sætte prisen selv?</a:t>
              </a:r>
            </a:p>
          </p:txBody>
        </p:sp>
      </p:grpSp>
      <p:grpSp>
        <p:nvGrpSpPr>
          <p:cNvPr id="17" name="Gruppe 16">
            <a:extLst>
              <a:ext uri="{FF2B5EF4-FFF2-40B4-BE49-F238E27FC236}">
                <a16:creationId xmlns:a16="http://schemas.microsoft.com/office/drawing/2014/main" id="{5949A986-2809-445F-9F23-0061AD474BB1}"/>
              </a:ext>
            </a:extLst>
          </p:cNvPr>
          <p:cNvGrpSpPr/>
          <p:nvPr/>
        </p:nvGrpSpPr>
        <p:grpSpPr>
          <a:xfrm>
            <a:off x="7967017" y="2556763"/>
            <a:ext cx="2219418" cy="3500107"/>
            <a:chOff x="-154620" y="2556767"/>
            <a:chExt cx="2219418" cy="3500107"/>
          </a:xfrm>
        </p:grpSpPr>
        <p:sp>
          <p:nvSpPr>
            <p:cNvPr id="18" name="Ellipse 17">
              <a:extLst>
                <a:ext uri="{FF2B5EF4-FFF2-40B4-BE49-F238E27FC236}">
                  <a16:creationId xmlns:a16="http://schemas.microsoft.com/office/drawing/2014/main" id="{966B2085-5C15-4BEE-AB19-2FB4816DC319}"/>
                </a:ext>
              </a:extLst>
            </p:cNvPr>
            <p:cNvSpPr/>
            <p:nvPr/>
          </p:nvSpPr>
          <p:spPr>
            <a:xfrm>
              <a:off x="-154620" y="2556767"/>
              <a:ext cx="2219418" cy="206849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19" name="Rektangel 18">
              <a:extLst>
                <a:ext uri="{FF2B5EF4-FFF2-40B4-BE49-F238E27FC236}">
                  <a16:creationId xmlns:a16="http://schemas.microsoft.com/office/drawing/2014/main" id="{EA602290-40E5-43F9-8E3D-BD90DDF62423}"/>
                </a:ext>
              </a:extLst>
            </p:cNvPr>
            <p:cNvSpPr/>
            <p:nvPr/>
          </p:nvSpPr>
          <p:spPr>
            <a:xfrm rot="21377034">
              <a:off x="216695" y="4485650"/>
              <a:ext cx="1527282" cy="157122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a:t>Seks forskellige i bogen</a:t>
              </a:r>
            </a:p>
          </p:txBody>
        </p:sp>
      </p:grpSp>
    </p:spTree>
    <p:extLst>
      <p:ext uri="{BB962C8B-B14F-4D97-AF65-F5344CB8AC3E}">
        <p14:creationId xmlns:p14="http://schemas.microsoft.com/office/powerpoint/2010/main" val="1289830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44D7C6-751F-6972-5638-9D3F41574F60}"/>
              </a:ext>
            </a:extLst>
          </p:cNvPr>
          <p:cNvSpPr>
            <a:spLocks noGrp="1"/>
          </p:cNvSpPr>
          <p:nvPr>
            <p:ph type="title"/>
          </p:nvPr>
        </p:nvSpPr>
        <p:spPr/>
        <p:txBody>
          <a:bodyPr/>
          <a:lstStyle/>
          <a:p>
            <a:r>
              <a:rPr lang="da-DK" dirty="0"/>
              <a:t>Seks prisstrategier (Nemlig-produkter)</a:t>
            </a:r>
          </a:p>
        </p:txBody>
      </p:sp>
      <p:pic>
        <p:nvPicPr>
          <p:cNvPr id="5" name="Pladsholder til indhold 4">
            <a:extLst>
              <a:ext uri="{FF2B5EF4-FFF2-40B4-BE49-F238E27FC236}">
                <a16:creationId xmlns:a16="http://schemas.microsoft.com/office/drawing/2014/main" id="{B1FB5C15-820F-C665-CED1-0606D5CC6808}"/>
              </a:ext>
            </a:extLst>
          </p:cNvPr>
          <p:cNvPicPr>
            <a:picLocks noGrp="1" noChangeAspect="1"/>
          </p:cNvPicPr>
          <p:nvPr>
            <p:ph idx="1"/>
          </p:nvPr>
        </p:nvPicPr>
        <p:blipFill>
          <a:blip r:embed="rId3"/>
          <a:srcRect r="908" b="25813"/>
          <a:stretch/>
        </p:blipFill>
        <p:spPr>
          <a:xfrm>
            <a:off x="373627" y="1806217"/>
            <a:ext cx="7020231" cy="4446553"/>
          </a:xfrm>
        </p:spPr>
      </p:pic>
      <p:sp>
        <p:nvSpPr>
          <p:cNvPr id="6" name="Rektangel 5">
            <a:extLst>
              <a:ext uri="{FF2B5EF4-FFF2-40B4-BE49-F238E27FC236}">
                <a16:creationId xmlns:a16="http://schemas.microsoft.com/office/drawing/2014/main" id="{F77DF52B-C4C1-4BA5-8AAF-D032741626E9}"/>
              </a:ext>
            </a:extLst>
          </p:cNvPr>
          <p:cNvSpPr/>
          <p:nvPr/>
        </p:nvSpPr>
        <p:spPr>
          <a:xfrm>
            <a:off x="619432" y="5619135"/>
            <a:ext cx="2202426" cy="123886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a-DK"/>
          </a:p>
        </p:txBody>
      </p:sp>
      <mc:AlternateContent xmlns:mc="http://schemas.openxmlformats.org/markup-compatibility/2006">
        <mc:Choice xmlns:p14="http://schemas.microsoft.com/office/powerpoint/2010/main" Requires="p14">
          <p:contentPart p14:bwMode="auto" r:id="rId4">
            <p14:nvContentPartPr>
              <p14:cNvPr id="3" name="Håndskrift 2">
                <a:extLst>
                  <a:ext uri="{FF2B5EF4-FFF2-40B4-BE49-F238E27FC236}">
                    <a16:creationId xmlns:a16="http://schemas.microsoft.com/office/drawing/2014/main" id="{04868B11-E475-FD11-7E80-ECA2AC012D70}"/>
                  </a:ext>
                </a:extLst>
              </p14:cNvPr>
              <p14:cNvContentPartPr/>
              <p14:nvPr/>
            </p14:nvContentPartPr>
            <p14:xfrm>
              <a:off x="2698560" y="1898640"/>
              <a:ext cx="9372600" cy="4762800"/>
            </p14:xfrm>
          </p:contentPart>
        </mc:Choice>
        <mc:Fallback>
          <p:pic>
            <p:nvPicPr>
              <p:cNvPr id="3" name="Håndskrift 2">
                <a:extLst>
                  <a:ext uri="{FF2B5EF4-FFF2-40B4-BE49-F238E27FC236}">
                    <a16:creationId xmlns:a16="http://schemas.microsoft.com/office/drawing/2014/main" id="{04868B11-E475-FD11-7E80-ECA2AC012D70}"/>
                  </a:ext>
                </a:extLst>
              </p:cNvPr>
              <p:cNvPicPr/>
              <p:nvPr/>
            </p:nvPicPr>
            <p:blipFill>
              <a:blip r:embed="rId5"/>
              <a:stretch>
                <a:fillRect/>
              </a:stretch>
            </p:blipFill>
            <p:spPr>
              <a:xfrm>
                <a:off x="2689200" y="1889280"/>
                <a:ext cx="9391320" cy="4781520"/>
              </a:xfrm>
              <a:prstGeom prst="rect">
                <a:avLst/>
              </a:prstGeom>
            </p:spPr>
          </p:pic>
        </mc:Fallback>
      </mc:AlternateContent>
    </p:spTree>
    <p:extLst>
      <p:ext uri="{BB962C8B-B14F-4D97-AF65-F5344CB8AC3E}">
        <p14:creationId xmlns:p14="http://schemas.microsoft.com/office/powerpoint/2010/main" val="3111370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BBB60D-0382-461E-BE5F-13EC082073A5}"/>
              </a:ext>
            </a:extLst>
          </p:cNvPr>
          <p:cNvSpPr>
            <a:spLocks noGrp="1"/>
          </p:cNvSpPr>
          <p:nvPr>
            <p:ph type="title"/>
          </p:nvPr>
        </p:nvSpPr>
        <p:spPr/>
        <p:txBody>
          <a:bodyPr>
            <a:normAutofit/>
          </a:bodyPr>
          <a:lstStyle/>
          <a:p>
            <a:r>
              <a:rPr lang="da-DK" sz="3600" dirty="0"/>
              <a:t>Indkomstelasticitet ift. jeres </a:t>
            </a:r>
            <a:br>
              <a:rPr lang="da-DK" sz="3600" dirty="0"/>
            </a:br>
            <a:r>
              <a:rPr lang="da-DK" sz="3600" dirty="0"/>
              <a:t>Nemlig-produkt</a:t>
            </a:r>
          </a:p>
        </p:txBody>
      </p:sp>
      <p:sp>
        <p:nvSpPr>
          <p:cNvPr id="3" name="Pladsholder til indhold 2">
            <a:extLst>
              <a:ext uri="{FF2B5EF4-FFF2-40B4-BE49-F238E27FC236}">
                <a16:creationId xmlns:a16="http://schemas.microsoft.com/office/drawing/2014/main" id="{E713CD06-3477-4CBA-85A9-07626182178E}"/>
              </a:ext>
            </a:extLst>
          </p:cNvPr>
          <p:cNvSpPr>
            <a:spLocks noGrp="1"/>
          </p:cNvSpPr>
          <p:nvPr>
            <p:ph idx="1"/>
          </p:nvPr>
        </p:nvSpPr>
        <p:spPr>
          <a:xfrm>
            <a:off x="838200" y="1825625"/>
            <a:ext cx="4559423" cy="4351338"/>
          </a:xfrm>
        </p:spPr>
        <p:txBody>
          <a:bodyPr/>
          <a:lstStyle/>
          <a:p>
            <a:r>
              <a:rPr lang="da-DK" dirty="0"/>
              <a:t>Normalt (luksus) gode: </a:t>
            </a:r>
          </a:p>
          <a:p>
            <a:pPr lvl="1"/>
            <a:r>
              <a:rPr lang="da-DK" dirty="0"/>
              <a:t>vi købe mere af det, når vi får flere penge</a:t>
            </a:r>
            <a:br>
              <a:rPr lang="da-DK" dirty="0"/>
            </a:br>
            <a:br>
              <a:rPr lang="da-DK" dirty="0"/>
            </a:br>
            <a:br>
              <a:rPr lang="da-DK" dirty="0"/>
            </a:br>
            <a:endParaRPr lang="da-DK" dirty="0"/>
          </a:p>
          <a:p>
            <a:r>
              <a:rPr lang="da-DK" dirty="0"/>
              <a:t>Inferiørt (dårligt) gode: </a:t>
            </a:r>
          </a:p>
          <a:p>
            <a:pPr lvl="1"/>
            <a:r>
              <a:rPr lang="da-DK" dirty="0"/>
              <a:t>vi købe mindre af det, når vi får flere penge</a:t>
            </a:r>
          </a:p>
          <a:p>
            <a:pPr marL="457200" lvl="1" indent="0">
              <a:buNone/>
            </a:pPr>
            <a:endParaRPr lang="da-DK" dirty="0"/>
          </a:p>
          <a:p>
            <a:pPr marL="457200" lvl="1" indent="0">
              <a:buNone/>
            </a:pPr>
            <a:endParaRPr lang="da-DK" dirty="0"/>
          </a:p>
        </p:txBody>
      </p:sp>
      <p:sp>
        <p:nvSpPr>
          <p:cNvPr id="4" name="Ellipse 3">
            <a:extLst>
              <a:ext uri="{FF2B5EF4-FFF2-40B4-BE49-F238E27FC236}">
                <a16:creationId xmlns:a16="http://schemas.microsoft.com/office/drawing/2014/main" id="{1D7E0E61-6262-4A14-A8ED-DCF3AACD0ADF}"/>
              </a:ext>
            </a:extLst>
          </p:cNvPr>
          <p:cNvSpPr/>
          <p:nvPr/>
        </p:nvSpPr>
        <p:spPr>
          <a:xfrm rot="611173">
            <a:off x="7714695" y="-445778"/>
            <a:ext cx="4802080" cy="47673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a-DK" dirty="0"/>
              <a:t>Udregning: </a:t>
            </a:r>
          </a:p>
          <a:p>
            <a:pPr algn="ctr"/>
            <a:endParaRPr lang="da-DK" sz="2400" dirty="0"/>
          </a:p>
          <a:p>
            <a:pPr algn="ctr"/>
            <a:r>
              <a:rPr lang="da-DK" sz="2400" dirty="0"/>
              <a:t>Procentvis ændring i efterspurgt mængde </a:t>
            </a:r>
          </a:p>
          <a:p>
            <a:pPr algn="ctr"/>
            <a:r>
              <a:rPr lang="da-DK" sz="2400" dirty="0"/>
              <a:t>_____________________</a:t>
            </a:r>
          </a:p>
          <a:p>
            <a:pPr algn="ctr"/>
            <a:endParaRPr lang="da-DK" sz="2400" dirty="0"/>
          </a:p>
          <a:p>
            <a:pPr algn="ctr"/>
            <a:r>
              <a:rPr lang="da-DK" sz="2400" dirty="0"/>
              <a:t>Procentvis ændring i indkomsten</a:t>
            </a:r>
          </a:p>
        </p:txBody>
      </p:sp>
      <p:sp>
        <p:nvSpPr>
          <p:cNvPr id="8" name="Højre klammeparentes 7">
            <a:extLst>
              <a:ext uri="{FF2B5EF4-FFF2-40B4-BE49-F238E27FC236}">
                <a16:creationId xmlns:a16="http://schemas.microsoft.com/office/drawing/2014/main" id="{C4269D7D-19E0-4033-BE7B-5404B9FDB9D7}"/>
              </a:ext>
            </a:extLst>
          </p:cNvPr>
          <p:cNvSpPr/>
          <p:nvPr/>
        </p:nvSpPr>
        <p:spPr>
          <a:xfrm>
            <a:off x="5135300" y="1825625"/>
            <a:ext cx="655782" cy="1721139"/>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a-DK"/>
          </a:p>
        </p:txBody>
      </p:sp>
      <p:sp>
        <p:nvSpPr>
          <p:cNvPr id="9" name="Højre klammeparentes 8">
            <a:extLst>
              <a:ext uri="{FF2B5EF4-FFF2-40B4-BE49-F238E27FC236}">
                <a16:creationId xmlns:a16="http://schemas.microsoft.com/office/drawing/2014/main" id="{9452F3E0-F89B-4F3C-91C4-1193C30CEDE7}"/>
              </a:ext>
            </a:extLst>
          </p:cNvPr>
          <p:cNvSpPr/>
          <p:nvPr/>
        </p:nvSpPr>
        <p:spPr>
          <a:xfrm>
            <a:off x="5135300" y="3975533"/>
            <a:ext cx="655782" cy="1721139"/>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a-DK"/>
          </a:p>
        </p:txBody>
      </p:sp>
      <p:sp>
        <p:nvSpPr>
          <p:cNvPr id="10" name="Tekstfelt 9">
            <a:extLst>
              <a:ext uri="{FF2B5EF4-FFF2-40B4-BE49-F238E27FC236}">
                <a16:creationId xmlns:a16="http://schemas.microsoft.com/office/drawing/2014/main" id="{48B4A7DE-86A9-43C5-9A15-32EF38640871}"/>
              </a:ext>
            </a:extLst>
          </p:cNvPr>
          <p:cNvSpPr txBox="1"/>
          <p:nvPr/>
        </p:nvSpPr>
        <p:spPr>
          <a:xfrm>
            <a:off x="5791082" y="2494556"/>
            <a:ext cx="1089891" cy="338554"/>
          </a:xfrm>
          <a:prstGeom prst="rect">
            <a:avLst/>
          </a:prstGeom>
          <a:noFill/>
        </p:spPr>
        <p:txBody>
          <a:bodyPr wrap="square" rtlCol="0">
            <a:spAutoFit/>
          </a:bodyPr>
          <a:lstStyle/>
          <a:p>
            <a:r>
              <a:rPr lang="da-DK" sz="1600" dirty="0"/>
              <a:t>Positivt tal </a:t>
            </a:r>
          </a:p>
        </p:txBody>
      </p:sp>
      <p:sp>
        <p:nvSpPr>
          <p:cNvPr id="11" name="Tekstfelt 10">
            <a:extLst>
              <a:ext uri="{FF2B5EF4-FFF2-40B4-BE49-F238E27FC236}">
                <a16:creationId xmlns:a16="http://schemas.microsoft.com/office/drawing/2014/main" id="{AFB3C6AC-1C7A-44EE-B30F-DFE0A76C64B3}"/>
              </a:ext>
            </a:extLst>
          </p:cNvPr>
          <p:cNvSpPr txBox="1"/>
          <p:nvPr/>
        </p:nvSpPr>
        <p:spPr>
          <a:xfrm>
            <a:off x="5893595" y="4666825"/>
            <a:ext cx="1089891" cy="584775"/>
          </a:xfrm>
          <a:prstGeom prst="rect">
            <a:avLst/>
          </a:prstGeom>
          <a:noFill/>
        </p:spPr>
        <p:txBody>
          <a:bodyPr wrap="square" rtlCol="0">
            <a:spAutoFit/>
          </a:bodyPr>
          <a:lstStyle/>
          <a:p>
            <a:r>
              <a:rPr lang="da-DK" sz="1600" dirty="0"/>
              <a:t>Negativt tal</a:t>
            </a:r>
          </a:p>
        </p:txBody>
      </p:sp>
    </p:spTree>
    <p:extLst>
      <p:ext uri="{BB962C8B-B14F-4D97-AF65-F5344CB8AC3E}">
        <p14:creationId xmlns:p14="http://schemas.microsoft.com/office/powerpoint/2010/main" val="1409313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235C852-2EFC-6D23-A705-3A2FA65880C0}"/>
              </a:ext>
            </a:extLst>
          </p:cNvPr>
          <p:cNvSpPr>
            <a:spLocks noGrp="1"/>
          </p:cNvSpPr>
          <p:nvPr>
            <p:ph type="title"/>
          </p:nvPr>
        </p:nvSpPr>
        <p:spPr>
          <a:xfrm>
            <a:off x="589560" y="856180"/>
            <a:ext cx="4560584" cy="1128068"/>
          </a:xfrm>
        </p:spPr>
        <p:txBody>
          <a:bodyPr anchor="ctr">
            <a:normAutofit/>
          </a:bodyPr>
          <a:lstStyle/>
          <a:p>
            <a:r>
              <a:rPr lang="da-DK" sz="4000" dirty="0"/>
              <a:t>Distribution (Place) </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54EEC53-DABD-C334-E219-D73E0AF24F06}"/>
              </a:ext>
            </a:extLst>
          </p:cNvPr>
          <p:cNvSpPr>
            <a:spLocks noGrp="1"/>
          </p:cNvSpPr>
          <p:nvPr>
            <p:ph idx="1"/>
          </p:nvPr>
        </p:nvSpPr>
        <p:spPr>
          <a:xfrm>
            <a:off x="590719" y="2330505"/>
            <a:ext cx="4559425" cy="3979585"/>
          </a:xfrm>
        </p:spPr>
        <p:txBody>
          <a:bodyPr anchor="ctr">
            <a:normAutofit/>
          </a:bodyPr>
          <a:lstStyle/>
          <a:p>
            <a:r>
              <a:rPr lang="da-DK" sz="2000" dirty="0"/>
              <a:t>Grossistfunktionen er i dag i høj grad overtaget af store producentvirksomheder eller store butikskæder</a:t>
            </a:r>
          </a:p>
          <a:p>
            <a:r>
              <a:rPr lang="da-DK" sz="2000" dirty="0">
                <a:hlinkClick r:id="rId3"/>
              </a:rPr>
              <a:t>Quizlet</a:t>
            </a:r>
            <a:r>
              <a:rPr lang="da-DK" sz="2000" dirty="0"/>
              <a:t> </a:t>
            </a:r>
            <a:br>
              <a:rPr lang="da-DK" sz="2000" dirty="0"/>
            </a:br>
            <a:r>
              <a:rPr lang="da-DK" sz="2000" dirty="0"/>
              <a:t>(link på modul)</a:t>
            </a:r>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a:extLst>
              <a:ext uri="{FF2B5EF4-FFF2-40B4-BE49-F238E27FC236}">
                <a16:creationId xmlns:a16="http://schemas.microsoft.com/office/drawing/2014/main" id="{A89628A3-B450-5A0F-93B0-3F9C44682729}"/>
              </a:ext>
            </a:extLst>
          </p:cNvPr>
          <p:cNvPicPr>
            <a:picLocks noChangeAspect="1"/>
          </p:cNvPicPr>
          <p:nvPr/>
        </p:nvPicPr>
        <p:blipFill>
          <a:blip r:embed="rId4"/>
          <a:srcRect r="4063" b="1"/>
          <a:stretch/>
        </p:blipFill>
        <p:spPr>
          <a:xfrm>
            <a:off x="5977788" y="799352"/>
            <a:ext cx="5425410" cy="5259296"/>
          </a:xfrm>
          <a:prstGeom prst="rect">
            <a:avLst/>
          </a:prstGeom>
        </p:spPr>
      </p:pic>
      <p:sp>
        <p:nvSpPr>
          <p:cNvPr id="4" name="Tekstfelt 3">
            <a:extLst>
              <a:ext uri="{FF2B5EF4-FFF2-40B4-BE49-F238E27FC236}">
                <a16:creationId xmlns:a16="http://schemas.microsoft.com/office/drawing/2014/main" id="{1D414B21-EA72-CC87-7CCB-CDE98FD74907}"/>
              </a:ext>
            </a:extLst>
          </p:cNvPr>
          <p:cNvSpPr txBox="1"/>
          <p:nvPr/>
        </p:nvSpPr>
        <p:spPr>
          <a:xfrm>
            <a:off x="8690493" y="5836558"/>
            <a:ext cx="1494330" cy="461665"/>
          </a:xfrm>
          <a:prstGeom prst="rect">
            <a:avLst/>
          </a:prstGeom>
          <a:noFill/>
        </p:spPr>
        <p:txBody>
          <a:bodyPr wrap="square" rtlCol="0">
            <a:spAutoFit/>
          </a:bodyPr>
          <a:lstStyle/>
          <a:p>
            <a:r>
              <a:rPr lang="da-DK" sz="1200" dirty="0"/>
              <a:t>(indkøber store mængder)</a:t>
            </a:r>
          </a:p>
        </p:txBody>
      </p:sp>
      <p:sp>
        <p:nvSpPr>
          <p:cNvPr id="6" name="Tekstfelt 5">
            <a:extLst>
              <a:ext uri="{FF2B5EF4-FFF2-40B4-BE49-F238E27FC236}">
                <a16:creationId xmlns:a16="http://schemas.microsoft.com/office/drawing/2014/main" id="{DD20C207-D2E2-DC57-4423-1CF911C3DA1F}"/>
              </a:ext>
            </a:extLst>
          </p:cNvPr>
          <p:cNvSpPr txBox="1"/>
          <p:nvPr/>
        </p:nvSpPr>
        <p:spPr>
          <a:xfrm>
            <a:off x="10088092" y="5808260"/>
            <a:ext cx="1494330" cy="461665"/>
          </a:xfrm>
          <a:prstGeom prst="rect">
            <a:avLst/>
          </a:prstGeom>
          <a:noFill/>
        </p:spPr>
        <p:txBody>
          <a:bodyPr wrap="square" rtlCol="0">
            <a:spAutoFit/>
          </a:bodyPr>
          <a:lstStyle/>
          <a:p>
            <a:r>
              <a:rPr lang="da-DK" sz="1200" dirty="0"/>
              <a:t>(indkøber mindre mængder)</a:t>
            </a:r>
          </a:p>
        </p:txBody>
      </p:sp>
      <p:cxnSp>
        <p:nvCxnSpPr>
          <p:cNvPr id="8" name="Lige pilforbindelse 7">
            <a:extLst>
              <a:ext uri="{FF2B5EF4-FFF2-40B4-BE49-F238E27FC236}">
                <a16:creationId xmlns:a16="http://schemas.microsoft.com/office/drawing/2014/main" id="{9590EE4E-9BB1-CD21-EB34-800A5F92B608}"/>
              </a:ext>
            </a:extLst>
          </p:cNvPr>
          <p:cNvCxnSpPr/>
          <p:nvPr/>
        </p:nvCxnSpPr>
        <p:spPr>
          <a:xfrm flipH="1" flipV="1">
            <a:off x="8898194" y="5624052"/>
            <a:ext cx="334296" cy="2288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Lige pilforbindelse 8">
            <a:extLst>
              <a:ext uri="{FF2B5EF4-FFF2-40B4-BE49-F238E27FC236}">
                <a16:creationId xmlns:a16="http://schemas.microsoft.com/office/drawing/2014/main" id="{6CAAC237-38C3-91C3-98B3-2D1F45582FF5}"/>
              </a:ext>
            </a:extLst>
          </p:cNvPr>
          <p:cNvCxnSpPr/>
          <p:nvPr/>
        </p:nvCxnSpPr>
        <p:spPr>
          <a:xfrm flipH="1" flipV="1">
            <a:off x="10274099" y="5579895"/>
            <a:ext cx="334296" cy="2288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3493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B5F4EB3-60C7-ED34-77DF-16E29DDEEEB2}"/>
              </a:ext>
            </a:extLst>
          </p:cNvPr>
          <p:cNvSpPr>
            <a:spLocks noGrp="1"/>
          </p:cNvSpPr>
          <p:nvPr>
            <p:ph type="ctrTitle"/>
          </p:nvPr>
        </p:nvSpPr>
        <p:spPr/>
        <p:txBody>
          <a:bodyPr/>
          <a:lstStyle/>
          <a:p>
            <a:r>
              <a:rPr lang="da-DK" dirty="0"/>
              <a:t>To oversigter</a:t>
            </a:r>
          </a:p>
        </p:txBody>
      </p:sp>
      <p:sp>
        <p:nvSpPr>
          <p:cNvPr id="5" name="Undertitel 4">
            <a:extLst>
              <a:ext uri="{FF2B5EF4-FFF2-40B4-BE49-F238E27FC236}">
                <a16:creationId xmlns:a16="http://schemas.microsoft.com/office/drawing/2014/main" id="{F45E4296-F663-471E-642F-FCDEB8B083EE}"/>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3475104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D15830-3663-0D7E-F301-A449777F44C3}"/>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586AB7ED-EF59-FBFD-BCB7-660239799300}"/>
              </a:ext>
            </a:extLst>
          </p:cNvPr>
          <p:cNvSpPr>
            <a:spLocks noGrp="1"/>
          </p:cNvSpPr>
          <p:nvPr>
            <p:ph idx="1"/>
          </p:nvPr>
        </p:nvSpPr>
        <p:spPr/>
        <p:txBody>
          <a:bodyPr/>
          <a:lstStyle/>
          <a:p>
            <a:endParaRPr lang="da-DK"/>
          </a:p>
        </p:txBody>
      </p:sp>
      <p:pic>
        <p:nvPicPr>
          <p:cNvPr id="1026" name="Picture 2">
            <a:extLst>
              <a:ext uri="{FF2B5EF4-FFF2-40B4-BE49-F238E27FC236}">
                <a16:creationId xmlns:a16="http://schemas.microsoft.com/office/drawing/2014/main" id="{E4AE4C7C-F636-1DB2-B562-004D7CA43C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7900" y="0"/>
            <a:ext cx="76946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919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1ECC82-7EB6-750D-2D18-C428D6173C96}"/>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6B902DE7-7B81-D4A2-FA2E-2DF76AC8181B}"/>
              </a:ext>
            </a:extLst>
          </p:cNvPr>
          <p:cNvSpPr>
            <a:spLocks noGrp="1"/>
          </p:cNvSpPr>
          <p:nvPr>
            <p:ph idx="1"/>
          </p:nvPr>
        </p:nvSpPr>
        <p:spPr/>
        <p:txBody>
          <a:bodyPr/>
          <a:lstStyle/>
          <a:p>
            <a:endParaRPr lang="da-DK"/>
          </a:p>
        </p:txBody>
      </p:sp>
      <p:pic>
        <p:nvPicPr>
          <p:cNvPr id="5" name="Billede 4">
            <a:extLst>
              <a:ext uri="{FF2B5EF4-FFF2-40B4-BE49-F238E27FC236}">
                <a16:creationId xmlns:a16="http://schemas.microsoft.com/office/drawing/2014/main" id="{6FCA823D-3840-C505-CD90-66E83CC27DBC}"/>
              </a:ext>
            </a:extLst>
          </p:cNvPr>
          <p:cNvPicPr>
            <a:picLocks noChangeAspect="1"/>
          </p:cNvPicPr>
          <p:nvPr/>
        </p:nvPicPr>
        <p:blipFill>
          <a:blip r:embed="rId2"/>
          <a:srcRect b="2796"/>
          <a:stretch/>
        </p:blipFill>
        <p:spPr>
          <a:xfrm>
            <a:off x="516210" y="0"/>
            <a:ext cx="11159579" cy="6666271"/>
          </a:xfrm>
          <a:prstGeom prst="rect">
            <a:avLst/>
          </a:prstGeom>
        </p:spPr>
      </p:pic>
    </p:spTree>
    <p:extLst>
      <p:ext uri="{BB962C8B-B14F-4D97-AF65-F5344CB8AC3E}">
        <p14:creationId xmlns:p14="http://schemas.microsoft.com/office/powerpoint/2010/main" val="77456540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2709</TotalTime>
  <Words>332</Words>
  <Application>Microsoft Office PowerPoint</Application>
  <PresentationFormat>Widescreen</PresentationFormat>
  <Paragraphs>54</Paragraphs>
  <Slides>12</Slides>
  <Notes>3</Notes>
  <HiddenSlides>1</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12</vt:i4>
      </vt:variant>
    </vt:vector>
  </HeadingPairs>
  <TitlesOfParts>
    <vt:vector size="17" baseType="lpstr">
      <vt:lpstr>Arial</vt:lpstr>
      <vt:lpstr>Calibri</vt:lpstr>
      <vt:lpstr>Calibri Light</vt:lpstr>
      <vt:lpstr>Google Sans</vt:lpstr>
      <vt:lpstr>Office-tema</vt:lpstr>
      <vt:lpstr>Prisstrategi </vt:lpstr>
      <vt:lpstr>PowerPoint-præsentation</vt:lpstr>
      <vt:lpstr>PowerPoint-præsentation</vt:lpstr>
      <vt:lpstr>Hvorfor kende sine produkters priselasticitet? </vt:lpstr>
      <vt:lpstr>Marketing-mix:  de syv P’er</vt:lpstr>
      <vt:lpstr>Seks trin når man fastsætter pris:</vt:lpstr>
      <vt:lpstr>Seks prisstrategier (Nemlig-produkter)</vt:lpstr>
      <vt:lpstr>Indkomstelasticitet ift. jeres  Nemlig-produkt</vt:lpstr>
      <vt:lpstr>Distribution (Place) </vt:lpstr>
      <vt:lpstr>To oversigter</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Pris og produkt</dc:title>
  <dc:creator>Line Pedersen</dc:creator>
  <cp:lastModifiedBy>Line Bach Pedersen</cp:lastModifiedBy>
  <cp:revision>1</cp:revision>
  <dcterms:created xsi:type="dcterms:W3CDTF">2022-01-13T11:37:04Z</dcterms:created>
  <dcterms:modified xsi:type="dcterms:W3CDTF">2024-12-06T11:51:22Z</dcterms:modified>
</cp:coreProperties>
</file>