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8" r:id="rId4"/>
    <p:sldId id="274" r:id="rId5"/>
    <p:sldId id="259" r:id="rId6"/>
    <p:sldId id="257" r:id="rId7"/>
    <p:sldId id="260" r:id="rId8"/>
    <p:sldId id="275" r:id="rId9"/>
    <p:sldId id="27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A89428-B8F2-402D-A410-42B105D275ED}" v="81" dt="2025-01-22T14:03:56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63" autoAdjust="0"/>
  </p:normalViewPr>
  <p:slideViewPr>
    <p:cSldViewPr snapToGrid="0">
      <p:cViewPr>
        <p:scale>
          <a:sx n="56" d="100"/>
          <a:sy n="56" d="100"/>
        </p:scale>
        <p:origin x="10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Bach Pedersen" userId="24c2cda2-fe33-49b9-8170-7d90734f430a" providerId="ADAL" clId="{D2A89428-B8F2-402D-A410-42B105D275ED}"/>
    <pc:docChg chg="undo redo custSel addSld delSld modSld delMainMaster">
      <pc:chgData name="Line Bach Pedersen" userId="24c2cda2-fe33-49b9-8170-7d90734f430a" providerId="ADAL" clId="{D2A89428-B8F2-402D-A410-42B105D275ED}" dt="2025-01-22T14:03:56.524" v="355"/>
      <pc:docMkLst>
        <pc:docMk/>
      </pc:docMkLst>
      <pc:sldChg chg="modSp">
        <pc:chgData name="Line Bach Pedersen" userId="24c2cda2-fe33-49b9-8170-7d90734f430a" providerId="ADAL" clId="{D2A89428-B8F2-402D-A410-42B105D275ED}" dt="2025-01-16T10:37:13.261" v="351" actId="20577"/>
        <pc:sldMkLst>
          <pc:docMk/>
          <pc:sldMk cId="3392626829" sldId="256"/>
        </pc:sldMkLst>
        <pc:spChg chg="mod">
          <ac:chgData name="Line Bach Pedersen" userId="24c2cda2-fe33-49b9-8170-7d90734f430a" providerId="ADAL" clId="{D2A89428-B8F2-402D-A410-42B105D275ED}" dt="2025-01-16T10:37:13.261" v="351" actId="20577"/>
          <ac:spMkLst>
            <pc:docMk/>
            <pc:sldMk cId="3392626829" sldId="256"/>
            <ac:spMk id="3" creationId="{0D9534F9-2BCD-4ABB-BE5A-4E7B6D84502C}"/>
          </ac:spMkLst>
        </pc:spChg>
      </pc:sldChg>
      <pc:sldChg chg="modSp add del mod">
        <pc:chgData name="Line Bach Pedersen" userId="24c2cda2-fe33-49b9-8170-7d90734f430a" providerId="ADAL" clId="{D2A89428-B8F2-402D-A410-42B105D275ED}" dt="2025-01-17T07:58:59.434" v="353" actId="113"/>
        <pc:sldMkLst>
          <pc:docMk/>
          <pc:sldMk cId="367707674" sldId="257"/>
        </pc:sldMkLst>
        <pc:spChg chg="mod">
          <ac:chgData name="Line Bach Pedersen" userId="24c2cda2-fe33-49b9-8170-7d90734f430a" providerId="ADAL" clId="{D2A89428-B8F2-402D-A410-42B105D275ED}" dt="2025-01-17T07:58:59.434" v="353" actId="113"/>
          <ac:spMkLst>
            <pc:docMk/>
            <pc:sldMk cId="367707674" sldId="257"/>
            <ac:spMk id="3" creationId="{BEA33BC9-CAA3-112E-CF6C-AABA3E57EFF7}"/>
          </ac:spMkLst>
        </pc:spChg>
      </pc:sldChg>
      <pc:sldChg chg="addSp delSp modSp del mod chgLayout">
        <pc:chgData name="Line Bach Pedersen" userId="24c2cda2-fe33-49b9-8170-7d90734f430a" providerId="ADAL" clId="{D2A89428-B8F2-402D-A410-42B105D275ED}" dt="2025-01-16T08:38:14.825" v="30" actId="47"/>
        <pc:sldMkLst>
          <pc:docMk/>
          <pc:sldMk cId="3899080207" sldId="257"/>
        </pc:sldMkLst>
      </pc:sldChg>
      <pc:sldChg chg="addSp delSp modSp mod setBg">
        <pc:chgData name="Line Bach Pedersen" userId="24c2cda2-fe33-49b9-8170-7d90734f430a" providerId="ADAL" clId="{D2A89428-B8F2-402D-A410-42B105D275ED}" dt="2025-01-16T08:38:11.327" v="29"/>
        <pc:sldMkLst>
          <pc:docMk/>
          <pc:sldMk cId="915181088" sldId="258"/>
        </pc:sldMkLst>
        <pc:spChg chg="mod">
          <ac:chgData name="Line Bach Pedersen" userId="24c2cda2-fe33-49b9-8170-7d90734f430a" providerId="ADAL" clId="{D2A89428-B8F2-402D-A410-42B105D275ED}" dt="2025-01-16T08:38:07.403" v="26"/>
          <ac:spMkLst>
            <pc:docMk/>
            <pc:sldMk cId="915181088" sldId="258"/>
            <ac:spMk id="2" creationId="{CAAC79DE-9C7C-45DA-B8A9-C15CCD1BB2B7}"/>
          </ac:spMkLst>
        </pc:spChg>
        <pc:spChg chg="add">
          <ac:chgData name="Line Bach Pedersen" userId="24c2cda2-fe33-49b9-8170-7d90734f430a" providerId="ADAL" clId="{D2A89428-B8F2-402D-A410-42B105D275ED}" dt="2025-01-16T08:37:49.427" v="14" actId="26606"/>
          <ac:spMkLst>
            <pc:docMk/>
            <pc:sldMk cId="915181088" sldId="258"/>
            <ac:spMk id="2055" creationId="{A4AC5506-6312-4701-8D3C-40187889A947}"/>
          </ac:spMkLst>
        </pc:spChg>
        <pc:picChg chg="add mod">
          <ac:chgData name="Line Bach Pedersen" userId="24c2cda2-fe33-49b9-8170-7d90734f430a" providerId="ADAL" clId="{D2A89428-B8F2-402D-A410-42B105D275ED}" dt="2025-01-16T08:38:11.327" v="29"/>
          <ac:picMkLst>
            <pc:docMk/>
            <pc:sldMk cId="915181088" sldId="258"/>
            <ac:picMk id="14" creationId="{B965753A-4CCD-5598-BCCA-24F4A397B825}"/>
          </ac:picMkLst>
        </pc:picChg>
      </pc:sldChg>
      <pc:sldChg chg="addSp delSp modSp mod delAnim">
        <pc:chgData name="Line Bach Pedersen" userId="24c2cda2-fe33-49b9-8170-7d90734f430a" providerId="ADAL" clId="{D2A89428-B8F2-402D-A410-42B105D275ED}" dt="2025-01-22T13:54:28.805" v="354"/>
        <pc:sldMkLst>
          <pc:docMk/>
          <pc:sldMk cId="271277787" sldId="259"/>
        </pc:sldMkLst>
        <pc:spChg chg="mod">
          <ac:chgData name="Line Bach Pedersen" userId="24c2cda2-fe33-49b9-8170-7d90734f430a" providerId="ADAL" clId="{D2A89428-B8F2-402D-A410-42B105D275ED}" dt="2025-01-16T10:15:23.355" v="301" actId="404"/>
          <ac:spMkLst>
            <pc:docMk/>
            <pc:sldMk cId="271277787" sldId="259"/>
            <ac:spMk id="2" creationId="{0E328B41-1118-4013-825E-9E8381F26773}"/>
          </ac:spMkLst>
        </pc:spChg>
        <pc:spChg chg="add mod">
          <ac:chgData name="Line Bach Pedersen" userId="24c2cda2-fe33-49b9-8170-7d90734f430a" providerId="ADAL" clId="{D2A89428-B8F2-402D-A410-42B105D275ED}" dt="2025-01-16T10:21:57.636" v="317" actId="1076"/>
          <ac:spMkLst>
            <pc:docMk/>
            <pc:sldMk cId="271277787" sldId="259"/>
            <ac:spMk id="3" creationId="{AB83F61F-7BA0-F17B-04C4-5B03E5AAD386}"/>
          </ac:spMkLst>
        </pc:spChg>
        <pc:spChg chg="add mod">
          <ac:chgData name="Line Bach Pedersen" userId="24c2cda2-fe33-49b9-8170-7d90734f430a" providerId="ADAL" clId="{D2A89428-B8F2-402D-A410-42B105D275ED}" dt="2025-01-16T10:22:03.517" v="320" actId="1036"/>
          <ac:spMkLst>
            <pc:docMk/>
            <pc:sldMk cId="271277787" sldId="259"/>
            <ac:spMk id="6" creationId="{A13EAA0E-0A90-797B-718B-5DBE8C9F7711}"/>
          </ac:spMkLst>
        </pc:spChg>
        <pc:picChg chg="add mod">
          <ac:chgData name="Line Bach Pedersen" userId="24c2cda2-fe33-49b9-8170-7d90734f430a" providerId="ADAL" clId="{D2A89428-B8F2-402D-A410-42B105D275ED}" dt="2025-01-16T10:21:42.322" v="315" actId="1076"/>
          <ac:picMkLst>
            <pc:docMk/>
            <pc:sldMk cId="271277787" sldId="259"/>
            <ac:picMk id="3074" creationId="{B9DD0511-A11C-7150-AB2A-B86986BA7930}"/>
          </ac:picMkLst>
        </pc:picChg>
        <pc:inkChg chg="add">
          <ac:chgData name="Line Bach Pedersen" userId="24c2cda2-fe33-49b9-8170-7d90734f430a" providerId="ADAL" clId="{D2A89428-B8F2-402D-A410-42B105D275ED}" dt="2025-01-22T13:54:28.805" v="354"/>
          <ac:inkMkLst>
            <pc:docMk/>
            <pc:sldMk cId="271277787" sldId="259"/>
            <ac:inkMk id="4" creationId="{98C18881-7D88-3A23-C569-F78AF5C54D5C}"/>
          </ac:inkMkLst>
        </pc:inkChg>
      </pc:sldChg>
      <pc:sldChg chg="addSp modSp mod">
        <pc:chgData name="Line Bach Pedersen" userId="24c2cda2-fe33-49b9-8170-7d90734f430a" providerId="ADAL" clId="{D2A89428-B8F2-402D-A410-42B105D275ED}" dt="2025-01-16T10:23:59.235" v="332" actId="1076"/>
        <pc:sldMkLst>
          <pc:docMk/>
          <pc:sldMk cId="3505482550" sldId="260"/>
        </pc:sldMkLst>
        <pc:spChg chg="mod">
          <ac:chgData name="Line Bach Pedersen" userId="24c2cda2-fe33-49b9-8170-7d90734f430a" providerId="ADAL" clId="{D2A89428-B8F2-402D-A410-42B105D275ED}" dt="2025-01-16T10:22:55.255" v="325" actId="404"/>
          <ac:spMkLst>
            <pc:docMk/>
            <pc:sldMk cId="3505482550" sldId="260"/>
            <ac:spMk id="2" creationId="{0CCBFD06-F91C-49BC-AE2E-D1C5ECAFDC51}"/>
          </ac:spMkLst>
        </pc:spChg>
        <pc:spChg chg="mod">
          <ac:chgData name="Line Bach Pedersen" userId="24c2cda2-fe33-49b9-8170-7d90734f430a" providerId="ADAL" clId="{D2A89428-B8F2-402D-A410-42B105D275ED}" dt="2025-01-16T09:44:57.634" v="230" actId="20577"/>
          <ac:spMkLst>
            <pc:docMk/>
            <pc:sldMk cId="3505482550" sldId="260"/>
            <ac:spMk id="3" creationId="{EDA2DCF3-D1CA-49B6-A9A1-E0E2A6D9D84C}"/>
          </ac:spMkLst>
        </pc:spChg>
        <pc:picChg chg="add mod">
          <ac:chgData name="Line Bach Pedersen" userId="24c2cda2-fe33-49b9-8170-7d90734f430a" providerId="ADAL" clId="{D2A89428-B8F2-402D-A410-42B105D275ED}" dt="2025-01-16T10:23:59.235" v="332" actId="1076"/>
          <ac:picMkLst>
            <pc:docMk/>
            <pc:sldMk cId="3505482550" sldId="260"/>
            <ac:picMk id="6146" creationId="{EEB182DF-22BD-AF7F-A632-6ECC9B1A1992}"/>
          </ac:picMkLst>
        </pc:picChg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4287020397" sldId="261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2619745941" sldId="262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3417564716" sldId="263"/>
        </pc:sldMkLst>
      </pc:sldChg>
      <pc:sldChg chg="add 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314424329" sldId="264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2367968747" sldId="265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1366576180" sldId="266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3347922800" sldId="267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1719866700" sldId="268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813147975" sldId="269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2084978432" sldId="270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1168928776" sldId="272"/>
        </pc:sldMkLst>
      </pc:sldChg>
      <pc:sldChg chg="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399545609" sldId="273"/>
        </pc:sldMkLst>
      </pc:sldChg>
      <pc:sldChg chg="addSp delSp modSp add mod modNotesTx">
        <pc:chgData name="Line Bach Pedersen" userId="24c2cda2-fe33-49b9-8170-7d90734f430a" providerId="ADAL" clId="{D2A89428-B8F2-402D-A410-42B105D275ED}" dt="2025-01-16T09:18:35.142" v="77" actId="20577"/>
        <pc:sldMkLst>
          <pc:docMk/>
          <pc:sldMk cId="1568678920" sldId="274"/>
        </pc:sldMkLst>
      </pc:sldChg>
      <pc:sldChg chg="addSp delSp add del setBg delDesignElem">
        <pc:chgData name="Line Bach Pedersen" userId="24c2cda2-fe33-49b9-8170-7d90734f430a" providerId="ADAL" clId="{D2A89428-B8F2-402D-A410-42B105D275ED}" dt="2025-01-16T08:37:55.142" v="17"/>
        <pc:sldMkLst>
          <pc:docMk/>
          <pc:sldMk cId="2621889393" sldId="274"/>
        </pc:sldMkLst>
      </pc:sldChg>
      <pc:sldChg chg="addSp modSp new mod">
        <pc:chgData name="Line Bach Pedersen" userId="24c2cda2-fe33-49b9-8170-7d90734f430a" providerId="ADAL" clId="{D2A89428-B8F2-402D-A410-42B105D275ED}" dt="2025-01-22T14:03:56.524" v="355"/>
        <pc:sldMkLst>
          <pc:docMk/>
          <pc:sldMk cId="4041920909" sldId="275"/>
        </pc:sldMkLst>
        <pc:spChg chg="mod">
          <ac:chgData name="Line Bach Pedersen" userId="24c2cda2-fe33-49b9-8170-7d90734f430a" providerId="ADAL" clId="{D2A89428-B8F2-402D-A410-42B105D275ED}" dt="2025-01-16T09:40:20.520" v="169" actId="20577"/>
          <ac:spMkLst>
            <pc:docMk/>
            <pc:sldMk cId="4041920909" sldId="275"/>
            <ac:spMk id="2" creationId="{C516F0B6-E592-E07E-A6B6-05EEE020AD4C}"/>
          </ac:spMkLst>
        </pc:spChg>
        <pc:spChg chg="mod">
          <ac:chgData name="Line Bach Pedersen" userId="24c2cda2-fe33-49b9-8170-7d90734f430a" providerId="ADAL" clId="{D2A89428-B8F2-402D-A410-42B105D275ED}" dt="2025-01-16T09:44:28.361" v="225" actId="27636"/>
          <ac:spMkLst>
            <pc:docMk/>
            <pc:sldMk cId="4041920909" sldId="275"/>
            <ac:spMk id="3" creationId="{98F428E5-7BDE-8E99-23F0-34B8CB9BB83F}"/>
          </ac:spMkLst>
        </pc:spChg>
        <pc:spChg chg="add mod">
          <ac:chgData name="Line Bach Pedersen" userId="24c2cda2-fe33-49b9-8170-7d90734f430a" providerId="ADAL" clId="{D2A89428-B8F2-402D-A410-42B105D275ED}" dt="2025-01-16T09:44:36.154" v="227" actId="688"/>
          <ac:spMkLst>
            <pc:docMk/>
            <pc:sldMk cId="4041920909" sldId="275"/>
            <ac:spMk id="4" creationId="{6C2FFBE9-6A3C-4CA8-E215-3A0142B41682}"/>
          </ac:spMkLst>
        </pc:spChg>
        <pc:inkChg chg="add">
          <ac:chgData name="Line Bach Pedersen" userId="24c2cda2-fe33-49b9-8170-7d90734f430a" providerId="ADAL" clId="{D2A89428-B8F2-402D-A410-42B105D275ED}" dt="2025-01-22T14:03:56.524" v="355"/>
          <ac:inkMkLst>
            <pc:docMk/>
            <pc:sldMk cId="4041920909" sldId="275"/>
            <ac:inkMk id="5" creationId="{311AC24C-1BCC-B274-E561-BD60564BE70D}"/>
          </ac:inkMkLst>
        </pc:inkChg>
      </pc:sldChg>
      <pc:sldChg chg="add 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4265977445" sldId="275"/>
        </pc:sldMkLst>
      </pc:sldChg>
      <pc:sldChg chg="new 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830543169" sldId="276"/>
        </pc:sldMkLst>
      </pc:sldChg>
      <pc:sldChg chg="addSp delSp modSp new mod setBg">
        <pc:chgData name="Line Bach Pedersen" userId="24c2cda2-fe33-49b9-8170-7d90734f430a" providerId="ADAL" clId="{D2A89428-B8F2-402D-A410-42B105D275ED}" dt="2025-01-16T09:51:34.253" v="295" actId="1038"/>
        <pc:sldMkLst>
          <pc:docMk/>
          <pc:sldMk cId="2379137782" sldId="276"/>
        </pc:sldMkLst>
        <pc:spChg chg="mod ord">
          <ac:chgData name="Line Bach Pedersen" userId="24c2cda2-fe33-49b9-8170-7d90734f430a" providerId="ADAL" clId="{D2A89428-B8F2-402D-A410-42B105D275ED}" dt="2025-01-16T09:51:22.091" v="285" actId="14100"/>
          <ac:spMkLst>
            <pc:docMk/>
            <pc:sldMk cId="2379137782" sldId="276"/>
            <ac:spMk id="2" creationId="{66B740AA-08B1-7CDA-F374-5C8EB52A2AC9}"/>
          </ac:spMkLst>
        </pc:spChg>
        <pc:spChg chg="add">
          <ac:chgData name="Line Bach Pedersen" userId="24c2cda2-fe33-49b9-8170-7d90734f430a" providerId="ADAL" clId="{D2A89428-B8F2-402D-A410-42B105D275ED}" dt="2025-01-16T09:50:34.241" v="274" actId="26606"/>
          <ac:spMkLst>
            <pc:docMk/>
            <pc:sldMk cId="2379137782" sldId="276"/>
            <ac:spMk id="5127" creationId="{37C89E4B-3C9F-44B9-8B86-D9E3D112D8EC}"/>
          </ac:spMkLst>
        </pc:spChg>
        <pc:picChg chg="add mod">
          <ac:chgData name="Line Bach Pedersen" userId="24c2cda2-fe33-49b9-8170-7d90734f430a" providerId="ADAL" clId="{D2A89428-B8F2-402D-A410-42B105D275ED}" dt="2025-01-16T09:51:34.253" v="295" actId="1038"/>
          <ac:picMkLst>
            <pc:docMk/>
            <pc:sldMk cId="2379137782" sldId="276"/>
            <ac:picMk id="4" creationId="{7AC4979F-69F6-7382-E9CA-279B0266DA21}"/>
          </ac:picMkLst>
        </pc:picChg>
        <pc:picChg chg="add mod">
          <ac:chgData name="Line Bach Pedersen" userId="24c2cda2-fe33-49b9-8170-7d90734f430a" providerId="ADAL" clId="{D2A89428-B8F2-402D-A410-42B105D275ED}" dt="2025-01-16T09:50:51.013" v="280" actId="1076"/>
          <ac:picMkLst>
            <pc:docMk/>
            <pc:sldMk cId="2379137782" sldId="276"/>
            <ac:picMk id="5122" creationId="{F50B9025-123A-ADB0-8D76-9EE1261135FB}"/>
          </ac:picMkLst>
        </pc:picChg>
        <pc:cxnChg chg="add">
          <ac:chgData name="Line Bach Pedersen" userId="24c2cda2-fe33-49b9-8170-7d90734f430a" providerId="ADAL" clId="{D2A89428-B8F2-402D-A410-42B105D275ED}" dt="2025-01-16T09:50:34.241" v="274" actId="26606"/>
          <ac:cxnSpMkLst>
            <pc:docMk/>
            <pc:sldMk cId="2379137782" sldId="276"/>
            <ac:cxnSpMk id="5129" creationId="{AA2EAA10-076F-46BD-8F0F-B9A2FB77A85C}"/>
          </ac:cxnSpMkLst>
        </pc:cxnChg>
        <pc:cxnChg chg="add">
          <ac:chgData name="Line Bach Pedersen" userId="24c2cda2-fe33-49b9-8170-7d90734f430a" providerId="ADAL" clId="{D2A89428-B8F2-402D-A410-42B105D275ED}" dt="2025-01-16T09:50:34.241" v="274" actId="26606"/>
          <ac:cxnSpMkLst>
            <pc:docMk/>
            <pc:sldMk cId="2379137782" sldId="276"/>
            <ac:cxnSpMk id="5131" creationId="{D891E407-403B-4764-86C9-33A56D3BCAA3}"/>
          </ac:cxnSpMkLst>
        </pc:cxnChg>
      </pc:sldChg>
      <pc:sldChg chg="add 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4045340868" sldId="277"/>
        </pc:sldMkLst>
      </pc:sldChg>
      <pc:sldChg chg="add del">
        <pc:chgData name="Line Bach Pedersen" userId="24c2cda2-fe33-49b9-8170-7d90734f430a" providerId="ADAL" clId="{D2A89428-B8F2-402D-A410-42B105D275ED}" dt="2025-01-16T09:03:11.427" v="60" actId="2696"/>
        <pc:sldMkLst>
          <pc:docMk/>
          <pc:sldMk cId="4055726037" sldId="278"/>
        </pc:sldMkLst>
      </pc:sldChg>
      <pc:sldMasterChg chg="del delSldLayout">
        <pc:chgData name="Line Bach Pedersen" userId="24c2cda2-fe33-49b9-8170-7d90734f430a" providerId="ADAL" clId="{D2A89428-B8F2-402D-A410-42B105D275ED}" dt="2025-01-16T09:03:11.427" v="60" actId="2696"/>
        <pc:sldMasterMkLst>
          <pc:docMk/>
          <pc:sldMasterMk cId="4142328991" sldId="2147483660"/>
        </pc:sldMasterMkLst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406215720" sldId="2147483661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1532338313" sldId="2147483662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1925118452" sldId="2147483663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640074036" sldId="2147483664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3751517090" sldId="2147483665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2904316120" sldId="2147483666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3384430661" sldId="2147483667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3422146117" sldId="2147483668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1172800141" sldId="2147483669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3528829302" sldId="2147483670"/>
          </pc:sldLayoutMkLst>
        </pc:sldLayoutChg>
        <pc:sldLayoutChg chg="del">
          <pc:chgData name="Line Bach Pedersen" userId="24c2cda2-fe33-49b9-8170-7d90734f430a" providerId="ADAL" clId="{D2A89428-B8F2-402D-A410-42B105D275ED}" dt="2025-01-16T09:03:11.427" v="60" actId="2696"/>
          <pc:sldLayoutMkLst>
            <pc:docMk/>
            <pc:sldMasterMk cId="4142328991" sldId="2147483660"/>
            <pc:sldLayoutMk cId="1507514757" sldId="2147483671"/>
          </pc:sldLayoutMkLst>
        </pc:sldLayoutChg>
      </pc:sldMasterChg>
    </pc:docChg>
  </pc:docChgLst>
  <pc:docChgLst>
    <pc:chgData name="Line Pedersen" userId="24c2cda2-fe33-49b9-8170-7d90734f430a" providerId="ADAL" clId="{65EA73B4-B5DC-4D14-BB30-77D42146E5C9}"/>
    <pc:docChg chg="custSel addSld delSld modSld sldOrd">
      <pc:chgData name="Line Pedersen" userId="24c2cda2-fe33-49b9-8170-7d90734f430a" providerId="ADAL" clId="{65EA73B4-B5DC-4D14-BB30-77D42146E5C9}" dt="2022-09-23T09:21:57.446" v="262"/>
      <pc:docMkLst>
        <pc:docMk/>
      </pc:docMkLst>
      <pc:sldChg chg="modSp">
        <pc:chgData name="Line Pedersen" userId="24c2cda2-fe33-49b9-8170-7d90734f430a" providerId="ADAL" clId="{65EA73B4-B5DC-4D14-BB30-77D42146E5C9}" dt="2022-09-16T10:43:37.782" v="11" actId="20577"/>
        <pc:sldMkLst>
          <pc:docMk/>
          <pc:sldMk cId="3392626829" sldId="256"/>
        </pc:sldMkLst>
      </pc:sldChg>
      <pc:sldChg chg="addSp delSp modSp mod">
        <pc:chgData name="Line Pedersen" userId="24c2cda2-fe33-49b9-8170-7d90734f430a" providerId="ADAL" clId="{65EA73B4-B5DC-4D14-BB30-77D42146E5C9}" dt="2022-09-16T10:48:19.614" v="28" actId="9405"/>
        <pc:sldMkLst>
          <pc:docMk/>
          <pc:sldMk cId="3899080207" sldId="257"/>
        </pc:sldMkLst>
      </pc:sldChg>
      <pc:sldChg chg="delSp modSp mod">
        <pc:chgData name="Line Pedersen" userId="24c2cda2-fe33-49b9-8170-7d90734f430a" providerId="ADAL" clId="{65EA73B4-B5DC-4D14-BB30-77D42146E5C9}" dt="2022-09-23T09:08:31.497" v="159" actId="20577"/>
        <pc:sldMkLst>
          <pc:docMk/>
          <pc:sldMk cId="271277787" sldId="259"/>
        </pc:sldMkLst>
      </pc:sldChg>
      <pc:sldChg chg="modSp mod">
        <pc:chgData name="Line Pedersen" userId="24c2cda2-fe33-49b9-8170-7d90734f430a" providerId="ADAL" clId="{65EA73B4-B5DC-4D14-BB30-77D42146E5C9}" dt="2022-09-23T09:08:19.801" v="145" actId="20577"/>
        <pc:sldMkLst>
          <pc:docMk/>
          <pc:sldMk cId="4287020397" sldId="261"/>
        </pc:sldMkLst>
      </pc:sldChg>
      <pc:sldChg chg="modSp mod">
        <pc:chgData name="Line Pedersen" userId="24c2cda2-fe33-49b9-8170-7d90734f430a" providerId="ADAL" clId="{65EA73B4-B5DC-4D14-BB30-77D42146E5C9}" dt="2022-09-16T11:25:30.169" v="124" actId="20577"/>
        <pc:sldMkLst>
          <pc:docMk/>
          <pc:sldMk cId="813147975" sldId="269"/>
        </pc:sldMkLst>
      </pc:sldChg>
      <pc:sldChg chg="addSp modSp mod">
        <pc:chgData name="Line Pedersen" userId="24c2cda2-fe33-49b9-8170-7d90734f430a" providerId="ADAL" clId="{65EA73B4-B5DC-4D14-BB30-77D42146E5C9}" dt="2022-09-16T11:26:11.346" v="142" actId="1076"/>
        <pc:sldMkLst>
          <pc:docMk/>
          <pc:sldMk cId="2084978432" sldId="270"/>
        </pc:sldMkLst>
      </pc:sldChg>
      <pc:sldChg chg="del">
        <pc:chgData name="Line Pedersen" userId="24c2cda2-fe33-49b9-8170-7d90734f430a" providerId="ADAL" clId="{65EA73B4-B5DC-4D14-BB30-77D42146E5C9}" dt="2022-09-16T11:04:24.242" v="36" actId="47"/>
        <pc:sldMkLst>
          <pc:docMk/>
          <pc:sldMk cId="76883614" sldId="271"/>
        </pc:sldMkLst>
      </pc:sldChg>
      <pc:sldChg chg="addSp delSp modSp add mod">
        <pc:chgData name="Line Pedersen" userId="24c2cda2-fe33-49b9-8170-7d90734f430a" providerId="ADAL" clId="{65EA73B4-B5DC-4D14-BB30-77D42146E5C9}" dt="2022-09-16T11:03:27.159" v="35"/>
        <pc:sldMkLst>
          <pc:docMk/>
          <pc:sldMk cId="1168928776" sldId="272"/>
        </pc:sldMkLst>
      </pc:sldChg>
      <pc:sldChg chg="addSp delSp modSp add mod ord">
        <pc:chgData name="Line Pedersen" userId="24c2cda2-fe33-49b9-8170-7d90734f430a" providerId="ADAL" clId="{65EA73B4-B5DC-4D14-BB30-77D42146E5C9}" dt="2022-09-23T09:21:57.446" v="262"/>
        <pc:sldMkLst>
          <pc:docMk/>
          <pc:sldMk cId="399545609" sldId="273"/>
        </pc:sldMkLst>
      </pc:sldChg>
    </pc:docChg>
  </pc:docChgLst>
  <pc:docChgLst>
    <pc:chgData name="Line Pedersen" userId="24c2cda2-fe33-49b9-8170-7d90734f430a" providerId="ADAL" clId="{4EE611E1-AFB2-4A92-B1B5-F1F0E026C649}"/>
    <pc:docChg chg="undo redo custSel addSld delSld modSld sldOrd">
      <pc:chgData name="Line Pedersen" userId="24c2cda2-fe33-49b9-8170-7d90734f430a" providerId="ADAL" clId="{4EE611E1-AFB2-4A92-B1B5-F1F0E026C649}" dt="2022-03-17T10:04:10.682" v="1518"/>
      <pc:docMkLst>
        <pc:docMk/>
      </pc:docMkLst>
      <pc:sldChg chg="addSp delSp modSp mod setBg addAnim delAnim setClrOvrMap">
        <pc:chgData name="Line Pedersen" userId="24c2cda2-fe33-49b9-8170-7d90734f430a" providerId="ADAL" clId="{4EE611E1-AFB2-4A92-B1B5-F1F0E026C649}" dt="2022-03-12T10:39:44.001" v="9"/>
        <pc:sldMkLst>
          <pc:docMk/>
          <pc:sldMk cId="3392626829" sldId="256"/>
        </pc:sldMkLst>
      </pc:sldChg>
      <pc:sldChg chg="addSp modSp new mod">
        <pc:chgData name="Line Pedersen" userId="24c2cda2-fe33-49b9-8170-7d90734f430a" providerId="ADAL" clId="{4EE611E1-AFB2-4A92-B1B5-F1F0E026C649}" dt="2022-03-12T11:07:18.101" v="212" actId="14100"/>
        <pc:sldMkLst>
          <pc:docMk/>
          <pc:sldMk cId="3899080207" sldId="257"/>
        </pc:sldMkLst>
      </pc:sldChg>
      <pc:sldChg chg="addSp delSp modSp new mod modClrScheme chgLayout">
        <pc:chgData name="Line Pedersen" userId="24c2cda2-fe33-49b9-8170-7d90734f430a" providerId="ADAL" clId="{4EE611E1-AFB2-4A92-B1B5-F1F0E026C649}" dt="2022-03-14T12:31:10.472" v="1039" actId="700"/>
        <pc:sldMkLst>
          <pc:docMk/>
          <pc:sldMk cId="915181088" sldId="258"/>
        </pc:sldMkLst>
      </pc:sldChg>
      <pc:sldChg chg="addSp modSp new mod modAnim">
        <pc:chgData name="Line Pedersen" userId="24c2cda2-fe33-49b9-8170-7d90734f430a" providerId="ADAL" clId="{4EE611E1-AFB2-4A92-B1B5-F1F0E026C649}" dt="2022-03-14T12:36:11.212" v="1158" actId="20577"/>
        <pc:sldMkLst>
          <pc:docMk/>
          <pc:sldMk cId="271277787" sldId="259"/>
        </pc:sldMkLst>
      </pc:sldChg>
      <pc:sldChg chg="addSp modSp new mod setBg setClrOvrMap">
        <pc:chgData name="Line Pedersen" userId="24c2cda2-fe33-49b9-8170-7d90734f430a" providerId="ADAL" clId="{4EE611E1-AFB2-4A92-B1B5-F1F0E026C649}" dt="2022-03-14T12:36:35.909" v="1160" actId="20577"/>
        <pc:sldMkLst>
          <pc:docMk/>
          <pc:sldMk cId="3505482550" sldId="260"/>
        </pc:sldMkLst>
      </pc:sldChg>
      <pc:sldChg chg="addSp modSp new mod setBg setClrOvrMap">
        <pc:chgData name="Line Pedersen" userId="24c2cda2-fe33-49b9-8170-7d90734f430a" providerId="ADAL" clId="{4EE611E1-AFB2-4A92-B1B5-F1F0E026C649}" dt="2022-03-14T13:45:37.848" v="1249" actId="20577"/>
        <pc:sldMkLst>
          <pc:docMk/>
          <pc:sldMk cId="4287020397" sldId="261"/>
        </pc:sldMkLst>
      </pc:sldChg>
      <pc:sldChg chg="addSp modSp new mod setBg">
        <pc:chgData name="Line Pedersen" userId="24c2cda2-fe33-49b9-8170-7d90734f430a" providerId="ADAL" clId="{4EE611E1-AFB2-4A92-B1B5-F1F0E026C649}" dt="2022-03-12T11:28:12.872" v="448" actId="20577"/>
        <pc:sldMkLst>
          <pc:docMk/>
          <pc:sldMk cId="2619745941" sldId="262"/>
        </pc:sldMkLst>
      </pc:sldChg>
      <pc:sldChg chg="addSp delSp modSp new mod setBg modClrScheme chgLayout">
        <pc:chgData name="Line Pedersen" userId="24c2cda2-fe33-49b9-8170-7d90734f430a" providerId="ADAL" clId="{4EE611E1-AFB2-4A92-B1B5-F1F0E026C649}" dt="2022-03-14T14:56:29.481" v="1277" actId="20577"/>
        <pc:sldMkLst>
          <pc:docMk/>
          <pc:sldMk cId="3417564716" sldId="263"/>
        </pc:sldMkLst>
      </pc:sldChg>
      <pc:sldChg chg="modSp new del mod">
        <pc:chgData name="Line Pedersen" userId="24c2cda2-fe33-49b9-8170-7d90734f430a" providerId="ADAL" clId="{4EE611E1-AFB2-4A92-B1B5-F1F0E026C649}" dt="2022-03-12T11:39:04.472" v="1007" actId="47"/>
        <pc:sldMkLst>
          <pc:docMk/>
          <pc:sldMk cId="3692641626" sldId="264"/>
        </pc:sldMkLst>
      </pc:sldChg>
      <pc:sldChg chg="addSp delSp modSp new mod">
        <pc:chgData name="Line Pedersen" userId="24c2cda2-fe33-49b9-8170-7d90734f430a" providerId="ADAL" clId="{4EE611E1-AFB2-4A92-B1B5-F1F0E026C649}" dt="2022-03-12T10:58:06.453" v="209" actId="14100"/>
        <pc:sldMkLst>
          <pc:docMk/>
          <pc:sldMk cId="2367968747" sldId="265"/>
        </pc:sldMkLst>
      </pc:sldChg>
      <pc:sldChg chg="addSp delSp modSp new mod setBg">
        <pc:chgData name="Line Pedersen" userId="24c2cda2-fe33-49b9-8170-7d90734f430a" providerId="ADAL" clId="{4EE611E1-AFB2-4A92-B1B5-F1F0E026C649}" dt="2022-03-12T11:24:59.263" v="428" actId="26606"/>
        <pc:sldMkLst>
          <pc:docMk/>
          <pc:sldMk cId="1366576180" sldId="266"/>
        </pc:sldMkLst>
      </pc:sldChg>
      <pc:sldChg chg="addSp delSp add del setBg delDesignElem">
        <pc:chgData name="Line Pedersen" userId="24c2cda2-fe33-49b9-8170-7d90734f430a" providerId="ADAL" clId="{4EE611E1-AFB2-4A92-B1B5-F1F0E026C649}" dt="2022-03-12T11:21:10.160" v="340"/>
        <pc:sldMkLst>
          <pc:docMk/>
          <pc:sldMk cId="1172177788" sldId="267"/>
        </pc:sldMkLst>
      </pc:sldChg>
      <pc:sldChg chg="addSp delSp modSp add mod ord">
        <pc:chgData name="Line Pedersen" userId="24c2cda2-fe33-49b9-8170-7d90734f430a" providerId="ADAL" clId="{4EE611E1-AFB2-4A92-B1B5-F1F0E026C649}" dt="2022-03-17T10:04:10.682" v="1518"/>
        <pc:sldMkLst>
          <pc:docMk/>
          <pc:sldMk cId="3347922800" sldId="267"/>
        </pc:sldMkLst>
      </pc:sldChg>
      <pc:sldChg chg="addSp delSp add del setBg delDesignElem">
        <pc:chgData name="Line Pedersen" userId="24c2cda2-fe33-49b9-8170-7d90734f430a" providerId="ADAL" clId="{4EE611E1-AFB2-4A92-B1B5-F1F0E026C649}" dt="2022-03-12T11:38:40.697" v="999"/>
        <pc:sldMkLst>
          <pc:docMk/>
          <pc:sldMk cId="1224746685" sldId="268"/>
        </pc:sldMkLst>
      </pc:sldChg>
      <pc:sldChg chg="modSp add mod">
        <pc:chgData name="Line Pedersen" userId="24c2cda2-fe33-49b9-8170-7d90734f430a" providerId="ADAL" clId="{4EE611E1-AFB2-4A92-B1B5-F1F0E026C649}" dt="2022-03-12T11:39:00.905" v="1006"/>
        <pc:sldMkLst>
          <pc:docMk/>
          <pc:sldMk cId="1719866700" sldId="268"/>
        </pc:sldMkLst>
      </pc:sldChg>
      <pc:sldChg chg="addSp modSp new mod">
        <pc:chgData name="Line Pedersen" userId="24c2cda2-fe33-49b9-8170-7d90734f430a" providerId="ADAL" clId="{4EE611E1-AFB2-4A92-B1B5-F1F0E026C649}" dt="2022-03-14T17:24:41.084" v="1309" actId="1076"/>
        <pc:sldMkLst>
          <pc:docMk/>
          <pc:sldMk cId="813147975" sldId="269"/>
        </pc:sldMkLst>
      </pc:sldChg>
      <pc:sldChg chg="addSp modSp new mod">
        <pc:chgData name="Line Pedersen" userId="24c2cda2-fe33-49b9-8170-7d90734f430a" providerId="ADAL" clId="{4EE611E1-AFB2-4A92-B1B5-F1F0E026C649}" dt="2022-03-12T12:06:08.782" v="1035" actId="1076"/>
        <pc:sldMkLst>
          <pc:docMk/>
          <pc:sldMk cId="2084978432" sldId="270"/>
        </pc:sldMkLst>
      </pc:sldChg>
      <pc:sldChg chg="addSp delSp modSp new mod modClrScheme chgLayout">
        <pc:chgData name="Line Pedersen" userId="24c2cda2-fe33-49b9-8170-7d90734f430a" providerId="ADAL" clId="{4EE611E1-AFB2-4A92-B1B5-F1F0E026C649}" dt="2022-03-17T10:04:10.682" v="1518"/>
        <pc:sldMkLst>
          <pc:docMk/>
          <pc:sldMk cId="76883614" sldId="27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150.06567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2T13:35:10.1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28608 11024 261 0,'0'17'0'0,"19"0"183"0,-19 1-183 15,17 18 0-15,1 34 0 16,-1 0 0-16,-17 1 0 0,0-1 0 15,0 2 0-15,0-20 130 16,-17 20-130-16,17-3 0 0,0-16 0 16,0 1 0-16,-18-2 0 15,18-34 0-15,0 17 0 16,0-35 0-16,0 19 0 16,-17-19 0-16,17 0 106 0,0 0-106 15,0 0 0-15,0-19 0 16,0 19 0-16,0-18 0 0,0 1 0 15,0-1 72-15,0-18-72 16,-19 2 0-16,19-2 0 16,19-17 0-16,-19 1 0 0,0 16 0 15,0 1 0-15,17 0 0 16,-17 0 0-16,0 0 19 0,18 16-19 16,-18 1 0-1,17 1 0-15,-17-1 0 0,0 1 0 16,17 17 0-16,-17-18 0 0,0 18 0 15,0-17 18-15,0 17-18 16,0-17 0-16,0 17 0 16,0-18 0-16,0-1 0 15,0 2 0-15,0-1 10 0,0 1-10 16,0-1 0-16,0 1 0 16,0-18 0-16,0 17 0 0,0-18 0 15,0 18 0-15,0 1 0 16,-17 0 0-16,17-18 10 15,0 17-10-15,0 1 0 0,-17-2 0 16,17 1 0-16,0 1 0 16,0-1 0-16,17 1 0 15,-17 17 3-15,0-18-3 0,0 18 0 16,0 0 0-16,0-17 0 16,0 17 0-16,0 0 0 0,0 0 0 15,0 0 0-15,0-18 1 16,0 18-1-16,17 0 0 0,-17 0 0 15,0 0 0-15,0 0 0 16,0 0 0 0,0 0 0-16,0 0 10 0,0 0-10 15,0 0 0-15,0 0 0 0,0 0 0 16,0 18 0-16,0-18 0 16,0 17 0-16,0 1 0 0,0-1 0 15,18 18 0 1,-18 19 7-16,17-19-7 0,-17 17 0 15,19 2 0-15,-19-19 0 16,16 18 0-16,3-18 0 16,-1 1 0-16,-18-1 0 0,18 0 0 15,-2 0 11-15,-16-18-11 16,19-17 0-16,-19 18 0 0,17-18 0 16,-17-18 0-1,18 18 0-15,-1-17 0 0,1-18 0 16,17-35 0-16,-35-1 0 0,36 18 15 15,-36-1-15-15,17-15 0 0,0 16 0 16,1-1 0-16,17 19 0 16,-16 0 0-1,-2 35 0-15,1 0 6 0,-18 0-6 16,18 18 0-16,-1-1 0 16,1 18 0-16,17 19 0 0,-35-1 0 0,0 16 0 15,17 3 0-15,-17-2 0 16,0-16 0-16,-17 15 29 15,17-16-29-15,17 18 0 0,-17-18 0 16,0-18 0 0,18-16 0-16,-18-2 0 0,17 0-17 15,-17-17 17-15,18 0 0 16,-1-17 0-16,-17 17 0 16</inkml:trace>
  <inkml:trace contextRef="#ctx0" brushRef="#br0" timeOffset="698.22">29508 11147 552 0,'0'18'0'0,"-18"-1"0"16,-18 18 0-16,20 0 0 0,-3 19 0 16,3-2 0-16,-3-17 52 0,19 2-52 15,0-2 0-15,19 0 0 0,-3-18 0 0,-16 1 0 16,19-18 0-16,-3 0 0 16,3 0 65-1,-2 0-65-15,1-18 0 16,17 1 0-16,-17-36 0 15,17 17 0-15,-16 1 0 16,-19 0 0-16,16 0 0 0,-16 0 0 0,0-1 0 16,19 1 47-16,-38 17-47 15,19 1 0-15,0 17 0 16,0 0 0-16,0 17 0 16,0-17 0-16,0 18 0 15,0 17 0-15,0 36 0 0,0-19 65 0,0 1-65 16,0-17 0-1,0 17 0-15,19-18 0 16,-3-18 0-16,3 1 0 0,-2-18 46 0,0 0-46 0,2 0 0 16,-3-35 0-1,3 0 0-15,16-18 0 0,0-1 0 0,-18-16-60 16,2-18 60-16,-2 18 0 16,-17-2 0-1,18 3 0-15,-1-1 0 16,-17-2 0-16,18 37 0 15,-18 35-8-15,0-17 8 16,0 17 0-16,0 0 0 16,0 0 0-16,0 17 0 0,0 18 0 15,0 37 0-15,-18-2 0 16,18 18 0-16,0 0 0 0,0-17 62 16,0-1-62-16,0 0 0 15,18-16 0-15,-18-2 0 16,0-34 0-16,0 17 0 0,0-35 0 15,0 19 0-15,0-19-144 16,0 0 144-16,0 0 0 16</inkml:trace>
  <inkml:trace contextRef="#ctx0" brushRef="#br0" timeOffset="1346.02">29824 11252 524 0,'72'19'0'0,"-37"-19"0"0,35 0 0 0,-16-19 0 0,-1 19 0 16,-18-17 126-16,0-18-126 0,1 17 0 16,-1 1 0-16,-18-18 0 15,1-2 0-15,-1 20 0 16,1-18 0-16,-18 18 0 0,0-1 89 15,-18 1-89-15,18 17 0 16,-17 0 0-16,17 0 0 0,-18 0 0 16,1 17 0-1,0 1 0-15,-1-1 0 0,18 18 0 16,-18 19 42-16,18-2-42 16,0 1 0-16,18-17 0 0,0 16 0 15,-1-17 0-15,0 0 0 16,1-17 0-16,-1 1 0 0,18-19 34 15,-16 17-34 1,-19-17 0-16,16 0 0 0,3-17 0 16,-2 17 0-16,-17 0 0 15,19-19 0-15,-19-16 0 0,0 17 35 16,16 1-35-16,3-35 0 16,-19 15 0-16,0 20 0 0,17-18 0 15,-17 0 0-15,18 0 21 16,17-2-21-16,-18 20 0 15,2-18 0-15,16 18 0 16,-1-1 0-16,3 18 0 0,-20 0 0 16,18 18 21-16,-17-18-21 15,16 34 0-15,-15-16 0 0,-3 18 0 16,3-1 0-16,-2 18 0 16,-17-18 0-1,18 1 21-15,-18-1-21 0,-18 0 0 16,18 0 0-16,0-35 0 15,0 17 0-15,0-17 0 0,0 0 0 0,0 0-143 16,0-17 143 0,0 17 0-16,0 0 0 0,0 0 0 15</inkml:trace>
  <inkml:trace contextRef="#ctx0" brushRef="#br0" timeOffset="1480.94">30883 10830 633 0,'0'-18'0'0,"18"-1"0"0,-18 19 0 16,0 0 0-1</inkml:trace>
  <inkml:trace contextRef="#ctx0" brushRef="#br0" timeOffset="2527.55">31289 10954 496 0,'0'0'0'16,"0"0"0"-16,0 0 0 0,0 0 0 0,-17 0 0 15,0 0 0-15,-2 0 0 0,3 17 0 16,-3-17 112-16,1 18-112 15,-18-1 0-15,20 1 0 0,-20 16 0 16,19 20 0-16,17-1 0 31,0-18 0-31,0 0 0 0,0 1 0 0,17-18 74 16,1-1-74 0,0-17 0-16,-2 17 0 0,3-17 0 0,-2 0 0 15,1-17 0-15,1 0 0 16,-3 17 0-1,3-37 0-15,-2 20 0 0,0-18 56 16,2 0-56-16,-3-18 0 16,3 17 0-16,-19 18 0 0,0 1 0 15,0 17 0-15,0 0 0 16,-19 0 0-16,19 0 53 16,0 17-53-16,0 1 0 15,19 18 0-15,-19-1 0 16,0 0 0-16,0 0 0 0,16 0 0 15,-16-16 0-15,19-1 0 16,-3-18 0-16,3 0 3 0,-2-18-3 16,1 18 0-16,0-36 0 15,17-17 0-15,-17 1 0 16,-1-2 0-16,2-33 0 0,-3 15 0 16,-16 2-18-16,0-1 18 15,19 19 0-15,-38-1 0 16,19 53 0-16,0-17 0 0,0 17 0 15,0 17 0-15,0-17 46 16,0 18-46-16,0 17 0 0,0 17 0 16,0 37 0-16,0-19 0 15,19 19 0-15,-3-37 0 0,-16 2 24 16,19-2-24-16,15 1 0 16,-15-17 0-16,16-18 0 15,0-18 0-15,-17 0 0 0,18 0 0 16,-2-37 30-16,1 20-30 15,-35-36 0-15,35 1 0 16,-16-2 0-16,-3-16 0 0,-16 18 0 16,19 15 0-16,-19 2 0 15,0 35 0-15,-19-17 0 0,19 17 0 16,-16 0 28-16,16 0-28 16,-19 0 0-1,2 17 0-15,17 1 0 0,-18 17 0 0,18-16-11 16,-17 33 11-16,17 0 0 15,0 2 0-15,17-19 0 16,1 0 0-16,-1 0 0 0,18 0 0 16,0-16 0-16,1-19 0 15,-36 0 0-15,36 0-5 16,-18 0 5-16,17-19 0 16,-18 2 0-16,1-18 0 0,-1 0 0 15,2 17 0-15,-2-36 2 16,-17 19-2-16,17 1 0 0,-17-1 0 15,18 0 0-15,-18 16 0 16,0 1 0-16,17 1 0 16,1-1 0-16,1 1 0 15,-2-1 19-15,19 1-19 16,-1 17 0-16,0-18 0 16,17-1 0-16,-17 19 0 0,20 0 0 15,-39 19-272-15,-16-19 272 0</inkml:trace>
  <inkml:trace contextRef="#ctx0" brushRef="#br0" timeOffset="3189.14">29068 12065 288 0,'0'0'0'0,"0"0"0"15,0 16 0-15,0 3 0 0,0-2 0 16,0 18 0-16,0 35 0 15,0 1 0-15,0 0 174 16,0 0-174-16,0-19 0 0,16 18 0 16,-16 2 0-16,0-20 0 0,0 1 0 0,0 0 0 15,0-18 0 1,19-17 0-16,-19-1 116 16,0-17-116-16,0 0 0 15,17 0 0-15,-17 0 0 0,0 0 0 16,0-17 0-16,0-1 0 15,0 18 0-15,0 0 0 0</inkml:trace>
  <inkml:trace contextRef="#ctx0" brushRef="#br0" timeOffset="3556.14">28978 12540 441 0,'19'-53'0'16,"33"36"0"-16,2-1 0 16,-19 18 0-16,0-17 0 15,-17 17 0-15,17 0 0 0,-18-18 0 16,18 18 0-16,-17 18 0 16,18-18 100-16,-19 0-100 0,2 17 0 15,-3-17 0-15,3 0 0 16,-19 18 0-16,16-18 0 15,3 0 0-15,-19 17 0 16,0 1 69-16,16-18-69 0,-16 17 0 16,0 1 0-16,0-1 0 15,0-17 0-15,0 19 0 16,0-2 41-16,0-17-41 0,0 0 0 16,19 18 0-16,-19-18 0 15,0 0 0-15,0 18 0 0,0-18 0 16,0 0-32-16,0 0 32 15,0 0 0-15,0 0 0 0</inkml:trace>
  <inkml:trace contextRef="#ctx0" brushRef="#br0" timeOffset="3800.21">29419 11906 408 0,'0'0'0'0,"19"0"0"0,-19 0 0 0,0 0 0 0,0 0 0 15</inkml:trace>
  <inkml:trace contextRef="#ctx0" brushRef="#br0" timeOffset="4125.04">29631 11781 366 0,'35'89'0'0,"1"-1"0"16,-19 124 0-16,-17-106 0 0,0-71 0 15,0 35 0-15,19-16 0 16,-19-2 0-16,0-17 161 15,0 0-161-15,16 1 0 0,-16 0 0 16,0-36 0-16,0 0 0 16,0 17 0-16,0-17 0 0,0 0 0 15,0 0 0 1,0 0-158-16,0 0 158 16</inkml:trace>
  <inkml:trace contextRef="#ctx0" brushRef="#br0" timeOffset="4668.09">28644 13652 300 0,'0'18'0'15,"-17"34"0"-15,17 18 0 0,17-16 0 0,-17-2 0 0,18 20 0 0,-1-20 0 16,0 1 0-16,1 18 137 15,-1-19-137-15,2 18 0 0,-19-17 0 16,0 1 0-16,16-2 0 16,-16-17 0-1,0 1 0-15,0-18 0 0,0-1 0 16,0-17 41-16,-16 0-41 0,16 0 0 0,0-17 0 31,0-1 0-31,-19-18 0 16,19 36 0-16,0 0 0 15</inkml:trace>
  <inkml:trace contextRef="#ctx0" brushRef="#br0" timeOffset="5041.93">28556 13616 382 0,'17'-18'0'0,"89"-69"0"0,-19 16 0 0,-32 36 0 15,-20 35 0-15,17 0 0 16,-17 0 99-16,0 17-99 16,-16 1 0-16,-19-1 0 0,17 18 0 15,-17 2 0-15,0-2 0 16,-17 17 67-16,-2-16-67 0,2 17 0 15,-18-1 0-15,17-17 0 16,-17 2 0-16,-1-2 0 16,20-1 0-16,-20 1 0 15,1-17-10-15,-1 1 10 0,18-19 0 16,18 0 0-16,0 0 0 16,-17 0 0-16,17-19 0 15,0 19 0-15,0-18 0 0,0 18-161 16,0 0 161-16</inkml:trace>
  <inkml:trace contextRef="#ctx0" brushRef="#br0" timeOffset="5834.39">29138 13529 351 0,'53'69'0'0,"-18"38"0"0,-54-107 0 16,19 17 0-16,0 1 0 0,0-18 0 15,-16 17 0-15,16-17 133 16,0 0-133-16,0-17 0 0,0 17 0 0,0-18 0 15,0 1 0 1,0-18 0-16,0-2 0 0,16-15 0 16,3 0 88-16,-19 15-88 15,17 2 0-15,1 18 0 0,-1-18 0 16,1 0 0-16,18 18 0 16,-19-3 61-16,2 3-61 15,-3-1 0-15,3 18 0 16,-3-17 0-16,-16 17 0 0,19 0 0 0,-19 0 0 15,0 0 39 1,0 0-39-16,0 0 0 0,0 0 0 16,-19 17 0-16,19-17 0 15,-16 18 0-15,16-1 0 16,-19 3 0-16,3-20 0 16,16 17 0-16,0 0 33 15,-19 1-33-15,2-1 0 0,17 1 0 16,0 17 0-16,-19 1 0 15,19-1 0-15,0 17 0 16,19-34 0-16,-2 18 0 0,2-1 0 16,-19-17 27-16,35-1-27 15,-19 1 0-15,19-18 0 16,-16 0 0-16,-2 0 0 0,-17 0 0 16,18 0 0-16,17 0 0 15,-17-18 0-15,-2 1 22 16,3-1-22-16,0 1 0 0,-3-1 0 15,-16-18 0-15,0 1 0 16,19 0 0-16,-19 0 0 16,-19-1 37-16,19 1-37 0,-16 0 0 15,-3 17 0-15,-16 1 0 16,17 0 0-16,1-20 0 0,-1 37 0 16,18-18 0-16,-18 18 0 15,18-17 3-15,-17 17-3 16,17 0 0-16,-19-17 0 0,19 17 0 15,0 0 0-15,0 17 0 16,0-17 0-16,0 0 0 0</inkml:trace>
  <inkml:trace contextRef="#ctx0" brushRef="#br0" timeOffset="6946.49">30020 13298 427 0,'-19'0'0'0,"3"0"0"0,-20 0 0 0,18 0 0 16,1 18 0-16,-1-18 0 0,-18 37 62 16,19-3-62-16,-18 19 0 0,16-1 0 15,19 2 0-15,0-19 0 16,19 0 0-16,-19-18 0 0,16 20 0 16,20-20 0-16,-17 1 41 15,-19-18-41-15,17-18 0 16,1 18 0-1,-1-17 0-15,1-1 0 0,18-1 0 0,-20-16 0 16,3-17 0 0,-3-2 0-16,3 19 52 0,-2-17-52 15,-17 0 0-15,17-20 0 0,-17 2 0 16,0 16 0 0,0 2 0-16,19-1 0 0,-19 17 43 15,0 1-43-15,0 18 0 16,0 17 0-16,0-18 0 15,0 18 0-15,0 0 0 0,-19 18 0 0,19-18 0 16,19 17 45 0,-19 0-45-16,0 19 0 15,0 35 0-15,0-19 0 0,16 20 0 16,-16-20 0-16,19 0 35 0,-19 20-35 16,18-20 0-16,-18-17 0 15,17 19 0-15,1-19 0 0,0 0 0 16,-18-18 30-1,18-17-30-15,-1 0 0 16,-17 0 0-16,17 0 0 0,1 0 0 16,-18-17 0-16,17-1 0 0,1 1 0 15,-1 0 0 1,2-18 15-16,-3-19-15 0,-16 19 0 16,19-18 0-16,-19 36 0 15,0-20 0-15,17 2 0 0,-17 18 0 16,0 17 0-16,0 0 0 15,0 0 11-15,0 0-11 16,0 0 0-16,0 17 0 0,19 1 0 16,-19-1 0-16,0 20 0 15,0 15 0-15,16-17 0 0,-16 0 0 16,19 2 0-16,-2-2 11 16,1-18-11-16,-1 0 0 15,1 1 0-15,-1-18 0 16,-17-18 0-16,19 18 0 0,-19-17 0 15,17 0 0-15,1-1 0 16,-1 1 5-16,0-20-5 16,1-15 0-16,-18 17 0 15,19-17 0-15,-19 15 0 0,17 2 0 0,-17 18 0 16,0-1 0 0,0 18 3-16,0 0-3 0,0 0 0 15,18 0 0-15,-18 18 0 16,0-1 0-16,0 18 0 0,0 2 0 15,17 15 13-15,-17 0-13 16,0 2 0-16,0-19 0 0,18 0 0 16,-18 0 0-16,0 1 0 15,18-36 0-15,-18 18 0 0,16-18 0 16,-16 0 0-16,19-18-34 16,-19-1 34-16,16 2 0 15,-16-1 0 1,0-34 0-16,19-19 0 0,-2 18 0 0,-17-16 0 15,0 14 0 1,0 55-227-16,0 0 227 0</inkml:trace>
  <inkml:trace contextRef="#ctx0" brushRef="#br0" timeOffset="7186.08">30938 12876 504 0,'51'70'0'0,"-16"124"0"0,-16-159 0 0,-19 36 0 15,0-1 0-15,0-16 0 0,0-19 88 0,0 0-88 16,0 0 0 0,0 1 0-16,0-18 0 15,0-1 0-15,0-17 0 16,0 0 0-16,0 0 0 15,0 0 0-15,17 0-178 0,-17 0 178 0</inkml:trace>
  <inkml:trace contextRef="#ctx0" brushRef="#br0" timeOffset="7669.64">31183 13105 367 0,'-17'17'0'0,"-18"1"0"0,17-1 0 16,0 19 0-16,1-18 0 15,17 0 0-15,0-1 0 0,-18-17 0 0,18 18 107 0,0-1-107 31,0 0 0-31,0-17 0 0,18 18 0 16,-18-18 0-16,0 17 0 16,17 3 76-16,1-20-76 0,0 17 0 15,-2 0 0 1,3-17 0-16,-19 18 0 0,17-18 0 16,1 17 0-16,1 1 0 15,-3-1 0-15,-16-17 0 16,19 18 56-16,-2-1-56 0,0-17 0 15,2 19 0-15,-19-1 0 16,16-18 0-16,-16 0 0 0,19 17 0 16,-19-17 0-16,0 0 0 15,0 0-84-15,0-17 84 16,0 17 0-16,16-37 0 0,-16 20 0 16,0-18 0-16,19 0 0 15,-19-17 0-15,0-3 0 0,0 21-157 16,0 34 157-16</inkml:trace>
  <inkml:trace contextRef="#ctx0" brushRef="#br0" timeOffset="7883.5">31413 12946 451 0,'0'0'0'0,"0"0"0"16,0 0 0-16,0 18 0 0,0-1 0 15,17 0 0-15,-17 19 0 16,18 0 0-16,-18 16 0 0,18 1 74 15,-18 1-74-15,18-19 0 0,-18-1 0 16,0-16 0-16,0 19 0 16,17-20 0-16,-17 0 0 15,0-17 0-15,0 18 0 16,0-1 0-16,0-17-158 0,0 0 158 16</inkml:trace>
  <inkml:trace contextRef="#ctx0" brushRef="#br0" timeOffset="8552.77">31308 13281 406 0,'0'0'0'0,"0"0"0"0,16 0 0 16,3 0 0-16,-3 0 0 0,19-17 0 0,-16 17 0 15,16-18 0-15,1 18 95 0,-1-17-95 16,17 17 0-16,-17-18 0 16,1 0 0-16,0 18 0 15,-20-18 0-15,3 0 0 0,-3 18 84 16,-16-17-84-16,19 17 0 16,-19 0 0-16,0-18 0 0,0 18 0 15,0-17 0-15,0 17 0 16,0 0 0-1,-19-18 72-15,3 18-72 0,16 0 0 0,-19 0 0 16,19 18 0 0,0-18 0-16,-16 0 0 15,16 17 0-15,0 1 0 16,0-1 0-16,16 1 0 16,-16 18 45-16,19-1-45 0,-19 17 0 0,16-34 0 15,3 19 0 1,-1-20 0-16,-1 0 0 15,19 1 0-15,-19-1 0 0,18 1 0 0,-35-18 41 0,18 0-41 16,-18 0 0 0,17 0 0-16,2 0 0 15,-19 0 0-15,0 0 0 16,16-18 0-16,-16 1 0 16,0-1 0-16,19 1 56 15,-19 0-56-15,0-20 0 0,16 2 0 16,-16-17 0-16,19 34 0 15,-19-18 0-15,17 1 0 0,2 17 0 16,-2-17 52-16,18 0-52 16,-17 17 0-16,-1 0 0 15,1 0 0-15,-1 1 0 0,36-18 0 16,-35 18 0-16,36-1 0 16,-37 0 0-16,19 18 0 15,-1-17-159-15,0 17 159 0,-35 17 0 16,17-17 0-16,-17 0 0 15</inkml:trace>
  <inkml:trace contextRef="#ctx0" brushRef="#br0" timeOffset="96803.74">1728 12258 240 0,'-35'388'0'0,"35"-282"0"0,-19-1 0 16,3-16 0-16,-3-19 0 16,19-16 0-16,-16 16 166 0,16-17-166 15,-19 0 0-15,2-1 0 16,17 3 0-16,0-3 0 16,0-35 0-16,0 1 0 0,0-1 0 15,0-17 0-15,0 0 50 16,0-17-50-16,0 17 0 0,0 0 0 15</inkml:trace>
  <inkml:trace contextRef="#ctx0" brushRef="#br0" timeOffset="97559.66">2275 12187 248 0,'-19'106'0'0,"3"36"0"0,16-55 0 16,0 2 0-16,-19-36 0 0,19 35 0 15,0-18 0-15,-16 1 0 16,16-18 160 0,0 17-160-16,-19 1 0 0,19-18 0 0,-17 0 0 15,17-17 0 1,-18-1 0-16,18-18 109 16,-17 0-109-16,-2 1 0 0,2-18 0 0,17 0 0 15,-18-18 0-15,1 18 0 16,-2-34 0-1,3 16 0-15,16 18 0 0</inkml:trace>
  <inkml:trace contextRef="#ctx0" brushRef="#br0" timeOffset="98277.56">1780 12822 406 0,'0'0'0'0,"17"0"0"16,2-17 0-16,-2 17 0 16,1 0 0-16,36-18 0 0,15 1 0 15,1-19 0-15,-16 36 0 0,-18-17 0 16,16-2 98 0,2 19-98-16,-19-17 0 0,18 17 0 15,-18-17 0-15,18-1 0 16,-17 1 0-16,-2-1 0 15,1 0 0-15,-17 18 0 0,-1-17-71 0,2 17 71 32,-19-19 0-32,0 19 0 0,0 19 0 15,0-19 0-15,-19 17 0 16,19-17 0-16,-17 18 0 0,17 0 14 16,-18-1-14-16,18 1 0 15,0-1 0-15,-17 0 0 16,17 19 0-16,0 0 0 0,0-19 0 15,0 18 0-15,0 19 8 16,0-19-8-16,17 18 0 0,-17-19 0 16,18 2 0-16,-18 0 0 15,0-1 0-15,17 0 0 16,-17-18 0-16,19 19 0 0,-3-18 22 16,3-18-22-16,-3 0 0 15,3 0 0-15,-19-18 0 0,16 18 0 16,4-36 0-16,15 1 0 15,-18 0 0-15,18-18 0 16,-35 17 46-16,18-16-46 0,-1 17 0 16,-17-19 0-1,19 2 0-15,-19 17 0 0,16-1 0 16,-16 36 33-16,18-17-33 16,-18 17 0-16,0 0 0 0,0 17 0 15,0 1 0-15,18 0 0 16,-18 17 0-16,17 36 0 0,-17-1 54 15,0-18-54 1,18-16 0-16,-18 17 0 0,0-18 0 0,17 0 0 16,2 1 13-16,-1-18-13 15,-1-18 0-15,0 0 0 0,2 0 0 16,-3-36 0-16,-16 18 0 16,19-17 0-16,-19 35 0 15,0 0 0 1</inkml:trace>
  <inkml:trace contextRef="#ctx0" brushRef="#br0" timeOffset="98638.02">3173 12664 553 0,'0'-18'0'0,"0"18"0"0,0 0 0 0,-17 0 0 15,-1 18 0-15,18-1 0 0,-17 0 0 0,-1 2 0 16,18 16 0-16,0-17 61 15,0-1-61-15,18 1 0 16,-1-1 0-16,1 1 0 0,-1-1 0 16,19-17 0-16,-17 0 0 15,16 0 0-15,0 19 0 16,-18-19 0-16,1 0 0 0,-1 0 52 16,0 17-52-1,-17 1 0-15,0 0 0 0,0 17 0 0,-17-18 0 16,0 36 0-16,-18-35 0 15,35 17 0 1,-35-17 55-16,16-1-55 16,-16 1 0-16,18-18 0 15,-2 0 0-15,19-18 0 0,0 18 0 16,-17 0 0-16,17-17 0 16,0 17-216-16,0 0 216 0</inkml:trace>
  <inkml:trace contextRef="#ctx0" brushRef="#br0" timeOffset="98955.37">3563 12329 448 0,'0'0'0'0,"0"0"0"0,0 0 0 0,0 17 0 0,0 1 0 0,0 16 0 15,0 20 0-15,16 16 0 16,-16 1 0-16,0-18 123 0,0 18-123 16,19-18 0-16,-19-18 0 15,0 17 0-15,0 2 0 16,16-19 0-16,-16 0 0 0,19-18 0 15,-19-17 0-15,17 18 0 16,-17-18-171-16,0-18 171 16,18 1 0-16,-18 17 0 0</inkml:trace>
  <inkml:trace contextRef="#ctx0" brushRef="#br0" timeOffset="99558.78">3739 12787 364 0,'87'35'0'0,"1"-52"0"15,-69 17 0-15,-3-18 0 0,-16 1 0 16,19-1 0-16,-3 0 0 16,3 1 0-16,0-19 0 0,-3 19 91 15,-16-1-91-15,0-17 0 16,0 35 0-16,0-18 0 0,-16 18 0 15,-3 0 0-15,0 18 0 16,3 0 0-16,-19 17 88 16,16 18-88-16,2-18 0 0,0 0 0 15,-2 35 0-15,19-34 0 16,19 17 0-16,-2-18 0 16,0 0 60-16,2-17-60 0,-3-18 0 15,3 0 0-15,-3-18 0 16,22 0 0-16,-4-16 0 0,1-1 42 15,0-18-42 1,-16 17 0-16,16-17 0 16,-19 0 0-16,3 17 0 0,-3 2 0 15,3-1 0-15,-1 17 0 0,-18 18 0 16,18 0 10-16,-1 18-10 16,-17-1 0-16,18 1 0 0,-1 35 0 15,1 0 0-15,-18-1 0 16,0 19 0-1,0 0 0-15,0-19 0 0,0 19 0 16,-18-1 0-16,1-16 49 0,-1 33-49 16,-17-32 0-16,17-3 0 0,-17 0 0 15,16-34 0-15,-16-1 30 16,19-17-30-16,-20-17 0 0,18-1 0 16,1-34 0-16,-1 0 0 15,0-37 0-15,18 0 0 0,0 19 0 16,18-1-220-1,-18 71 220-15</inkml:trace>
  <inkml:trace contextRef="#ctx0" brushRef="#br0" timeOffset="99701.7">4145 12222 506 0,'16'0'0'16,"-16"18"0"-16,19-18 0 0,16 18 0 0,-19 0 0 0,-16-18 0 0,0 0 0 16</inkml:trace>
  <inkml:trace contextRef="#ctx0" brushRef="#br0" timeOffset="100088.6">4602 12681 414 0,'19'0'0'0,"-2"-17"0"15,18 17 0 1,0-18 0-16,-17-17 0 16,-1 17 116-16,-17 1-116 0,19-2 0 0,-19-16 0 15,0 18 0-15,-19-18 0 16,19 17 0-16,-17 1 0 15,-1 17 0 1,1 0 0-16,-1 0 88 16,1 17-88-16,17 1 0 15,-18-1 0-15,1 53 0 0,-2 2 0 16,19-20 0-16,0 1 0 16,19 0 0-16,-2-18 49 0,18 0-49 15,0 19 0-15,19-19 0 16,-2 0 0-16,-17-18 0 15,1 19 0-15,16-18 0 0,2 17 0 16,-19-17 0-16,0-1 0 16,-35-17-200-16,0 0 200 0</inkml:trace>
  <inkml:trace contextRef="#ctx0" brushRef="#br0" timeOffset="123568.8">1728 13916 186 0,'0'0'0'0,"-18"17"0"0,18 1 0 16,0 1 0-16,0-2 0 15,0 18 0-15,-17 18 124 16,17 1-124-16,0 15 0 0,0-16 0 16,0-17 0-16,0 34 0 15,0-35 0-15,-19 0 0 16,19 36 0-16,-16-18 85 16,-3-17-85-16,3 17 0 15,-3-18 0-15,2-1 0 0,17-16 0 16,-19 0 0-16,19-1 0 15,-17-17 59-15,17 18-59 0,-18 0 0 16,18-18 0-16,0 0 0 16,-17 0 0-16,17 0 0 0,0 0 41 15,0 0-41-15,0 0 0 16,0 0 0-16,17-18 0 16,-17 18 0-16,18-18 0 15,-18 18 0-15,17 0 29 0,-17-17-29 16,19 17 0-16,-2 0 0 15,2 0 0-15,16 0 0 16,0 0 0-16,-18 0 0 0,36 0 0 16,-19 0 0-16,2 17 0 15,1-17 33-15,-2 18-33 0,18 0 0 16,-37 0 0-16,19-18 0 16,-16 17 0-16,-3-17 0 0,3 0 0 15,-2 0 0-15,1 0 0 16,-1 0 2-16,2 0-2 15,-19 0 0-15,0 0 0 0</inkml:trace>
  <inkml:trace contextRef="#ctx0" brushRef="#br0" timeOffset="124101.26">2291 14304 288 0,'-86'53'0'0,"86"70"105"0,0-105-105 0,0 35 0 0,16 0 0 16,3 0 0-16,-19-18 0 0,16 0 0 15,19 0 0-15,-17-17 79 16,17 0-79-16,0-18 0 15,-35-18 0-15,37 0 0 0,-20 1 0 16,2-1 0-16,-3-17 0 16,2 0 0-1,0-1 78-15,-18-16-78 16,0 16 0-16,0 1 0 0,17-17 0 0,-17 15 0 16,-17-15 0-16,17 16 0 15,-18 2 0 1,0 34 0-16,2 0 66 0,-3-19-66 0,2 19 0 15,17 0 0-15,-18 19 0 16,-1-19 0-16,19 0 0 0,-16 0 0 16,16 17-185-16,0-17 185 15</inkml:trace>
  <inkml:trace contextRef="#ctx0" brushRef="#br0" timeOffset="124518.81">2610 14109 317 0,'0'0'0'0,"0"0"0"0,-19 20 0 0,3-3 0 0,16-1 0 0,-19 20 0 0,-16 17 0 16,0 0 128-16,1 18-128 15,15-19 0-15,2-17 0 0,-20 19 0 16,21-1 0-16,-3-18 0 31,3 18 0-31,-3-18 0 0,1 0 86 0,2-17-86 0,16-1 0 16,0 1 0-1,0-18 0-15,0 18 0 16,0-18 0-16,0 0 0 0,0 0-159 16,0 0 159-16</inkml:trace>
  <inkml:trace contextRef="#ctx0" brushRef="#br0" timeOffset="125139.06">2822 14162 315 0,'0'0'0'0,"0"0"0"0,0 19 0 15,0-19 0-15,0 35 0 16,0-18 0-16,0 1 0 0,0 35 150 15,0 18-150-15,0-19 0 16,-19 1 0-16,19-17 0 16,0-1 0-16,-17-17 0 0,17 0 0 15,0-1 0-15,0-17 0 16,0 0 0-16,0 0 95 0,-18 0-95 16,36-17 0-16,-18-1 0 15,0 0 0-15,0-17 0 16,0 35 0-16,17-89 0 15,2 19 0-15,-3 0 0 0,20 16 56 16,-19 37-56-16,1-18 0 16,-1 0 0-16,2 18 0 15,-1-3 0-15,-1 20 0 0,0-17 0 16,2 17 0-16,-19 17 0 16,16-17 0-16,3 20 0 0,-2-3 59 15,1 18-59-15,-1-18 0 16,1 53 0-16,-1-34 0 15,1 17 0-15,-18-18 0 0,0 35 0 16,0-34 0-16,0-1 0 16,0 19 34-16,0-20-34 0,0 2 0 15,-18-18 0 1,18-18 0-16,0 17 0 0,0-17 0 16,0 0 0-16,0 0 0 15</inkml:trace>
  <inkml:trace contextRef="#ctx0" brushRef="#br0" timeOffset="179056.7">28856 6013 272 0,'0'19'0'0,"0"16"0"16,17 18 0-16,-17 18 168 0,0-1-168 15,0 0 0-15,0 1 0 16,0 18 0-16,0-2 0 0,-17 2 0 16,17-19 0-16,-19 2 142 15,19-3-142-15,-16 2 0 16,-2-18 0-16,18-35 0 0,-18-1 0 16,18 0 0-16,0-17 0 15,-19 0 85-15,19 0-85 16,0-17 0-16,-16-18 0 0,16 35 0 15,0 0 0-15</inkml:trace>
  <inkml:trace contextRef="#ctx0" brushRef="#br0" timeOffset="183479.79">28714 7107 185 0,'0'0'0'0,"0"0"0"0,0 0 0 15,0 0 0-15,0 0 0 0,0 0 0 16,0 0 108-16,0 0-108 15,17-17 0-15,2 17 0 16,-3 17 0-16,3-17 0 0,-1 0 0 16,0 0 90-16,-2 0-90 0,20 19 0 15,-1-19 0-15,0 17 0 16,0-17 0-16,1 17 0 0,18-17 80 16,-2 0-80-16,-16 0 0 15,15 0 0-15,-32-17 0 16,16 17 0-16,0 0 0 15,1-17 0-15,-19 17 0 0,18-19 0 16,-35 19 0 0,19 0 61-16,-3 0-61 0,-16 0 0 0,0 0 0 15</inkml:trace>
  <inkml:trace contextRef="#ctx0" brushRef="#br0" timeOffset="184111.5">29526 6561 297 0,'-72'35'0'16,"56"0"0"-16,-19 36 0 0,16-1 0 0,3 1 0 0,16-18 0 16,0 0 0-16,16 18 0 15,19-37 0-15,-16 2 152 0,16-19-152 16,-18 2 0-16,19-19 0 0,15 0 0 15,-13-19 0-15,-22 2 0 16,19-1 0 0,1-17 105-16,-19 18-105 15,2-18 0-15,-3-19 0 16,-16 19 0-16,0-18 0 0,0 0 0 0,0 17 89 16,-16 2-89-1,16-1 0-15,-19 35 0 0,2-18 0 16,0 18 0-1,17 0 0-15,-19 0 0 0,19 18 0 16,-16-18 0-16,16 0-61 16,-19 17 61-16,19-17 0 0,0 0 0 15,0 0 0-15</inkml:trace>
  <inkml:trace contextRef="#ctx0" brushRef="#br0" timeOffset="184380.8">29754 6509 459 0,'-52'34'0'0,"0"36"0"0,-21 126 0 0,22-74 0 15,51-86 0-15,-18 34 0 16,0-17 0-16,1-17 0 15,17-2 0-15,0-34 0 16,0 18 45-16,0-18-45 0,0 0 0 16,0-18 0-16,17 18 0 0,1-34 0 15,0 15 0-15,-18 19-151 16,0 0 151-16</inkml:trace>
  <inkml:trace contextRef="#ctx0" brushRef="#br0" timeOffset="184754.4">30055 6509 388 0,'0'0'0'15,"0"0"0"-15,-19 0 0 0,3 0 0 16,16 0 0-16,-35 0 0 16,16 17 0-16,2-17 0 0,-1 17 0 15,18-17 0 1,-17 18 0-16,17-1 145 0,0 1-145 15,0-18 0-15,0 17 0 16,17 1 0-16,18 1 0 16,19-2 0-16,-19 1 0 0,18-1 0 0,0-17 0 15,-36 18 0-15,19-18 94 16,-1 17-94 0,0 0 0-16,-35 1 0 0,17 0 0 15,-34 18 0-15,17-1 0 16,-18-18 0-16,1 19 0 0,0-1 0 15,-19 1 97-15,1-19-97 16,17 1 0-16,-17-1 0 0,16-34 0 16,2 17 0-16,0-35 0 15,17-1 0-15,0 1 0 16,0 35-217-16,0 0 217 16</inkml:trace>
  <inkml:trace contextRef="#ctx0" brushRef="#br0" timeOffset="184968.29">30531 6667 518 0,'0'18'0'15,"0"-1"0"-15,17 18 0 0,-17-18 0 0,0 1 0 16,0 0 0-16,0 1 0 0,19-2 4 0,-19-17-4 15,0-17 0-15,0 17 0 16</inkml:trace>
  <inkml:trace contextRef="#ctx0" brushRef="#br0" timeOffset="185129.98">30496 6526 562 0,'17'0'0'0,"37"17"0"0,-2-17 0 16,19 18 0-16,0-36 0 16,-20 18 0-16,3-17 0 0,-2 0 118 15,-16 17-118 1,-1-18 0-16,19 18 0 0,-54 0 0 16,0 0 0-16</inkml:trace>
  <inkml:trace contextRef="#ctx0" brushRef="#br0" timeOffset="185711.22">30531 6032 314 0,'0'0'0'0,"0"18"0"0,17-18 0 16,-17 35 0-16,0-18 0 0,0 18 0 15,0 37 0-15,0-3 0 0,0-16 0 16,0 1 142-16,0-19-142 16,-17 17 0-16,17 2 0 0,0-19 0 15,0 17 0-15,0-15 0 16,0-2 0-16,17 0 0 15,-17-1 55-15,0 2-55 0,0-17 0 16,0-2 0-16,0 0 0 16,0-17 0-16</inkml:trace>
  <inkml:trace contextRef="#ctx0" brushRef="#br0" timeOffset="186322.59">30336 6509 218 0,'0'0'0'0,"0"0"0"0,0 0 0 16,0 0 0-16,0 0 0 0,0 0 0 15,0 0 0-15,0 0 0 0,0 0 0 0,0 0 181 16,0 0-181-1,0 0 0-15,0 0 0 0,0 0 0 16,19 0 0 0,-3 0 0-16,-16-18 0 15,19 18 0-15,-2 0 0 0,2 0 0 16,-19 0 124-16,16 0-124 0,3 0 0 0,-2 0 0 16,1 0 0-1,-1 0 0-15,1 0 0 16,-1 0 75-16,-17 0-75 15,19 0 0-15,-19 0 0 0,0 0 0 16,0 0 0-16</inkml:trace>
  <inkml:trace contextRef="#ctx0" brushRef="#br0" timeOffset="187283.33">29543 7796 297 0,'-53'53'0'0,"17"16"0"0,1-15 0 0,19-1 0 15,16-18 0-15,0 19 0 16,16-19 0-16,-16-1 0 0,19-34 0 16,-3 18 0-16,3-18 159 15,-19 0-159-15,17 0 0 16,-17-18 0-16,18 18 0 0,0-17 0 16,-1-18 0-16,1 18 0 15,-2-20 112-15,3-15-112 16,0-1 0-16,-19 17 0 0,0 1 0 15,0 0 0-15,0 18 0 16,0-1 0-16,0 18 0 16,0 0 85-16,0 0-85 0,0 0 0 15,0 0 0-15,-19 18 0 16,19-1 0-16,0 0 0 16,0 36 0-16,0-17 0 0,0 17 76 15,19-18-76-15,-3-18 0 0,3 20 0 16,16-20 0-1,-18 1 0-15,19-1 0 16,-20-17 0-16,19 0 0 0,-16-17 37 0,16 17-37 16,-18-18 0-16,2 1 0 15,-2-20 0 1,1 2 0-16,-18 0 0 0,0 35 0 16,0 0 0-16,35-124 0 15,-18 72 0-15,2 17-230 0,-19 35 230 16</inkml:trace>
  <inkml:trace contextRef="#ctx0" brushRef="#br0" timeOffset="187596.55">29966 7883 634 0,'19'0'0'0,"-19"35"0"16,0-17 0-16,0 18 0 0,16-1 0 0,-16-17 65 16,19-1-65-16,-19 1 0 15,16-1 0-15,-16-17 0 0,19 0 0 16,-2 0 0-16,-17-17 0 15,17-18 0-15,18-18 43 0,-16-1-43 16,-1-15 0 0,-18 16 0-16,17 17 0 0,1 19 0 15,-18 17 0-15,18 0 0 16,-18 17 39-16,18-17-39 16,-18 36 0-16,17 17 0 15,-17 16 0-15,17-15 0 16,-17-19 0-16,18 18 0 15,-18-18 39-15,17 1-39 0,1-1 0 0,-1-35 0 16,2 0 0-16,-3 0 0 16,-16 0 0-16,0 0 0 15</inkml:trace>
  <inkml:trace contextRef="#ctx0" brushRef="#br0" timeOffset="187909.62">30567 7672 570 0,'-89'18'0'0,"53"69"0"0,36-68 0 16,19-1 0-16,-19-1 0 15,17 1 0-15,18-1 106 0,0 0-106 0,36 36 0 0,-17-34 0 16,-37-19 0-1,18 17 0-15,1 1 0 0,-20-18 0 16,3 17 72 0,-3 1-72-16,-16-1 0 15,-16-17 0-15,16 18 0 16,-19 17 0-16,3-16 0 0,-2-19 0 16,-17 17 0-16,17-17-225 15,1 0 225-15,17 0 0 0,0 0 0 16</inkml:trace>
  <inkml:trace contextRef="#ctx0" brushRef="#br0" timeOffset="188388.97">30938 7690 440 0,'-20'53'0'0,"-15"87"0"16,18-122 0-16,-1 36 0 0,18-2 0 15,0-17 0-15,-17 0 0 16,34-17 122-16,-17 1-122 0,18-19 0 16,-18 0 0-16,17 0 0 15,1-19 0-15,19 1 0 16,-2-34 0-16,0-1 0 0,-19-1 90 15,3-15-90-15,-2 16 0 16,-17 17 0-16,0-17 0 16,0 53 0-16,0 0 0 0,0 0 0 15,0 0 0-15,0 18 94 16,0 0-94-16,0 16 0 16,-17 20 0-16,17-2 0 0,0-17 0 15,0 2 0-15,17 15 0 16,-17-34 0-16,18 17 55 0,-1 0-55 15,19-16 0-15,-20-19 0 16,20 0 0-16,-18-19 0 0,1 19 0 16,-3-35 0-16,20 0-120 15,-36 17 120-15,17-34 0 16,2-20 0-16,-19 38 0 0,0 34 0 16,0 0 0-16</inkml:trace>
  <inkml:trace contextRef="#ctx0" brushRef="#br0" timeOffset="188611.02">31343 7426 625 0,'0'17'0'0,"0"18"0"0,0 53 0 16,0 1 0-16,0-1 0 0,0-17 0 16,0-19 0-1,16 0 0-15,3 2 77 16,-3-36-77-16,3-1 0 0,-2-17 0 0,1 18 0 15,0-36 0-15,0 1 0 16,-1-1 0-16,18-18 0 0,0-17 0 16,-35 1 0-1,0 52-210-15,0 0 210 0</inkml:trace>
  <inkml:trace contextRef="#ctx0" brushRef="#br0" timeOffset="188786.94">31694 7337 640 0,'0'0'0'15,"0"0"0"-15,0 17 0 0,0 19 0 16,19 34 0-16,-19 36 0 0,16-17 0 16,-16-1 0-16,0-35 0 0,0 17 98 15,0-18-98 1,0 2 0-16,0-19 0 0,19-17 0 16,-19-18 0-16,0 17 0 15,0-17 0-15,-19 0-222 0,19 0 222 0</inkml:trace>
  <inkml:trace contextRef="#ctx0" brushRef="#br0" timeOffset="189302.15">31236 7707 560 0,'0'0'0'0,"0"0"0"0,0 0 0 15,0 0 0-15,0 0 0 16,36 0 0-16,-19-17 0 0,37 17 0 16,16-18 126-16,1 18-126 15,-19-17 0-15,2 17 0 16,-19 0 0-16,-1 0 0 0,20 0 0 16,-19 0 0-16,19 17 0 15,-20-17 0-15,1 0 0 16,0 0 82-16,0 0-82 0,0 0 0 15,1-17 0-15,0-1 0 16,-18-1 0-16,-1 2 0 0,1 1 55 16,-18-3-55-16,17 2 0 15,-17 17 0-15,0-18 0 0,0 1 0 16,0 17 0-16,-17-18 0 16,17 0 0-16,-18 0 0 15,18 18 60-15,-17 0-60 0,17 0 0 16,-18 0 0-16,18 18 0 15,-17 0 0-15,17 35 0 16,-19 16 42-16,19-15-42 16,36 17 0-16,-18-37 0 15,17 38 0-15,0-38 0 0,1 1 0 16,33 2 29-16,-32-20-29 16,16 1 0-16,17-1 0 0,-35 1 0 15,17-1 0-15,3-17 0 16,-4 0 0-16,-51 0 0 0,0 0 0 15</inkml:trace>
  <inkml:trace contextRef="#ctx0" brushRef="#br0" timeOffset="-188172.78">1446 15592 95 0,'0'0'0'0,"0"0"0"0,0 0 0 0,0 0 0 15,0 0 0-15,-19 0 0 0,19 0 119 16,0 0-119-16,-17 0 0 16,17 0 0-16,0 18 0 15,0-18 0-15,-17 17 0 16,17-17 0-16,0 18 0 0,0-1 0 16,0-17 0-16,0 18 71 15,0-1-71-15,0 1 0 0,17 0 0 16,-17 0 0-16,0 0 0 15,17-18 0-15,-17 17 0 0,0 18 0 16,19-18 0-16,-19 37 46 16,16-19-46-16,-16 0 0 15,19 0 0-15,-19 0 0 16,17 2 0-16,-17-2 0 16,18-1 0-16,-1-16 0 0,-17 17 38 15,18-16-38 1,-1 15 0-16,2 2 0 0,-19-1 0 0,0 1 0 15,17-18 0-15,-17 17 18 16,0-18-18-16,19 0 0 0,-19 1 0 16,16-18 0-1,-16 17 0-15,0-17 0 16,19 18 2-16,-19-18-2 16,0 0 0-16,16 19 0 0,-16-19 0 15,0 0 0-15,0 0 0 16,0 0 0-16,19 0 0 0,-19 0 0 15,0 0 0-15,0 0 13 0,0 0-13 16,0 0 0-16,0 0 0 0,0 0 0 16,0-19 0-16,0 19 0 15,-19 0 0 1,19-18 0-16,0 18 0 0,0 0 0 0,0 0 44 16,0 0-44-1,0 0 0-15,0 0 0 16,0 0 0-16,0 0 0 0,-16-17 0 15,16 17 0-15,0 0 0 16,0 0 0-16,0-18 0 16,0 18 25-16,0 0-25 15,0 0 0-15,0 0 0 0,0 0 0 16,0 0 0-16,0 0 0 16,0 0 14-16,0-17-14 15,0 17 0-15,0-17 0 0,16-1 0 16,-16 1 0-16,0 17 0 15,0-18 0-15,19-1 0 0,-19 19 0 16,0-17 0-16,17-1 18 16,-17 1-18-16,0 17 0 0,0-18 0 15,18-17 0-15,-18-1 0 16,17 1 0-16,1 0 0 16,-1 18 0-1,-17-1 0-15,17-17 0 0,-17 16-2 16,19-16 2-16,-19 18 0 0,17-18 0 15,-17 17 0-15,18-36 0 16,-18 19 0-16,0-17 0 16,19 17 0-16,-3-19-36 0,3 19 36 15,-3 0 0-15,3 0 0 0,-1-1 0 16,-18 18 0-16,16 1 0 16,-16 0 0-16,19-18 0 15,-3 17 0-15,-16 0 0 0,19 0-12 16,-3 0 12-16,-16 18 0 15,19-17 0-15,-2 17 0 0,-17 0 0 16,0 0 0-16</inkml:trace>
  <inkml:trace contextRef="#ctx0" brushRef="#br0" timeOffset="-187444.92">2221 15892 218 0,'-70'53'0'0,"17"-1"0"15,-1-17 0-15,38 2 0 0,-3-2 0 0,3-1 0 16,-3 1 0 0,19-17 94-16,0 18-94 0,0-1 0 15,0-17 0 1,0-1 0-16,0 18 0 0,0-16 0 0,19-1 59 16,-19-1-59-1,16 1 0-15,3-18 0 0,-3 0 0 0,-16 0 0 16,36-18 0-16,-18 18 33 15,-1-17-33 1,-17-1 0-16,36-18 0 0,-18 1 0 16,18-18 0-1,-20 17 0-15,3-17 33 0,-19 19-33 16,0-19 0-16,16 17 0 16,-16-17 0-16,19 36 0 0,-3-18 0 15,2 35 0-15,-18-18 0 16,0 18 0-16,19 0 0 15,-19 0 38-15,0 18-38 0,0-18 0 16,16 17 0-16,-16 1 0 16,0-1 0-16,19 18 0 15,-19 19 0-15,16-19 0 0,-16 17 0 16,19 1 37-16,-19-17-37 16,18-1 0-16,-1 0 0 15,-17 0 0-15,19-35 0 0,-19 19 0 16,16-19 0-16,-16 0-154 15,0 0 154-15</inkml:trace>
  <inkml:trace contextRef="#ctx0" brushRef="#br0" timeOffset="-186938.53">2645 15962 265 0,'0'53'0'0,"0"1"0"0,16-2 0 0,-16 0 0 0,20-15 0 16,-20-20 91-16,0 0-91 16,17 1 0-16,-17-18 0 0,0 0 0 15,0 18 0-15,0-18 0 16,0-18 0-16,18 18 0 15,-18-18 0-15,0 1 51 0,0 0-51 16,17-20 0-16,-17 2 0 16,18-17 0-16,-1 17 0 0,-17-1 0 15,18 18 0-15,-1-17 0 16,2 18 43-16,-3 17-43 16,2-18 0-16,-18 18 0 15,18 0 0-15,-1 0 0 0,1 18 0 16,-18-1 50-16,0 1-50 15,17-1 0-15,2 37 0 16,-19-1 0-16,18-19 0 0,-18 1 0 16,0 2 0-16,0-3 0 15,0-16 0-15,0 0 0 16,17-1 2-16,-17-17-2 0,0 18 0 16,17-36 0-16,2 18 0 15,-19-17 0-15,16 17 0 0,-16 0 0 16,0 0 0-1,0 0-151-15,0 0 151 16</inkml:trace>
  <inkml:trace contextRef="#ctx0" brushRef="#br0" timeOffset="-186390.45">3263 15786 297 0,'-71'35'0'0,"52"17"0"0,-16 37 0 0,18-36 0 0,-1-17 0 15,18-1 0 1,0 0 0-16,0 17 0 0,18-34 0 16,-18 1 0-16,17-19 0 0,1 17 0 15,-1-17 0-15,2-17 0 16,-2 17 0-1,18-19 0-15,-16 1 15 0,16 1-15 16,-18-18 0-16,1 0 0 0,-1 0 0 31,0-19 0-31,2 2 0 0,-3 17 0 16,-16-19 0-16,0 2 0 0,19-1 0 16,-19 17 0-16,0 1 73 15,0 17-73-15,0 18 0 16,0-17 0-16,0 17 0 15,0 0 0-15,0 0 0 0,0 0 0 16,-19 0 107-16,19 17-107 16,0-17 0-16,0 35 0 15,0-17 0-15,0 36 0 0,0 15 0 16,0 3 70-16,19-20-70 16,-19-17 0-16,17 19 0 15,-17-19 0-15,0 17 0 0,0-17 0 16,0 19 0-16,0-19 44 15,0-17-44-15,0-1 0 0,0 1 0 16,0-1 0-16,18-17 0 16,-18 0 0-16,0 0 0 0,0 0 0 15,0 0 0-15</inkml:trace>
  <inkml:trace contextRef="#ctx0" brushRef="#br0" timeOffset="-185971.61">4038 15169 283 0,'18'0'0'0,"0"17"0"0,-18 1 0 0,0-1 0 16,0 37 0-16,0 16 0 15,-36 0 121-15,20 19-121 0,-22-18 0 16,22-19 0-16,-19 36 0 16,-1-17 0-16,19-1 0 0,-2 19 106 15,3-19-106 1,16 1 0-16,-19-19 0 15,19 20 0-15,0-38 0 0,-16 19 0 16,16-18 0-16,0-16 76 0,-19 16-76 16,19-17 0-16,0-1 0 15,0-17 0-15,0 0 0 0,0 17 0 16,-16-17 0-16,16 0 0 16,0-17 0-16,0 17-176 15,0 0 176-15</inkml:trace>
  <inkml:trace contextRef="#ctx0" brushRef="#br0" timeOffset="-185128.34">4109 16069 312 0,'17'0'0'0,"2"17"0"0,-3-17 0 15,3 0 0-15,-3 0 0 16,3 0 0-16,-3 0 0 0,3-17 0 15,17-1 0 1,-19-1 110-16,1 2-110 0,-1-1 0 0,1-17 0 16,-18 18 0-16,17-1 0 0,-17 1 0 15,19-1 0-15,-19-18 0 32,0 18 0-32,-19 1 0 0,19 17 99 15,-17-17-99-15,17 17 0 0,-35 0 0 0,17 17 0 16,1-17 0-1,-1 17 0-15,0 1 0 0,-1-1 70 0,3 2-70 32,-19 16 0-32,16 0 0 15,19 18 0-15,-16-17 0 0,16 17 62 16,0-19-62-16,16 1 0 16,-16 2 0-16,19-3 0 0,-3 2 0 15,19-19 0-15,-35 1 33 16,19-1-33-16,-1-17 0 15,0 0 0-15,-1 0 0 0,1 0 0 16,-1 0 0-16,1-35 0 16,-1 18 0-16,18-1 0 15,1-34 11-15,-19-2-11 16,1-16 0-16,-1 16 0 0,-17-16 0 16,19 18 0-16,-19-20 0 15,16 20 0-15,-16-1 0 16,19 0-25-16,-19 0 25 0,0 36 0 15,17-18 0-15,-17 35 0 0,0-19 0 16,0 1 0-16,18 18 0 16,-18 0 0-16,0 18 0 0,0-18 32 15,0 36-32 1,0-18 0-16,0 52 0 0,17-17 0 16,-17 18 0-16,0-2 0 0,0 3 0 15,0-2 54-15,0-16-54 16,0 33 0-16,0-33 0 15,-17 16 0-15,17-18 0 0,0 2 26 16,0-19-26-16,0-18 0 16,17 1 0-16,-17-18 0 15,19 17 0-15,-19-17 0 0,0 0 0 16</inkml:trace>
  <inkml:trace contextRef="#ctx0" brushRef="#br0" timeOffset="-177758.35">28627 15292 149 0,'-19'0'0'0,"2"-17"0"16,17-2 0-16,-18 19 0 0,1-18 0 15,-1 18 0-15,18-17 0 0,-19 17 137 16,2 0-137-16,17 17 0 16,0-17 0-16,-17 18 0 15,17-18 0-15,0 36 0 16,0-18 0-16,0 17 0 15,17 35 94-15,-17-34-94 0,17 17 0 16,2-1 0-16,-1-16 0 16,-1-1 0-16,1 18 0 15,-1-18 0-15,2 1 0 16,-2-1 0-16,1 0 0 16,-1-18 73-16,0 1-73 15,-17-1 0-15,0 2 0 0,18-1 0 16,-18-18 0-16,17 17 0 0,-17-17 48 15,0 0-48-15,0 0 0 16,19 0 0-16,-19-17 0 0,0-1 0 16,16-18 0-16,-16-34 0 15,19-1 0-15,-1 1 0 0,-18 0 0 16,18 16 61-16,-18-16-61 16,16 16 0-1,-16 2 0-15,19-18 0 0,16 16 0 16,-18 2 0-16,1-1 49 15,17 17-49-15,-18-17 0 16,2 35 0-16,15 1 0 16,-16 0 0-16,1 17 0 0,-3-18 0 15,3-1 0-15,-19 19 0 16,0 0 0-16</inkml:trace>
  <inkml:trace contextRef="#ctx0" brushRef="#br0" timeOffset="-176598.37">29368 15256 284 0,'0'0'0'0,"0"0"0"0,0 0 0 16,-19 0 0-16,19 19 0 15,-17-19 0-15,-2 0 0 0,2 0 0 16,-1 0 0-16,18 0 0 0,-17 0 108 16,-1 17-108-16,1-17 0 15,-2 18 0-15,19-1 0 16,-16 1 0-16,-2-1 0 0,1 18 0 16,-1 1 0-16,18 0 0 15,-18-1 90-15,18 17-90 0,0 2 0 16,18-2 0-16,-18-17 0 15,18 1 0-15,-1-18 0 16,1-18 0-16,-2 18 0 16,-16-18 0-16,19 0 0 15,-2-18 67-15,1 18-67 0,-1-18 0 16,1-18 0-16,-1 19 0 16,2-18 0-16,-2-18 0 15,2-1 0-15,-19 20 55 16,0-19-55-16,0-1 0 0,16 19 0 15,-16 0 0-15,0 0 0 0,0 18 0 16,0 17 0-16,0 0 0 16,0 0 46-16,0 0-46 15,0 0 0-15,0 17 0 16,19 1 0-16,-19-1 0 16,0 1 0-16,0 34 0 0,0 2 0 0,16-19 0 15,-16 17 0-15,0-15 44 16,19-2-44-1,-19 17 0-15,0-34 0 0,0-1 0 0,16 1 0 16,-16-18 0 0,0 0-40-16,0 0 40 0,19-18 0 15,-19 1 0-15,17-1 0 0,-17-34 0 16,18-20 0-16,0 38 0 16,-18-19 0-16,17 17 0 15,1 1-188-15,-18 0 188 0,16 17 0 16,-16 1 0-16,19 17 0 15,-19 0 0-15,19 17 0 16,-19-17 0-16,0 18 0 16,16-1 0-16,-16 18 0 0,0-17 52 15,0 18-52-15,0 17 0 0,0-36 0 0,0 18 0 16,0-16 0 0,0-2 0-16,0-17 0 15,0 0 0-15,0 0 40 0,0-17-40 16,19 17 0-1,-19-37 0-15,16 20 0 0,3-53 0 0,-2 16 39 16,19 2-39-16,-20-1 0 16,19 17 0-16,0 18 0 0,1-16 0 31,-17 34 0-31,-2 0 0 0,-17 0 0 16,0 17 0-16,18 0 40 0,-18 1-40 15,17 1 0-15,-17 16 0 16,0 17 0-16,0 1 0 15,0-17 0-15,0-1 0 16,-17 0 0-16,17-18-2 16,0-17 2-16,0 18 0 0,17-18 0 15,-17 0 0-15,18 0 0 16,-1-18 0-16,2 18 0 0,-3-17 0 16,3 0 0-16,-19 17-190 15,0 0 190-15</inkml:trace>
  <inkml:trace contextRef="#ctx0" brushRef="#br0" timeOffset="-176110.16">30124 15204 441 0,'0'0'0'0,"-16"17"0"0,-3 0 0 0,19 1 0 15,0 1 0-15,-17 16 0 16,17 0 0-16,0-18 0 0,17 18 69 16,-17-17-69-16,19-18 0 15,-3 18 0-15,3-18 0 16,-1-18 0-16,-1 18 0 0,1-18 46 16,35-34-46-16,-18 17 0 15,-18-19 0-15,1 2 0 16,-1 17 0-16,2-18 0 15,-3 17 0-15,3-17 0 16,-19 1 0-16,0 15 46 0,0 20-46 0,-19 0 0 16,19 17 0-16,0-18 0 15,0 36 0-15,0-18 0 16,-16 0 0-16,16 17 0 16,0 0 0-16,0 20 68 15,0-3-68-15,0 19 0 16,0 1 0-16,0-1 0 0,0-1 0 15,16 2 0-15,-16-19 0 16,19 17 0-16,-19-17 0 0,17 1 33 16,2 0-33-16,-19-19 0 0,0-17 0 15,16 0 0-15,-16 0 0 16,19 0 0-16,-19-17-211 16,0 17 211-16</inkml:trace>
  <inkml:trace contextRef="#ctx0" brushRef="#br0" timeOffset="-175402.67">31078 14498 276 0,'17'71'0'0,"-34"35"0"0,-107 264 0 0,71-282 0 31,0 35 0-31,17 1 0 0,1-18 0 16,1 0 0-16,-1 17 178 0,17-34-178 16,-18 17 0-1,1-19 0-15,0 2 0 0,18-2 0 0,-2 2 0 0,2-54 0 16,17 19 0-1,-18-19 0-15,18 0 0 0,0-18-136 16,0-17 136 0</inkml:trace>
  <inkml:trace contextRef="#ctx0" brushRef="#br0" timeOffset="-174758.82">31024 15892 288 0,'0'18'0'0,"19"-1"0"0,-19-17 0 0,0 18 0 15,0-1 0-15,17-17 0 16,-17 18 0-16,18-18 0 0,-18 0 129 15,17 0-129-15,1 0 0 16,0 0 0-16,-18-18 0 0,16 18 0 16,3-17 0-16,-2-1 0 15,1 1 0-15,1-20 0 16,-3 20 0-16,-16-18 104 0,19 0-104 16,-19 18 0-16,0-1 0 15,0-18 0-15,-19 18 0 0,3 1 0 16,16-1 0-16,-19 18 0 15,1 0 73-15,18 0-73 16,-17 18 0-16,-2-1 0 0,3 1 0 16,-2 18 0-1,-17 17 0-15,17-1 44 16,18 2-44-16,0-19 0 0,0 35 0 16,18-34 0-16,-18-1 0 0,17 0 0 15,1 0 0-15,16 0 0 16,2-16 38-16,-18-19-38 0,1-19 0 15,16 19 0-15,-1 0 0 16,-15-18 0-16,16 1 0 16,-19-18-10-16,19-17 10 0,1-2 0 15,-18 19 0-15,-18 35 0 16</inkml:trace>
  <inkml:trace contextRef="#ctx0" brushRef="#br0" timeOffset="-174516.4">31606 15504 530 0,'0'106'0'0,"19"-1"0"0,-38 36 0 0,19 54 0 16,0-73 0-16,-16-104 0 15,16 1 82-15,0 15-82 16,0 2 0-16,-19-19 0 0,19-17 0 16,0 0 0-1,0 0 0-15</inkml:trace>
  <inkml:trace contextRef="#ctx0" brushRef="#br0" timeOffset="-173193.89">30301 15116 137 0,'0'0'0'0,"0"0"0"0,0 0 0 0,0 0 0 0,0 0 0 16,0 0 0-16,0 0 0 0,-17 0 0 15,17-19 0-15,0 19 118 32,0 0-118-32,-18 0 0 0,18 0 0 15,0 0 0-15,-17 0 0 16,17 0 0-16,-17 0 104 0,17 0-104 15,0 0 0-15,-18-17 0 16,18 17 0-16,0 0 0 16,-18 0 0-16,18 0 0 15,0 0 0-15,-18 0 0 0,18 0 0 16,-17 0 81-16,17 0-81 16,0 0 0-16,0 0 0 0,0 0 0 15,-18 17 0-15,18-17 0 16,0 0 0-16,-19 0 53 15,19 0-53-15,-16 19 0 16,16-19 0-16,0 0 0 0,-19 0 0 16,19 0 0-16,0 0 0 15,0 0 0-15,-17 0 0 16,17 17 28-16,0-17-28 0,0 0 0 16,0 0 0-16,0 18 0 15,0-18 0-15,0 0 0 0</inkml:trace>
  <inkml:trace contextRef="#ctx0" brushRef="#br0" timeOffset="-172415">30089 15062 174 0,'0'0'0'0,"0"0"0"0,0 0 0 0,-17 0 0 16,17 0 0 0,0 18 0-16,-17-18 82 15,17 0-82-15,0 17 0 0,0-17 0 0,0 19 0 16,-19-19 0 0,19 17 0-16,0 1 0 15,0-18 0-15,0 18 51 0,0-1-51 0,0-17 0 16,0 18 0-16,0-1 0 15,-16 0 0-15,16-17 28 0,0 18-28 16,0-18 0 0,0 19 0-16,0-19 0 0,16 17 0 15,-16 1 0-15,0-18 0 16,0 17 27-16,0-17-27 16,0 0 0-16,0 18 0 0,0-18 0 15,0 0 0-15,0 0 0 16,0 17 7-16,19-17-7 15,-19 0 0-15,0 0 0 16,0 18 0-16,0-18 0 0,0 0 0 16,0 17 18-16,0-17-18 15,0 0 0-15,0 0 0 16,0 0 0-16,0 0 0 0,0 0 0 0,0 0 0 16,17 0 1-16,-17 18-1 15,0-18 0 1,0 0 0-16,0 0 0 15,0 0 0-15,0 0 0 0,0 0 0 16,0 0 0-16,0 0 0 16</inkml:trace>
  <inkml:trace contextRef="#ctx0" brushRef="#br0" timeOffset="-171797.59">30390 14569 145 0,'0'0'0'0,"0"0"0"0,0 0 0 16,0 0 0-16,0 0 0 0,0 0 0 16,0 0 0-16,0 0 143 15,-19 18-143-15,19-18 0 0,-16 17 0 16,16-17 0-16,0 17 0 16,0 2 0-16,0-19 82 15,0 17-82-15,0 1 0 0,0-1 0 16,16 0 0-16,-16 1 0 15,0 17 0-15,0-17 0 16,0 18 0-16,0-1 0 16,0-17 0-16,0-1 85 0,0 18-85 15,0-18 0-15,0 2 0 16,0-1 0-16,-16-1 0 0,16 0 0 16,0-17 0-16,0 18 0 0,0-18 0 15,0 18 0 1,0-1 54-16,0-17-54 0,0 18 0 15,0-18 0-15,0 17 0 0,0-17 0 16</inkml:trace>
  <inkml:trace contextRef="#ctx0" brushRef="#br0" timeOffset="-97941.54">28502 17126 258 0,'0'53'0'15,"0"35"0"-15,0 1 0 0,0-19 0 16,0 1 0-16,0-1 0 0,0 0 0 16,-17-16 175-1,17-1-175-15,0 18 0 0,0-37 0 16,0-16 0-16,-18 0 0 16,18-1 0-16,-17 1 39 0,-2-18-39 15,19 0 0 1,0-18 0-16,-16 1 0 0,16 17 0 0,0 0 0 15</inkml:trace>
  <inkml:trace contextRef="#ctx0" brushRef="#br0" timeOffset="-97536.73">28309 17108 373 0,'17'-17'0'15,"1"-1"0"-15,-1 1 0 16,37-19 0-16,-19-17 102 0,17 35-102 16,2-16 0-1,-19 34 0-15,1-18 0 0,-1 18 0 0,-1 18 0 16,1-1 0-16,-16 0 0 0,16 19 76 16,-17-1-76-16,0-17 0 15,-2 35 0-15,-16-18 0 16,0 36 0-16,0-19 0 0,0 19 0 15,0-18 0-15,-16 35 73 16,-20-17-73-16,17-1 0 16,3 1 0-1,-20 0 0-15,1 17 0 0,0-35 0 16,-18-1 0-16,18 2 0 16,-19-19 0-16,19 0 0 0,-1-17 55 0,1-1-55 15,18 0 0 1,-1-17 0-16,1 0 0 0,17 19 0 15,-18-19 0-15,18-19 0 16,0 19 0-16,0 0 0 0,0 0 0 16</inkml:trace>
  <inkml:trace contextRef="#ctx0" brushRef="#br0" timeOffset="-97259.28">29120 17515 384 0,'0'17'0'0,"0"0"0"0,0 1 0 0,-17 0 0 0,17 34 0 0,0-16 0 16,0-1 0-16,0 18 0 0,0-18 109 15,0 1-109-15,0-1 0 0,0 0 0 32,0-35 0-32,0 18 0 0,0-18 0 15,0 0-148-15,0 0 148 16</inkml:trace>
  <inkml:trace contextRef="#ctx0" brushRef="#br0" timeOffset="-97099.6">29084 17391 375 0,'0'-18'0'0,"0"1"0"16,0 17 0-16,0-18 0 16,0 18 0-16,0 0 0 0</inkml:trace>
  <inkml:trace contextRef="#ctx0" brushRef="#br0" timeOffset="-96686.77">29454 17249 349 0,'0'18'0'0,"-16"-18"0"15,16 18 0-15,-19-1 0 16,3-17 0-16,-3 18 0 0,3 18 0 15,-20-1 0-15,0 0 115 0,18-17-115 16,1-1 0-16,-1 1 0 16,1 18 0-16,17-19 0 0,0-17 0 15,0 17 0-15,0-17 0 16,0 18 0-16,17-18 0 16,1 18 89-16,17-18-89 15,-18 17 0-15,2-17 0 0,17 18 0 16,-20-18 0-16,3 0 0 15,16 17 0-15,-19-17 0 0,3 19 0 16,-2-2 63-16,-17 1-63 0,0 17 0 16,0 0 0-16,0 36 0 15,-36-18 0-15,20-1 0 16,-3-16 0-16,-16-1 0 0,19-17 0 16,-20 0 0-1,17-1-22-15,2-17 22 0,17 0 0 16,-18-17 0-1,18 17 0-15,0 0 0 0,0 0 0 16</inkml:trace>
  <inkml:trace contextRef="#ctx0" brushRef="#br0" timeOffset="-96430.05">29631 17215 364 0,'35'70'0'0,"1"18"0"0,-19 71 0 0,2-18 0 15,-19-123 0-15,0 35 0 0,0-1 0 16,0-33 0-16,0-2 0 15,0 0 0-15,0-17-109 16,0 0 109-16</inkml:trace>
  <inkml:trace contextRef="#ctx0" brushRef="#br0" timeOffset="-95748.89">29596 17708 338 0,'-19'-17'0'0,"19"17"0"0,0-18 0 0,19 1 0 16,0 17 0-16,-3-19 0 15,-16 2 0-15,19-1 0 16,16-17 0-16,-18 17 113 0,19 1-113 16,-20 0 0-16,3-1 0 15,-3 0 0-15,19 18 0 0,-16 0 0 16,-2 0 0-16,2 0 0 15,-19 0 0-15,17 0 82 16,-17 18-82-16,18-18 0 0,-18 0 0 16,0 18 0-16,17-1 0 15,-17-17 0-15,18 17 0 16,-18 1 0-16,0-18 0 0,0 18 0 16,17-1 54-16,-17 1-54 15,0-1 0-15,0-17 0 0,0 19 0 16,0-2 0-16,0 1 0 15,19-1 0-15,-19 1 0 16,0-18 37-16,-19 18-37 0,19-1 0 16,0 1 0-16,0-18 0 15,0 17 0 1,0-17 0-16,0 0 0 0,0 0 25 16,0 0-25-16,0-17 0 0,19 17 0 15,-19-18 0-15,0 1 0 16,16-1 0-16,-16-17 0 15,19 0 0-15,-3-19 8 16,3 19-8-16,-2 0 0 0,0 0 0 16,2 17 0-16,16-17 0 15,-17 17 0-15,-18 0 0 0,17 18 0 16,-17 0 0-16,18 18 49 16,0-18-49-16,-18 18 0 15,18-1 0-15,-18 19 0 16,0-1 0-16,17 0 0 0,-17 18 7 0,0-17-7 15,0-1 0-15,0 0 0 16,0-17 0-16,-17-1 0 0,17-17 0 16,0 0 0-16,0-17 0 15,0-1-214-15,0 18 214 0</inkml:trace>
  <inkml:trace contextRef="#ctx0" brushRef="#br0" timeOffset="-95589.47">30108 17073 466 0,'0'0'0'0,"0"0"0"0,0 0 0 0,0 0 0 0,0 0 0 0,0 0 0 16,0 0 0-16,0 0 0 15</inkml:trace>
  <inkml:trace contextRef="#ctx0" brushRef="#br0" timeOffset="-94731.67">30319 16932 263 0,'0'35'0'0,"17"18"0"0,18 18 0 0,-16-1 0 0,-2 1 0 15,2-1 0-15,-19-16 0 16,16 16 0-16,-16-17 0 0,19 0 0 15,-19 0 134-15,0-18-134 16,0-18 0-16,0-17 0 16,0 0 0-16,0 0 0 0,0 0 0 15,0 0 0-15,0-17 83 16,0-1-83-16,0 1 0 0,0-1 0 16,0-52 0-16,0 17 0 15,0 0 0-15,17 0 55 16,1 17-55-16,-1 1 0 15,1 0 0-15,-1 18 0 0,-17-1 0 16,19 18 0-16,-19 0 0 16,17 0 0-16,-17 0 77 15,18 0-77-15,-18 18 0 0,0-18 0 16,17 17 0-16,-17 18 0 16,0-17 0-16,17 35 0 0,-17 0 0 15,-17 0 0-15,0-18 0 16,-1 18 0-16,1-18 43 0,-2 0-43 15,-16 0 0-15,0 1 0 16,-1-18 0-16,20 17 0 0,-20-35 0 16,17 0 0-1,19 18 0-15,0-18-74 0,0 0 74 16,-16-18 0-16,16 18 0 0,0 0 0 16,0 0 0-1</inkml:trace>
  <inkml:trace contextRef="#ctx0" brushRef="#br0" timeOffset="-94297.03">30866 17197 411 0,'0'18'0'0,"17"34"0"0,-17 1 0 0,0 0 0 0,18 0 0 16,-18 0 0-16,0-17 0 16,17-2 0-16,-17-16 0 0,0 0 0 0,20-18 79 31,-20 0-79-31,16 0 0 0,-16 0 0 0,0-18 0 0,19 0 0 16,-19 1 0-16,16-18 0 31,3-1 47-31,-3-17-47 0,3 1 0 15,-2-2 0-15,-17 19 0 0,18 0 0 16,-18 0 0-16,0 35 0 16,0 0 0-16,17 18 0 15,-17-18 0-15,18 34 53 16,-18 2-53-16,18 17 0 0,-2 0 0 16,-16 0 0-16,19 0 0 15,-19-1 0-15,17 1 0 16,-17-18 0-16,18-16 0 0,1-19 24 15,-19 0-24-15,0 0 0 16,0 0 0-16,0 0 0 0</inkml:trace>
  <inkml:trace contextRef="#ctx0" brushRef="#br0" timeOffset="-94067.49">31413 16880 416 0,'35'158'0'0,"-17"-52"0"0,17 106 0 0,-35-142 0 15,0-52 0-15,0-18 0 16,0 0 0-16,0 0-125 0,0 0 125 15</inkml:trace>
  <inkml:trace contextRef="#ctx0" brushRef="#br0" timeOffset="-93765.14">31343 17144 408 0,'0'0'0'0,"0"0"0"0,35 0 0 0,17-18 0 16,2 0 0-16,-19-17 0 16,1 18 0-16,-1-1 0 0,-19 0 91 15,20 0-91-15,-36 1 0 16,17 34 0-16,2-17 0 0,-3 18 0 16,3 0 0-16,-3 17 0 15,-16-17 0-15,19 17 0 16,-19-17 87-16,0 17-87 0,18-17 0 15,-18 17 0-15,0 0 0 16,0-17 0-16,0-1 0 0,0 1 0 31,0-18-176-31,0 0 176 0</inkml:trace>
  <inkml:trace contextRef="#ctx0" brushRef="#br0" timeOffset="-93602.74">31678 16721 421 0,'0'0'0'0,"16"0"0"0,-16 0 0 0,0 0 0 15</inkml:trace>
  <inkml:trace contextRef="#ctx0" brushRef="#br0" timeOffset="-93198.41">32012 16756 415 0,'-17'0'0'0,"-2"17"0"0,-16 1 0 16,19-1 0-16,-20 19 0 0,18 0 0 16,1 16 0-16,17 1 0 15,0-18 0-15,17 1 116 0,-17-1-116 16,18 0 0-16,-1-35 0 16,18 18 0-16,-16-18 0 15,-3 0 0-15,3 0 0 16,-2 0 0-16,2-18 0 0,-2 18 0 15,1 0 75-15,-1-18-75 16,-17 18 0-16,0-17 0 0,18-1 0 16,-36 1 0-16,18-1 0 15,-17 0 0-15,17-17 0 16,-18 17 0-16,1 0 0 16,17 1 34-16,-19 0-34 0,19-1 0 15,0 1 0-15,0-2 0 16,0 19 0-16,0 0 0 15,0 0 0-15</inkml:trace>
  <inkml:trace contextRef="#ctx0" brushRef="#br0" timeOffset="-92847.88">32278 16915 495 0,'17'70'0'0,"-17"-17"0"16,18-35 0-16,-18-18 0 16,0 0 0-16,0 0 0 15,0-18 0-15,18 0 82 0,-18-17-82 16,0-18 0-16,0 1 0 16,16-1 0-16,3 17 0 0,-3 1 0 15,3 0 68 1,-19 35-68-16,17-19 0 0,1 19 0 15,-1 0 0-15,1 19 0 0,-1-19 0 16,18 35 0-16,-15 0 78 16,-4 18-78-16,3 0 0 0,-3 17 0 15,3-17 0-15,-19 0 0 16,16 0 0-16,-16-18 0 0,19 36 0 16,-2-18-209-16,-17 0 209 15,0-53 0 1</inkml:trace>
  <inkml:trace contextRef="#ctx0" brushRef="#br0" timeOffset="-86968.83">23017 7585 276 0,'0'0'0'0,"-34"0"0"0,-3 16 0 16,2 1 0-16,0 20 0 16,-18-20 0-16,-1 36 172 0,38-1-172 15,-19 20 0-15,0-20 0 0,17 19 0 16,-1-18 0-16,19 36 0 0,0-2 0 15,0-16 0 1,19-1 0-16,15 2 142 16,-15-3-142-16,16-34 0 0,-19 0 0 15,3-16 0-15,0-1 0 16,15-1 0-16,-17-17 0 0,1 0 0 16,-2 0 0-16,3-17-177 15,-19 17 177-15</inkml:trace>
  <inkml:trace contextRef="#ctx0" brushRef="#br0" timeOffset="-86523.27">23104 7831 394 0,'0'0'0'0,"-16"0"0"0,-19 18 0 15,-1-1 0-15,19 35 0 0,0-15 0 16,-1 15 0-16,18-17 0 0,18 0 141 16,-1-17-141-16,0 18 0 0,1-18 0 15,16 16 0-15,-15-16 0 16,16-18 0-16,-19 17 0 15,-16-17 0 1,19 0 0-16,0 18 110 0,-19-18-110 0,0 19 0 16,0-19 0-16,0 0 0 0,0 17 0 15,-19 1 0-15,0-1 0 16,3-17 0-16,-3 35 0 16,-16-35 0-1,1 18 66 1,16-18-66-16,1-18 0 0,0 1 0 15,-1-1 0-15,18 1 0 0,18-1 0 16,-18 18 0-16,0 0 0 16,0 0 0-16,0 0 0 15</inkml:trace>
  <inkml:trace contextRef="#ctx0" brushRef="#br0" timeOffset="-84905.91">23476 7972 288 0,'-18'-17'0'0,"-1"-2"0"0,19 19 0 16,0-18 0-16,0 18 0 0,0-17 0 15,19-1 0-15,-19 18 0 16,18 0 160-16,17-17-160 15,-17 17 0-15,0-17 0 0,16 17 0 0,1 0 0 16,0 0 0-16,-16-18 0 16,-3 18 0-16,3 18 112 0,-1-18-112 15,-18 0 0 1,18 17 0-16,-18-17 0 0,0 0 0 0,-18 17 0 31,18-17 126-31,-37 18-126 0,21-1 0 0,-20 20 0 16,-17-20 0-16,36 1 0 0,-18 17 0 31,17-18 0-31,-17 1 0 0,17 17 0 0,18 1 0 16,-19-1 93-16,19-18-93 0,0 18 0 31,19 2 0-31,-1-2 0 0,-18-18 0 0,19 1 0 0,-3-18 0 16,2 17 0-16,0-17 0 31,-1 0 0-31,0 0 66 0,18-17-66 15,-17-1 0-15,18-17 0 16,-20-1 0-16,21-17 0 0,-19 19 0 16,-18-20 0-16,16 1 0 15,-16 18 0-15,19-17 50 16,-19 15-50-16,0 37 0 0,0-17 0 16,0 17 0-16,0 17 0 0,0-17 0 0,-19 18 38 15,19 18-38-15,0 17 0 16,-16-1 0-1,16 2 0-15,16-2 0 16,-16-34 0-16,19 17 0 16,-2-16 0-16,1-19 0 15,-18 0 21-15,17 0-21 0,1 0 0 16,1-37 0-16,-3 20 0 16,20-35 0-16,-19-20 0 0,0 2 0 15,1-19 0-15,-18 20 0 16,17-3 0-16,-17 2-97 15,0 18 97-15,0 34 0 0,18-1 0 16,-18 19 0-16,0 0 0 16,-18 19 0-16,18-1 35 0,0 34-35 15,0 1 0-15,0 18 0 16,0-1 0-16,0 1 0 0,0-1 0 16,18-17 0-16,-18-17 0 15,19-1 0-15,0 0 22 16,-3-18-22-16,-16-17 0 0,18 0 0 15,-18 0 0-15,17 0 0 16,1-17 0-16,17-1 0 16,-35 18 0-16,0 0 0 0</inkml:trace>
  <inkml:trace contextRef="#ctx0" brushRef="#br0" timeOffset="-84426.34">24393 7866 608 0,'-19'-17'0'0,"3"17"0"0,-3-18 0 0,3 36 0 15,-19-1 0-15,-18 0 0 0,34 36 0 16,1-17 0-16,18 17 0 0,0-18 110 16,0 0-110-16,0 1 0 15,18-36 0-15,1 18 0 0,-3-18 0 16,2 0 0-16,-18 0 0 15,35-18 0-15,-16 1 0 16,-3-20 79-16,19 2-79 0,-35 0 0 16,19-17 0-1,0 15 0-15,-19 2 0 16,16 35 0-16,-16-17 0 0,0 17 0 16,18 17 56-16,-18-17-56 15,16 35 0-15,-16-17 0 16,35 36 0-16,-16-2 0 0,0 1 33 15,-19 18-33-15,18-19 0 16,-18-15 0-16,-18 33 0 0,18-35 0 16,-19 19 0-16,0-19 0 15,3-1 0-15,-3-16 0 16,3-1 41-16,-2-17-41 0,2 0 0 16,-3 0 0-16,0-17 0 15,3-1 0-15,-3 1 0 16,-16-54-188-16,35 18 188 0,-16 18 0 0,16 35 0 15,0 0 0-15,0 0 0 16</inkml:trace>
  <inkml:trace contextRef="#ctx0" brushRef="#br0" timeOffset="-84087.09">24693 7249 541 0,'70'0'0'0,"18"18"0"0,-34 17 0 0,-2 17 0 0,-16 20 0 16,-1-2 0-1,-19-17 0-15,3 16 0 16,-1-15 112-16,0 17-112 0,-18-18 0 15,0 0 0-15,0 16 0 16,0-15 0-16,-18-1 0 16,18 17 0-16,-18-34 0 0,-1 34 0 15,-16-16 111-15,1-19-111 16,16-18 0-16,1 36 0 16,-18-36 0-16,0 20 0 0,16-20 0 15,2-17-229-15,17 0 229 16</inkml:trace>
  <inkml:trace contextRef="#ctx0" brushRef="#br0" timeOffset="-42374.96">24127 17356 177 0,'0'0'0'0,"0"0"0"15,19 0 0-15,-2 0 0 0,1 0 0 16,-1 0 0-16,-17 0 0 16,37 0 0-16,-21 0 0 0,21 0 110 0,-21 0-110 15,19 0 0 1,0 0 0-16,3 0 0 16,-4 0 0-16,1 0 0 0,0-18 0 15,19 18 0-15,-19 0 0 0,-1-18 90 16,20 18-90-16,-19 18 0 15,18-18 0-15,0 0 0 16,-17 0 0-16,-1 0 0 0,0 0 60 16,0 0-60-16,-1 0 0 15,20 0 0 1,0 0 0-16,-20 0 0 0,1 0 0 0,19 18 44 16,-19-18-44-16,17 0 0 0,-16-18 0 31,-1 18 0-31,18 0 0 15,0 0 0-15,-18 0 0 0,17 0 31 16,3 0-31-16,-20 0 0 0,0 18 0 0,17-18 0 0,-17 0 0 31,19 0 0-31,-18 17 0 16,-1-17 0-16,19 0 0 16,-20 0 22-16,1 0-22 0,17 18 0 15,-15-18 0-15,-2 0 0 16,-1 0 0-16,1 0 0 15,0 17 0-15,0-17 0 0,3 0 0 16,-4 0 0-16,20 0 17 16,-38 0-17-16,19-17 0 0,1 17 0 15,-1 17 0-15,1-17 0 16,-1 0 0-16,-19 0 0 16,22 18 17-16,-3-18-17 15,-18 0 0-15,18 0 0 0,-18 0 0 16,18 0 0-16,-16 0 0 15,-3 0 8-15,3 0-8 0,16 0 0 16,-17 0 0-16,0 0 0 16,-1-18 0-16,1 18 0 15,-1 0 0-15,1 0 0 0,18 0 0 16,-19 0 0-16,0 0 0 16,1 0 16-16,-18 0-16 0,17 0 0 15,1-17 0-15,-1 17 0 16,2 0 0-16,-19 0 0 0,16 0 0 15,4 0 0-15,-3-18 0 16,1 18 10-16,-18 0-10 16,16 0 0-16,-16 0 0 15,19 0 0-15,-19 0 0 0,17 0 0 16,-17-17 0 0,0 17 0-16,18 0 12 0,-18 0-12 0,0 0 0 15,0 0 0-15,17 0 0 16,-17 0 0-16,0 0 0 15,0 0 0-15,0 0 0 16,0 0 5-16,0 0-5 0,0 0 0 16,0 0 0-16,0 0 0 15,0 0 0-15,0 0 0 0,0 17 0 16,0-17-186-16,0 0 186 16</inkml:trace>
  <inkml:trace contextRef="#ctx0" brushRef="#br0" timeOffset="-41228.2">27144 17020 235 0,'0'0'0'0,"0"0"0"16,0 0 0-16,0 0 0 0,17 0 0 16,-17 18 0-16,19-18 0 0,-3 0 0 15,-16 0 143 1,20 0-143-16,-3 18 0 0,1-18 0 0,-18 17 0 15,16-17 0-15,3 0 0 16,-2 18 105-16,1-18-105 0,-1 17 0 31,1-17 0-31,-18 0 0 0,17 18 0 16,1-18 0-16,-18 0 79 0,18 18-79 0,0-18 0 31,-1 0 0-31,-17 17 0 0,17 1 0 16,-17-18 0-16,18 18 0 15,-18-18 0-15,19 0 52 0,-19 18-52 16,0-18 0-16,16 17 0 0,-16-17 0 16,0 17 0-16,0-17 0 15,0 18 0-15,0-18 0 16,0 18 35-16,19-18-35 16,-19 0 0-16,0 17 0 15,0-17 0-15,0 0 0 16,0 0 0-16,0 0 23 0,0 18-23 15,0-18 0-15,0 0 0 16,0 0 0-16,0 0 0 0,0 0 0 16,0 0 33-16,0 0-33 15,0 0 0-15,0 0 0 16,0 0 0-16,0 0 0 16,0 0 0-16,-19 18 0 0,19-18 0 15,0 18 0-15,-16-18 44 16,16 17-44-16,-19-17 0 0,1 18 0 15,-16-1 0-15,16 1 0 16,0 0 0-16,-17-1 0 0,0 19 0 16,0-18 0-16,0-1 0 15,0 0 40-15,15-17-40 0,-15 18 0 16,0 0 0-16,18-18 0 16,-18 17 0-16,18-17 0 0,-1 18 32 15,0-18-32 1,0 0 0-16,18 0 0 0,-17 0 0 15,17 17 0-15,0-17 0 0,0 0 0 16,0 0 0-16,-18 0-11 16,18 0 11-16,0 0 0 15,0 0 0-15,18 0 0 0,-18 19 0 16,0-19 0 0,0 17 0-16,0-17 0 0,0 0 0 15</inkml:trace>
  <inkml:trace contextRef="#ctx0" brushRef="#br0" timeOffset="-38889.21">1921 9771 181 0,'-35'70'0'0,"19"-53"0"16,16 55 0-16,0-20 0 0,16 2 0 16,-16 16 0-16,0-18 0 15,0 37 0-15,0-19 0 16,-16 2 0-16,16 15 0 16,-19-16 131-16,19-1-131 0,-18 2 0 15,1-3 0-15,17 3 0 0,-19-2 0 16,19-16 0-16,-17-19 0 0,17-18 0 15,-17 1 0 1,17 16 0-16,0-34 99 0,-18 18-99 16,18-18 0-16,0 0 0 0,18 0 0 15,-18 0 0-15</inkml:trace>
  <inkml:trace contextRef="#ctx0" brushRef="#br0" timeOffset="-38415.23">1851 9965 285 0,'35'-88'0'0,"0"17"0"16,2 18 0-16,-21 36 0 0,38-1 0 16,-19 0 0-16,17 1 0 15,2 17 0-15,-18-17 114 0,-1 17-114 16,16 17 0-16,2 0 0 0,-18 1 0 16,-16 17 0-16,16 1 0 15,-35 0 0-15,19-3 66 16,-19-14-66-1,-19 16 0-15,19 0 0 0,-17 0 0 16,-20 1 0-16,2 17 0 16,0 1 51-16,1-21-51 15,-1 21 0-15,-19-19 0 16,2-17 0-16,16 17 0 0,-18-18 0 16,19 2 0-16,19-19 0 15,-3 0 0-15,19 0 0 16,-16 0 0-16,16 0 40 0,0 0-40 15,0 0 0-15,0-19 0 16,16 19 0-16,-16 0 0 16,0 0 0-16</inkml:trace>
  <inkml:trace contextRef="#ctx0" brushRef="#br0" timeOffset="-37610.26">2645 9877 251 0,'0'0'0'0,"0"17"0"0,0 1 0 16,0 0 0-16,16 34 0 0,4 19 0 15,-3 1 134-15,-17-3-134 16,0 19 0-16,0-17 0 0,-17 17 0 15,-3-17 0-15,4-1 0 16,-3 2 0-16,3-2 0 16,-3-1 0-16,3-15 0 0,-3-1 87 15,2-18-87-15,-1-35 0 16,18 19 0-16,-17-19 0 0,17 0 0 16,0 0 0-16,-18-19 0 15,18-16 0-15,-18 0 0 16,2-37 0-16,16 3 0 15,0-20 72-15,16 1-72 16,2-1 0-16,0 20 0 16,17-20 0-16,1 1 0 0,-1 1 0 15,0-2 50-15,18 18-50 0,0 0 0 16,-1 18 0-16,1 1 0 16,-18 34 0-16,0 0 0 0,2 1 0 15,-3-1 0-15,20 18 48 16,-19 0-48-16,0 18 0 15,0-18 0-15,-18 17 0 0,-17 19 0 16,19 0 0-16,-19-3 0 0,0 3 0 16,0 0 26-16,-19 16-26 15,-16 2 0-15,0 16 0 0,-17-18 0 16,17 2 0 0,-1-1 0-16,-18-1 0 0,2-16 18 15,0 0-18 1,16-19 0-16,18 1 0 0,-17-18 0 15,35 0 0-15,-17 0 0 0,17 17 0 0,0-17 10 16,0 0-10 0,17 0 0-16,1 17 0 0,-1 1 0 15,1-18 0 1,18 18 0-16,33 0 0 0,-34 17 0 16,19-35 0-16,-2 18 17 15,-16-1-17-15,34 18 0 0,-35-17 0 16,20 18 0-16,-4-1 0 15,-32 0 0-15,16-18 0 0,-1 1 0 16,1 18 0 0,-16-18 0-16,-2 17 20 15,1-18-20-15,1 1 0 0,-3 17 0 16,-16-16 0-16,0-2 0 16,0 1 0-16,0-18 0 15</inkml:trace>
  <inkml:trace contextRef="#ctx0" brushRef="#br0" timeOffset="-4191.27">1780 7901 246 0,'-35'71'0'0,"35"71"0"0,0-90 0 16,-17 37 0-16,17 16 0 0,0-34 0 16,-18 16 165-16,18-33-165 15,0 16 0-15,0-17 0 0,-17-17 0 0,17-1 0 16,-19-18 0 0,19-17 0-16,0 18 111 15,0-18-111-15,0-18 41 16,-16 18-41-16,16-17 0 0,0 17 0 15,0 0 0-15</inkml:trace>
  <inkml:trace contextRef="#ctx0" brushRef="#br0" timeOffset="-3956.07">1604 8131 526 0,'19'-124'0'0,"32"35"0"0,38 2 0 16,88-1 0-16,-73 52 0 16,-68 36 0-16,35-17 0 0,-17 17 0 15,-3 0 0-15,2 0 76 16,-18 0-76-16,0 0 0 16,-16 17 0-16,-19-17 0 0,0 18 0 15,0-18 0-15,0 0 0 16</inkml:trace>
  <inkml:trace contextRef="#ctx0" brushRef="#br0" timeOffset="-3674.77">1674 8377 454 0,'0'0'0'0,"19"0"0"16,-2 0 0-16,36-17 0 0,0 17 0 15,-18-18 0-15,19 18 111 16,-1-17-111-16,-18 17 0 16,16-18 0-16,-15 18 0 0,-1 0 0 15,1-17 0-15,-1 17 0 16,-16 0 43-16,16 0-43 15,-35 0 0-15,0 17 0 16,0-17 0-16</inkml:trace>
  <inkml:trace contextRef="#ctx0" brushRef="#br0" timeOffset="-3073.24">2328 8272 469 0,'-72'18'0'0,"21"106"0"0,51-107 0 16,0 35 0-16,-19 18 0 16,19-33 0-16,0-2 0 15,19-18 114-15,-3 1-114 0,3-18 0 16,-19 0 0-1,35 0 0-15,-19-18 0 0,21 1 0 16,-2-18 0-16,-19-2 82 0,3 2-82 0,-19-17 0 16,18 17 0-16,-18-19 0 31,0 19 0-31,0 0 0 0,0 0 0 0,0 18 0 16,-18 17 0-16,18 0 0 0,0 0 5 15,18 0-5 1,-18 0 0-16,0 0 0 0,17 0 0 0,-17 17 0 31,0 1 0-31,19-18 0 0,-19 17-114 16,16 18 114-16,2 0 0 15,0 2 0-15,-18-2 0 16,0-1 0-16,17 1 0 16,-17-17-6-16,18-1 6 0,-18 2 0 15,0-1 0-15,0-18 0 16,0 0 0-16,0 0 0 0,0 0 102 15,0 0-102-15,0-18 0 16,0-18 0-16,17-17 0 16,2-16 0-16,16 32 0 0,-19-15 70 15,19 34-70-15,2-17 0 16,-19 18 0-16,17 17 0 0,0-19 0 16,1 19 0-16,-20 0 0 15,2 0 0-15,-18 0 0 16,0 0 0-16,0 0-216 0,0 0 216 15</inkml:trace>
  <inkml:trace contextRef="#ctx0" brushRef="#br0" timeOffset="-2766.12">2997 8183 615 0,'0'0'0'0,"-17"18"0"0,0-18 0 0,-1 17 0 16,-1 1 0-16,2 1 0 15,17-2 0-15,-18 1 75 16,18-18-75-16,0 17 0 0,0-17 0 15,0 18 0-15,18-1 0 16,-18-17 0-16,17 18 0 0,2-18 0 16,16 17 0-1,1 1 47-15,-1 1-47 0,0-2 0 16,-18 1 0-16,1-1 0 0,-1 0 0 16,-17 1 0-16,0-1 0 15,-17 18 42-15,-1-16-42 16,1-1 0-16,-18-1 0 15,0 18 0-15,-1-35 0 0,19 18 0 16,-20-36 0-16,20 18 0 16,17-35 0-16,0 18 0 0,0 17-234 15,0 0 234-15</inkml:trace>
  <inkml:trace contextRef="#ctx0" brushRef="#br0" timeOffset="-2594.46">3156 8360 482 0,'36'71'0'0,"-36"-19"0"0,0-17 0 16,0 0 0-16,0-35 0 0,0 0 0 15,0 0 0-15,0 0 0 0</inkml:trace>
  <inkml:trace contextRef="#ctx0" brushRef="#br0" timeOffset="-2447.15">3315 8007 526 0,'-17'-35'0'0,"17"35"0"0,0-17 0 0,17-2 0 16,-17 1 0-16,18 18 0 15,-18 0 0-15,17 0-158 16,-17 0 158-16</inkml:trace>
  <inkml:trace contextRef="#ctx0" brushRef="#br0" timeOffset="-2273.53">3438 8360 484 0,'0'17'0'16,"0"20"0"-16,0 32 0 0,0 1 0 31,0-16 0-31,0-19 0 0,0 0 0 0,0-17 82 16,0-18-82-1,0 0 0-15,0 0 0 16,18 0 0-16,-18 0 0 0,0 0 0 16</inkml:trace>
  <inkml:trace contextRef="#ctx0" brushRef="#br0" timeOffset="-1656.69">3739 8201 447 0,'-54'-18'0'0,"-17"53"0"16,-52 124 0-16,107-141 0 0,16 1 0 16,0-2 0-16,0 1 0 15,16 16 0-15,3 1 118 16,-2 0-118-16,19 2 0 15,-1-20 0-15,0 1 0 0,0-18 0 16,0 0 0-16,-18-18 0 16,19 18 0-16,-17-17 54 0,16-20-54 15,-19 20 0-15,3-1 0 16,-3-17 0-16,-16 1 0 0,19 16 0 16,-19-36 0-16,17 37 0 15,-17-1-32-15,0 18 32 16,-17 0 0-16,17 0 0 0,17 18 0 15,-17-18 0-15,0 35 69 16,0-16-69-16,0-2 0 16,0 18 0-16,0-18 0 0,0 18 0 15,17-17 0-15,-17-18 0 16,0 17 0-16,0-17 0 0,0 0 0 16,0 0 0-1,19-17 51-15,-19-1-51 0,16 1 0 16,3-35 0-16,16-2 0 15,0-16 0-15,1 35 27 0,-19 0-27 16,1 16 0-16,18 19 0 16,-20 0 0-16,3 0 0 15,-3 19 0-15,3-2 0 16,-3 1 0-16,3-1 0 0,-1 18 50 0,-18-17-50 16,18 17 0-16,-18 1 0 15,0-1 0 1,0-18 0-16,0 18 0 0,0-17 0 0,0-18 0 15,-18 17 0-15,18-17 0 16,0 0-235-16,0 0 235 16</inkml:trace>
  <inkml:trace contextRef="#ctx0" brushRef="#br0" timeOffset="-1517.44">4338 8007 312 0,'0'0'0'0,"0"0"0"0,0 0 0 15</inkml:trace>
  <inkml:trace contextRef="#ctx0" brushRef="#br0" timeOffset="-822.1">4408 8360 437 0,'18'106'0'15,"0"-54"0"-15,-18-52 0 0,17-17 0 16,1-18 0-16,-1-17 158 16,18-20-158-1,1 2 0-15,-18 16 0 0,-1 19 0 0,2 18 0 16,-2 17 0-16,1 0 112 15,-1 0-112-15,-17 17 0 16,18 1 0-16,-1 17 0 0,-17 19 0 16,18-2 0-16,-18 1 0 0,17 1 0 31,-17-20 0-31,19 19-7 0,-19-36 7 0,16 2 0 16,2-19 0-1,0 18 0-15,1-36 0 0,-3 18 0 16,3-19 0-16,-2-16 0 15,18 0-29-15,0-17 29 16,1-2 0-16,-19 2 0 0,1-1 0 16,-18-1 0-16,0 19 0 15,-18 18 0-15,18 17 0 16,-17 0 0-16,-2 0 0 0,19 0 105 16,-17 17-105-16,-1 1 0 15,1-1 0-15,0 20 0 16,-1-20 0-16,18 18 0 0,0-17 0 15,0-1 0-15,0 1 0 0,0-18 0 16,18 0 52-16,-18 17-52 16,17-17 0-16,0 0 0 15,1 0 0-15,-18 0 0 0,17 0 0 16,2 0 38-16,-2 18-38 16,1-18 0-16,-18 19 0 15,17-2 0-15,1 18 0 16,17 0 0-16,-17 17 0 0,1 2 0 15,-3-1 3-15,-16-1-3 16,0-15 0-16,0 15 0 16,-16-17 0-16,16 0 0 15,-19 1 0-15,-15-1 0 0,15-17 0 16,1-1 0-16,-17-17 0 16,18 0-51-16,-19-17 51 15,18-18 0-15,1 0 0 0,17 35 0 16,0 0 0-16,0 0 0 15</inkml:trace>
  <inkml:trace contextRef="#ctx0" brushRef="#br0" timeOffset="-425.54">5096 8536 646 0,'18'0'0'0,"17"0"0"0,-16 0 0 15,16 0 0-15,0-18 0 0,17 18 0 16,-17-35 0-16,-15 18 0 15,15 0 0-15,-19-1 28 16,3-18-28-16,-19 1 0 16,16 17 0-16,-16-34 0 0,0 17 0 15,-16-2 0-15,16 20 0 16,-19-1 0-16,19 36 93 0,-16-18-93 16,-3 35 0-16,3 19 0 15,-4 16 0-15,20 1 0 16,20-19 0-16,-20 1 0 0,16 1 0 15,3-19 0-15,-3-18 0 0,3-17-14 16,-19 18 14-16,16-18 0 16,-16-18 0-16,36 1 0 15,-19-1 0-15,18-36 0 0,0-16 0 16,19 1 0-16,-1-3 0 16,-18 2 0-16,0 16 51 15,35 19-51-15,-17 18 0 0,1 17 0 16,-19 0 0-1,0 0 0-15,0 0 0 0,-35 0 0 16,0 0 0-16</inkml:trace>
  <inkml:trace contextRef="#ctx0" brushRef="#br0" timeOffset="385.22">3402 7955 237 0,'0'0'0'0,"0"0"0"15,0 0 0-15,0 0 0 0,0 17 0 16,0-17 0-16,0 18 0 16,19-1 0-16,-19 1 0 15,0-1 0-15,0 18 151 16,-19-17-151-16,19 1 0 0,0-19 0 16,0 17 0-16,-16 18 0 0,16-18 0 15,0 18 0-15,0 2 110 16,0-20-110-16,-19 18 0 15,19 0 0-15,0-17 0 16,0-1 0-16,0 1 0 16,0 1 0-16,0-2 0 0,0 1 68 15,19-1-68-15,-19-17 0 16,0 17 0-16,16 1 0 16,-16-1 0-16,0-17 0 0,0 0 0 15</inkml:trace>
  <inkml:trace contextRef="#ctx0" brushRef="#br0" timeOffset="1279.4">1993 6154 244 0,'-19'18'0'0,"19"-18"0"0,-16 19 0 0,16 16 0 15,-18 35 0-15,18 19 0 16,-19-2 0-16,19 19 163 15,0-17-163-15,0-19 0 0,0 19 0 16,-16-19 0-16,16-17 0 0,-19 18 0 16,3-37 105-1,16 2-105-15,-19-19 0 0,19 2 0 0,0-2 0 16,0-17 0-16,0 0 0 16,0 0 0-16,0 0 0 15</inkml:trace>
  <inkml:trace contextRef="#ctx0" brushRef="#br0" timeOffset="1564.34">1462 6454 414 0,'0'-17'0'16,"0"-18"0"-16,0 0 0 15,54-19 0-15,-2 19 0 16,-16 18 0-16,18-18 0 0,-2 18 113 16,18 17-113-16,1 0 0 15,-17 0 79-15,-1 0-79 0,17 0 0 0,-18 0 0 16,2 0 0 0,-2 0 0-16,2 17 0 15,-19-17 0-15,-1 0-5 0,-15 0 5 0,16 17 0 16,-35-17 0-16</inkml:trace>
  <inkml:trace contextRef="#ctx0" brushRef="#br0" timeOffset="2169.53">2169 6843 471 0,'71'18'0'0,"17"-36"0"0,52-71 0 0,-122 72 0 15,17-18 0-15,19-17 0 0,-19 15 0 16,-35 20 113-16,16-18-113 0,-16 0 0 16,-16 35 0-16,-3-17 0 31,3 17 0-31,-3 0 0 0,2 0 0 15,-18 0 0-15,17 17 96 16,0 0-96-16,-17 36 0 16,18-18 0-16,-1 19 0 0,18-2 0 15,0 1 0-15,18 0 61 16,-1-18-61-16,18 18 0 16,1-17 0-16,-1-18 0 0,1-18 0 15,15 0 0-15,-16-18 36 16,2 0-36-16,-2 0 0 0,0-17 0 15,0 0 0-15,0 0 0 16,1-19 0-16,-1-16 0 0,-35 18 20 16,17-37-20-16,2 37 0 15,-1-20 0-15,-1 2 0 0,0 16 0 16,2 37 0-16,-19 17 0 16,0 0 0-16,0 0 35 15,0 17-35-15,0-17 0 0,0 37 0 16,-19 33 0-16,19 1 0 15,0-1 0-15,0 19 0 16,-17-19 0-16,17 0 0 16,17-17 20-16,-17 18-20 15,0-54 0-15,19 19 0 0,-19-18 0 0,16-1 0 16,-16-17 0 0,0 0 0-16,19 0 0 0,-19 0 0 15,0 0 0-15</inkml:trace>
  <inkml:trace contextRef="#ctx0" brushRef="#br0" timeOffset="2509.07">3192 6843 527 0,'87'-17'0'0,"-33"-37"0"16,-1-16 0-16,-53 53 0 0,0-1 0 0,0 18 0 15,0-36 0-15,0 18 0 0,0 1 0 16,0-1 113 0,-19 1-113-16,2 17 0 0,0-18 0 15,17 18 0 1,-18 18 0-16,1-18 0 0,17 35 0 16,-19-18 0-16,3 20 0 0,16 15 0 15,0 18 79-15,16-16-79 16,3-19 0-16,-2 0 0 15,18-17 0-15,1 17 0 0,-1-35 0 0,0 18 1 16,19-36-1 0,-20 18 0-16,1-35 0 0,0-1 0 0,1 1 0 15,-1-18 0 1,-17 17-216 0,-18 36 216-16</inkml:trace>
  <inkml:trace contextRef="#ctx0" brushRef="#br0" timeOffset="2726.51">3826 6313 625 0,'0'0'0'0,"0"18"0"16,0 1 0-16,0 16 0 15,-16 52 0-15,16 19 0 0,-19-17 81 16,19-2-81-16,-16-15 0 16,16 16 0-16,-19-17 0 15,19-19 0-15,0 18 0 0,-17-34 17 16,17-19-17-16,0 1 0 15,-19-18 0-15,19 0 0 0,0-18 0 16,-17 18 0-16,17 0 0 16,0 0 0-16,0 0 0 15</inkml:trace>
  <inkml:trace contextRef="#ctx0" brushRef="#br0" timeOffset="3699.81">3579 6667 349 0,'0'0'0'16,"19"0"0"-16,-3 0 0 0,3 0 0 15,-19 0 0-15,52 0 0 16,19 18 0-16,-17-18 0 16,-3 0 0-16,-15 0 0 0,0 0 161 15,-1 0-161-15,0 0 0 0,0-18 0 16,-17 18 0-16,0 0 0 15,-1 0 0-15,-17 0 0 0,0 0 0 16</inkml:trace>
  <inkml:trace contextRef="#ctx0" brushRef="#br0" timeOffset="4829.97">4338 6596 260 0,'-52'-70'0'0,"34"87"0"0,0-17 0 0,-1 18 0 15,3 17 0-15,-19 0 0 16,16 19 0-16,3 15 180 16,16-14-180-16,0-21 0 0,16 1 0 15,3 1 0-15,-3-19 0 16,19 1 0-16,-16-18 0 0,-1 0 129 15,17 0-129-15,-17 0 0 16,17-18 0-16,-35 1 0 16,17 17 0-16,2-36 0 0,-19 19 0 15,16-18 0-15,-16 18 105 16,0-20-105-16,-16-15 0 16,16 17 0-16,-19 0 0 15,19-2 0-15,-17 2 0 16,17 35 0-16,0-17 0 0,0 17 0 15,0 0 0-15,0 0 0 16,0 0-202-16,0 0 202 0</inkml:trace>
  <inkml:trace contextRef="#ctx0" brushRef="#br0" timeOffset="5168.79">4531 6790 579 0,'0'0'0'0,"19"19"0"0,-19-2 0 0,17 18 0 16,-17-18 0-16,0 1 0 0,18 0 0 15,-18-18 0-15,0 17 100 16,17-17-100-16,-17 0 0 0,0 0 0 16,19-17 0-16,-2-1 0 15,18-52 0-15,0-2 0 16,0 3 0-16,-16 15 0 16,15 19 0-1,3 17 0-15,-2 1 103 0,-18 17-103 16,35 17 0-16,-34 1 0 15,-1-18 0-15,19 35 0 0,-18 1 0 16,-1 17 72-16,1-1-72 16,1 2 0-16,-3 16 0 0,2-35 0 15,1 19 0-15,-19-19 0 0,0-1 0 16,0 19-11-16,0-34 11 16,0 15 0-16,0-16 0 0,-19 0 0 15,19-18 0-15,0 0 0 16</inkml:trace>
  <inkml:trace contextRef="#ctx0" brushRef="#br0" timeOffset="26553.1">4038 9630 312 0,'-16'17'0'0,"-3"2"0"0,0 15 0 16,3 19 0-16,-19 0 0 16,16-1 0-16,-15-16 0 15,15 17 0-15,-16 0 191 0,19 0-191 16,-3-17 0-16,19 16 0 16,-16 19 0-16,16-18 0 0,0 18 0 0,0-1 0 31,0-35 0-31,16 54 142 0,3-19-142 15,-3-16 0-15,-16 16 0 16,35-36 0-16,1 20 0 0,-19-36 0 16,2-1 0-16,-3 1 0 0,3-1 0 15,16-17 0 1,-16 0 103-16,-3 0-103 0,2 0 0 16,0-17 0-16,-1 17 0 15,-17 0 0-15,18 0 0 0,-1-18 0 16,-17 18 0-16,0 0 0 15</inkml:trace>
  <inkml:trace contextRef="#ctx0" brushRef="#br0" timeOffset="27185.01">4180 10071 451 0,'0'18'0'0,"16"-1"0"0,-16 18 0 0,19 1 0 0,-19 17 0 0,16-1 0 15,-16 2 0-15,0-19 128 16,0 0-128-16,0 0 0 15,0 0 0-15,0-17 0 0,0-18 0 16,0 0 0-16,0 0 88 16,0 0-88-16,0-18 0 0,0 0 0 15,19-34 0-15,-1-1 0 16,0-18 0-16,-18 19 0 16,17 16 0-16,1-17 0 0,-18 37 56 15,17-3-56-15,1 2 0 16,-18 17 0-16,0 0 0 15,17 17 0-15,-17 2 0 16,19-3 51-16,-19 20-51 0,16 17 0 16,-16-18 0-16,0 0 0 15,0-18 0-15,0 19 0 16,0-36 35-16,0 18-35 0,0-18 0 16,0 0 0-16,0-18 0 0,18 18 0 15,-18-36 0-15,18-16 0 16,-1-1 0-16,1-1 0 15,-1 21 21-15,-17-3-21 0,19 18 0 16,-3 18 0-16,3 0 0 16,-19 18 0-16,17-1 0 0,1 18 0 15,18 1 0-15,-36-1 25 16,17 0-25-16,-17 0 0 16,18 0 0-16,-18 1 0 0,17-18 0 15,-17 17 0-15,18-35 0 16,-18 18 0-16,0-18 0 0,0 0 0 15,0 0 0-15</inkml:trace>
  <inkml:trace contextRef="#ctx0" brushRef="#br0" timeOffset="27723.42">4903 10089 559 0,'-35'-53'0'0,"16"70"0"0,-16 19 0 15,-1 0 0-15,20-3 0 0,-3 3 0 0,19-18 0 16,-17 17 0-16,17-17 0 0,17 17 87 16,-17-18-87-1,19 2 0-15,-19-19 0 0,16 0 0 16,2 0 0-16,19-19 0 15,-21 2 0 1,3-1 52-16,-2-17-52 0,1 18 0 0,16-36 0 16,-16 17 0-1,-18 1 0-15,0 0 0 0,17 17 0 16,-17 1 0-16,0 17 0 16,0 0 0-16,0 17 60 15,0 1-60-15,0 0 0 0,19 34 0 0,-19 1 0 16,0 0 0-1,0-18 0-15,17 0 0 0,-17-35 0 16,18 19 0 0,-18-2 36-16,0-17-36 0,0 0 0 0,0 0 0 0,0 0 0 15,0 0 0 1,0-17 0-16,0 17 0 0,0-19 0 16,17-16 25-16,-17 0-25 0,0 18 0 15,18-1 0-15,1-17 0 16,-3 35 0-1,2-19 23-15,1 2-23 16,-3 17 0-16,3-16 0 16,-19 16 0-16,0 0 0 0</inkml:trace>
  <inkml:trace contextRef="#ctx0" brushRef="#br0" timeOffset="28766.89">5345 9736 640 0,'0'0'0'0,"0"0"0"0,0 0 0 0,16 17 0 15,-16 1 0-15,19 17 0 0,-3 17 0 16,-16 2 0-16,0 16 0 16,0 1 95-16,-16 1-95 0,16-39 0 15,0 21 0 1,-19-1 0-16,3-18 0 0,16 1 0 0,0-19 64 15,16 1-64-15,-16-18 0 16,0 0 0-16,0-18 0 16,19 18 0-16,-19-36 0 15,16 1 0-15,3-17 13 0,-3-1-13 16,3 17 0-16,-19 20 0 16,17-20 0-16,0 18 0 0,2 0 0 15,-3 18 0-15,-16 0 0 16,19 18 0-16,-19 0 22 15,16-1-22-15,-16 2 0 0,0-3 0 16,19 20 0-16,-19-19 0 16,16 1 10-16,3 17-10 0,-1-35 0 15,-1 18 0-15,1-18 0 16,0 0 0-16,-18-18 0 16,36 1 0-16,-20-1 5 15,19-17-5-15,-16-1 0 0,-3 1 0 16,3 0 0-16,-19 0 0 15,17-1 0-15,-17 18 0 0,0 1 14 16,-17 17-14 0,17 0 0-16,0 0 0 0,-19 17 0 15,19 1 0-15,-16 0 0 16,-3 17 0-16,19 18 26 16,0-1-26-16,0 2 0 0,19-19 0 0,-3-17 0 15,20 17 0 1,0-18 0-16,-1 2 0 0,0-19 0 15,0-19 0-15,0 2-199 0,1-1 199 16,0 1 0-16,-20-18 0 16,21 17 0-16,-20-17 0 15,19-17 0-15,-19 33 0 16,-17-16 0-16,0 0-79 0,0-1 79 16,0 18 0-1,0 18 0-15,-17-17 0 0,17 17 0 0,-36 0 0 0,19 0 0 31,-1 0 0-31,-1 17 0 16,3 1 58-16,-3 0-58 0,2 0 0 16,-1 17 0-16,0 19 0 15,18-21 0-15,0-14 0 16,18 16 0-16,0-35 0 0,-1 18 22 16,2-18-22-16,-19-18 0 15,35 18 0-15,-17-18 0 16,-1 1 0-16,19-19 0 0,-19-16 39 15,1-1-39-15,-1-1 0 16,-17 2 0-16,18-1 0 0,-18-18 0 16,0 18 0-16,0 0 0 15,0 19 37-15,0 34-37 16,0 0 0-16,0 0 0 0,0 0 0 16,0 17 0-16,0 0 0 15,0 36 0-15,17 19 49 16,-17-3-49-16,0 2 0 0,0-18 0 15,18 18 0-15,-18-19 0 16,17-16 0-16,2-1 1 16,-3-17-1-16,2-1 0 0,-1-17 0 15,19 0 0-15,0-17 0 16,-18-1 0-16,-1-17 0 16,-17 35-245-16,0 0 245 0</inkml:trace>
  <inkml:trace contextRef="#ctx0" brushRef="#br0" timeOffset="30105.43">6684 9789 223 0,'0'-18'0'0,"-18"18"0"15,18-18 0-15,-18 18 0 16,18 0 0-16,-17 0 0 16,17 0 0-16,-18 0 0 0,18 0 0 15,0 0 188-15,-17 0-188 16,-1 0 0-16,1 18 0 16,-2-18 0-16,19 0 0 0,-17 18 0 15,17-18 0-15,-17 0 0 16,17 0 0-16,-18 17 0 15,18-17 143-15,0 19-143 0,0-19 0 16,0 16 0-16,0-16 0 16,18 17 0-16,-18 2 0 15,0-19 0-15,17 17 90 0,0 1-90 16,-17 0 0-16,19-18 0 16,-2 17 0-16,1 1 0 15,-18-1 0-15,17-17 0 0,-17 18 0 16,18 0 0-16,-18-18 65 15,17 18-65-15,-17-18 0 16,0 17 0-16,0-17 0 16,0 18 0-16,0-18 0 0,0 18 0 15,0-18 0-15,0 0 79 0,0 0-79 16,-17 17 0-16,17-17 0 16,-18 0 0-16,18 0 0 0,-17 0 0 15,-1 19 0-15,1-19 0 16,17 0 58-16,-19 0-58 15,2 0 0-15,17 0 0 0,-17 0 0 16,17 0 0-16,-18 0 0 16,18 0 0-16,0 0 0 0,0 16-254 15,0-16 254-15</inkml:trace>
  <inkml:trace contextRef="#ctx0" brushRef="#br0" timeOffset="31312.79">6931 9471 378 0,'-19'0'0'0,"19"0"0"15,0 0 0-15,-17 0 0 0,17 0 0 16,0 18 0-16,0 0 0 0,0 0 0 16,0 17 145-16,0-18-145 15,0 36 0-15,0 0 0 16,-18 0 0-16,18 17 0 16,0-18 0-16,0-16 0 15,0 17 0-15,-17-18 100 0,17 19-100 16,0-19 0-16,-17 19 0 0,17-21 0 15,0 3 0-15,0-18 0 16,0 17 0-16,0-17 0 0,-18-1 71 16,18 1-71-16,0-18 0 15,-17 17 0-15,17-17 0 0,0 0 0 16,-19 0 0-16,19 0 0 16,0-17 0-1,-16 17-10-15,16-18 10 0,0 1 0 0,-19-18 0 16,19 17 0-1,-16 0 0-15,16-18 0 16,0 3 0-16,0 14 0 0,-19 2-141 16,19-19 141-16,0 19 0 15,0-19 0-15,0 18 0 16,0 1 0-16,0-1 0 0,19 1 0 16,-19 17 0-16,0-18 5 15,0 18-5-15,16 0 0 0,3 0 0 16,-3 0 0-16,3-18 0 0,16 18 0 15,-1 0 0 1,1 0 0-16,3-17 22 0,13 17-22 16,-32 0 0-1,15-19 0-15,1 19 0 16,-16-17 0-16,16 17 0 0,-19-16 0 16,3-3 0-16,-19 19 0 15,17 0 0-15,-17 0 74 0,0-17-74 16,0 17 0-16,-17 0 0 15,17-18 0-15,-19 18 0 16,3 0 0-16,16 0 0 0,-19 0 0 16,3 18 0-16,16-18 80 15,-19 17-80-15,19 2 0 16,-17 14 0-16,17 3 0 0,0 0 0 16,0-1 0-16,0-18 43 0,17 19-43 15,2-18 0-15,-3-1 0 16,3 1 0-16,-3-18 0 15,20 18 0-15,-18-18 0 0,18-18 18 16,-19 18-18-16,2-18 0 16,16 1 0-1,-19-1 0-15,3 0 0 0,-3 0 0 16,3-17 0-16,-19 18 0 16,16-19 0-16,-16 19 0 0,0-19 42 15,-16 20-42-15,16 16 0 16,-19-19 0-16,3 19 0 15,16-17 0-15,-19 17 0 0,3 0 0 0,-3 0 0 16,3 17 39 0,-3 2-39-16,19-3 0 0,-17 20 0 15,-1-1 0-15,0 0 0 16,0 0 0-16,18-17 3 0,0 18-3 16,0-1 0-16,0-35 0 0,18 18 0 15,0-18 0-15,-18 0 0 16,18 0 0-16,-1 0-261 15,-17 0 261-15</inkml:trace>
  <inkml:trace contextRef="#ctx0" brushRef="#br0" timeOffset="31771.95">7532 9753 570 0,'0'0'0'0,"0"0"0"16,0 36 0-16,0-19 0 0,0 2 0 0,0-3 0 16,0 20 0-16,0-1 61 15,0-17-61 1,0-1 0-16,0 1 0 0,0-1 0 16,0 1 0-16,0-18 0 0,16 0 0 15,-16 18 0-15,0-18 0 0,0-18 48 16,18 18-48-16,-18-18 0 15,17 1 0 1,-17-36 0-16,18 18 0 0,17-17 0 16,-16 16 49-16,-3 18-49 0,3 0 0 0,-3 1 0 31,20-1 0-31,-18 0 0 16,0 18 0-16,-18 0 0 0,18 18 0 15,-18-18 0-15,17 18 51 16,-17-1-51-16,18 1 0 0,-18 0 0 0,0 18 0 0,17-20 0 15,-17 20 0-15,0-19 0 32,-17 1 0-32,17 0 2 0,0-18-2 15,-18 17 0-15,18-17 0 16,0 0 0-16,0 0 0 16,0-17 0-16,0 17 0 0,0 0 0 15</inkml:trace>
  <inkml:trace contextRef="#ctx0" brushRef="#br0" timeOffset="32265.48">7778 9436 470 0,'0'17'0'0,"18"1"0"0,-1 18 0 0,-17-2 0 0,18-15 0 16,-18 33 0-16,17-17 0 16,-17 18 0-16,18-35 10 0,-18 35-10 15,17-18 0-15,-17-16 0 16,19 14 0-16,-19-14 0 16,0-2 0-16,0 1 0 0,0-18 90 15,0 18-90-15,0-18 0 16,0 0 0-16,0 0 0 15,0 0 0-15,16-18 0 16,-16 0 0-16,0 1 91 0,18-19-91 16,-18 1 0-16,17-18 0 15,1 18 0-15,0 0 0 0,-18 18 0 16,19-2 0-16,-2 19 0 16,1-17 0-16,-1 17 78 15,-17 0-78-15,18 17 0 16,-1-17 0-16,0 19 0 15,1-2 0-15,0 18 0 0,-18-17 0 16,18-1 0-16,-18 19 50 0,17-19-50 16,-17 2 0-16,0-3 0 15,18 1 0-15,-18-17 0 0,17 19 0 16,-17-19 0-16,0 0 0 16,0 0 0-16</inkml:trace>
  <inkml:trace contextRef="#ctx0" brushRef="#br0" timeOffset="32756.88">8378 9541 556 0,'-19'0'0'0,"-16"0"0"16,19 0 0-16,-20 19 0 15,0 15 0-15,1 2 0 0,35 17 0 0,0-36 90 16,0 19-90-16,0-19 0 15,17-17 0-15,1 18 0 0,-1-18 0 16,2 0 0-16,-2-18 35 16,2 18-35-16,-3-17 0 15,3 17 0 1,-3-18 0-16,3 0 0 0,-2-16 0 0,1 15 56 16,-1 2-56-16,-17-1 0 15,18 18 0-15,-18-18 0 0,0 18 0 16,17 18 0-16,-17-18 54 15,0 18-54-15,0-1 0 0,0 19 0 16,17 17 0 0,-17 0 0-16,0-1 0 15,18-16 0-15,-18 17 0 16,0-18 0-16,0 0 0 0,0 1 43 0,0-19-43 16,-18 19 0-1,1 0 0-15,17-20 0 16,-35 1 0-16,18 2 0 0,-18-19 0 15,16 0 0-15,3 0 0 0,-19-19 0 16,16 2-152-16,2 1 152 16,-19-20 0-16,36 18 0 15,0 18 0-15,0 0 0 16,0 0 0-16,0 0 0 16</inkml:trace>
  <inkml:trace contextRef="#ctx0" brushRef="#br0" timeOffset="33104.45">8765 9030 460 0,'90'19'0'0,"-39"50"0"0,37 55 0 0,-88-89 0 0,18 18 0 16,18 35 0-16,-20-17 0 15,3-19 154-15,-19 1-154 0,0 0 0 16,0 18 0-16,-19-18 0 16,19 1 0-16,-16 15 0 0,-3-16 0 15,2 0 0-15,-1 0 0 16,0-17 0-16,-17 16 114 15,35-35-114-15,-35 19 0 0,19 0 0 16,-3-1 0 0,3 0 0-16,-22-18 0 0,38-17 0 15,0 0 0-15</inkml:trace>
  <inkml:trace contextRef="#ctx0" brushRef="#br0" timeOffset="56193.98">32613 13616 152 0,'-19'-70'0'0,"-16"-1"0"0,19-17 0 16,-20 54 0-16,36-3 0 0,-19 19 0 16,19 1 0-16,0 17 0 15,0 0 0-15,0-17 0 0,0 17 219 0,0 0-219 16,0 0 0-16,0 17 0 15,0 0 0-15,19 1 0 16,-3 19 0-16,4 50 0 16,-4-16 0-16,3-1 0 15,-3 1 0-15,-16-1 162 16,19 0-162-16,-19 19 0 0,16-19 0 16,-16 19 0-1,0 0 0-15,0 33 0 0,0-33 136 0,0-2-136 0,-16 2 0 16,-3-1 0-1,3-17 0-15,-19 16 0 0,-1-16 0 16,-18-18 107-16,19-18-107 16,-1 19 0-16,1-20 0 0,-17 2 0 15,16-1 0 1,1-18 0-16,17 2 0 0,-16 16 74 0,15-35-74 31,2 18 0-31,-1-18 0 0,1 17 0 16,-1-17 0-16,1 0 0 0,17 0 0 15,0 0 52-15,-18 0-52 16,18 0 0-16,0 0 0 16,0 0 0-16,0 0 0 0,0 0 0 15,0 0 36-15,0 0-36 16,0 0 0-16,0 0 0 16,18 0 0-16,-18 0 0 15,0 0 0-15,0 0 0 0,0 0 0 16,-18 0-39-16,18 0 39 15,0 0 0-15,0 0 0 16,0 0 0-16</inkml:trace>
  <inkml:trace contextRef="#ctx0" brushRef="#br0" timeOffset="56750.34">31995 14640 615 0,'0'0'113'0,"0"0"-113"0,0 0 0 16,0 0 0-16,0 0 0 0,0 17 0 16,0 1 0-16,0 16 68 15,0 2-68-15,0 35 0 16,0-1 0-16,0-18 0 0,-19 2 0 15,19-1 0-15,-16-18 0 16,-3 1 45-16,19-1-45 0,-16-17 0 16,16-1 0-16,0-17 0 15,-19 0 0-15,19 18 0 16,0-18 34-16,0 0-34 0,0 0 0 16,0 0 0-16,0 0 0 15,0 0 0-15,0 0 0 16,0 0 0-16,19 0 0 0,-19 0 24 15,16 0-24-15,3-18 0 16,16 18 0-16,-18 0 0 16,19 0 0-16,-1 0 0 0,0-17 0 15,0 17 0-15,1 0 0 0,16 0 23 16,-15 17-23-16,-20-17 0 16,19 0 0-16,-1 18 0 15,0-18 0-15,-18 17 0 0,1 0 0 16,17 1 0-16,-18-18 0 15,-17 0 0-15,19 19 25 0,-3-19-25 16,-16 0 0-16,0 17 0 16,20-17 0-16,-20 0 0 15,-20 0 0-15,20 0 0 16,0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150.06567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2T13:55:48.3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21060 4038 276 0,'17'0'211'0,"1"18"-211"0,0 17 0 0,-2 1 0 15,3-1 0-15,-3 35 0 16,-16 1 0-16,0-18 0 15,0 0 0-15,-16 18 0 0,-3-1 147 0,3-17-147 16,-2 0 0-16,-17 18 0 16,16-18 0-16,1-18 0 0,1 17 0 15,-2-33 0 1,19-19 0-16,0 17 109 0,0-17-109 16,0 0 0-1,0-17 0-15,-16 17 0 0,32-19 0 16,-16 2 0-16,0 17 0 15,0-18 0-15,19 1 0 0,-2 17 66 16,-17-18-66-16,37 18 0 16,-20 0 0-16,54 0 0 0,-20 0 0 0,3 0 0 15,-19 0 0 1,18 0 0-16,-16 0 0 0,15 0 0 16,-35 0 51-16,19 0-51 0,-20 18 0 15,3-18 0-15,-3 0 0 16,3 17 0-16,-19-17 0 15,16 0 0 1,-16-17 0-16,0 17 0 0,0 0 0 0,0 0 0 0</inkml:trace>
  <inkml:trace contextRef="#ctx0" brushRef="#br0" timeOffset="705.17">21800 4427 449 0,'0'-18'0'0,"0"18"0"0,-17-18 0 0,17 1 0 15,0 17 0-15,-18 0 125 16,1-18-125-16,17 18 0 15,-18 0 0-15,-1 18 0 0,19-1 0 16,-17 1 0-16,-1 35 0 16,1 0 0-16,-1 0 0 15,18 0 0-15,0-18 94 16,18 18-94-16,-1-17 0 0,1-19 0 16,18 1 0-16,-1-1 0 15,0-17 0-15,0 0 0 0,1-17 56 16,-1-1-56-16,0 1 0 15,-17-1 0-15,17-18 0 0,-18 1 0 16,-17 0 0-16,18 0 0 16,-18-1 0-16,0 18 58 0,0 1-58 15,-18-1 0-15,18 1 0 16,-17 17 0-16,17-18 0 16,-17 18 0-16,17-17 0 0,-18 17 58 15,18 0-58-15,0-18 0 16,0 18 0-16,-18 0 0 0,18 0 0 15,0-18 0-15,0 18 0 16,0 0 0-16,0 0 0 16,0 0 0-16,0 0 29 0,0 0-29 15,0 0 0-15,0 0 0 16,0 0 0-16,0 0 0 16,0 0 0-16,-16 18 0 0,16-18 0 15,-19 18 32-15,19-1-32 16,-18-17 0-16,1 18 0 0,-1 17 0 15,-18 18 0-15,19 0 0 16,-18 0 0-16,18-36 0 16,-1 19 0-16,-1-1 24 0,2 0-24 15,17-35 0-15,0 18 0 16,0-18 0-16,0 17 0 16,0-34 0-16,17 17 0 0,-17 0 0 15,0 0-278-15,0 0 278 16</inkml:trace>
  <inkml:trace contextRef="#ctx0" brushRef="#br0" timeOffset="1136.78">22223 4391 605 0,'0'18'0'0,"0"0"121"0,0 35-121 16,0-1 0-16,0-16 0 0,0-1 0 0,0 0 0 16,0-17 0-16,0 0 0 0,0-18 0 31,0 17 0-31,0-17 0 0,18 0 31 0,-18 0-31 16,0 0 0-1,17-35 0-15,1 17 0 16,17-52 0-16,1-1 0 0,-19 19 0 15,0 16 0-15,20 1 0 0,-2 17 34 0,0-17-34 16,-17 35 0 0,17-18 0-16,-19 36 0 15,-16-18 0-15,19 17 0 0,-2 19 0 0,1-1 0 16,-18 18 0 0,0 0 70-16,0 0-70 15,17-18 0-15,-17 18 0 0,18-18 0 0,1 1 0 16,-19-36 0-16,18 18 37 0,-18-1-37 31,0-17 0-31,16 0 0 16,-16 0 0-16,0 0 0 15</inkml:trace>
  <inkml:trace contextRef="#ctx0" brushRef="#br0" timeOffset="10264.87">21060 5378 115 0,'0'0'0'0,"0"0"0"0,0 0 0 0,0-16 0 16,0 16 0-16,0-19 87 15,0 19-87-15,0 0 0 16,0 0 0-16,0 0 0 0,0 19 0 16,17-19 0-16,-17 16 0 15,0 2 0-15,18 1 0 0,0 16 94 16,-2 18-94-16,19 18 0 16,-35-19 0-16,19 0 0 0,-19 2 0 15,16-19 0-15,-16 18 0 16,0-19 57-1,19 3-57-15,-19-19 0 0,19-18 0 0,-19 0 0 16,16 17 0-16,-16-34 0 16,18 17 0-16,-1-18 0 15,-17 1 0-15,34-55 82 16,4 20-82-16,-20-20 0 0,-1 20 0 16,1 0 0-16,-18-2 0 15,17 1 0-15,0 1 0 0,1 15 0 16,0-15 0-16,-2 35 0 15,3-1 0-15,-19 18 75 0,16-17-75 16,-16 17 0-16,0 0 0 16,0 0 0-16,0 0 0 15</inkml:trace>
  <inkml:trace contextRef="#ctx0" brushRef="#br0" timeOffset="10855.56">21835 5485 312 0,'0'0'0'0,"-18"-18"0"15,18 18 0-15,-17 0 0 0,17 0 106 16,-17 0-106 0,-1 0 0-16,1 18 0 0,-1 0 0 0,-1 16 0 0,-16 3 0 15,18 15 0 1,-18 0 79-16,35 2-79 0,0-1 0 16,0-18 0-16,-17-1 0 15,34 3 0 1,-17-37 0-16,17 18 54 15,1-18-54-15,-18 0 0 0,17-18 0 0,1 18 0 0,-18-17 0 32,17-3 0-32,2 3 32 0,-1 0-32 15,-1-1 0-15,-17-17 0 16,18 18 0-16,-18-37 0 16,17 19 0-16,-17 0 0 0,0 18 19 15,0-1-19-15,0 18 0 16,0 0 0-16,0 0 0 15,0 18 0-15,0-1 72 0,17 0-72 16,-17 1 0-16,0-1 0 16,0 37 0-16,18-19 0 0,-18-17 0 15,18 17 0-15,-18-18 0 16,18 20 0-16,-18-37 0 16,17 17 25-16,1-17-25 0,-18 0 0 15,19 0 0-15,-19 0 0 16,16-17 0-16,2-3 0 15,-18 3 0-15,0-18 0 0,18 18-210 16,-18 17 210-16</inkml:trace>
  <inkml:trace contextRef="#ctx0" brushRef="#br0" timeOffset="11127.67">22046 5591 453 0,'0'0'0'0,"0"0"0"0,0 18 0 0,0-1 17 0,18 0-17 0,-18 1 0 0,0 17 0 16,0-16 0-16,17 16 0 0,-17-18 0 15,0 1 0-15,0-1 0 16,0 1 0-16,0-1 11 16,0-17-11-16,0 0 0 0,0 0 0 15,0 0 0-15,0-17 0 16,0-1 0 0,0 1 0-16,19-36 0 0,-1-1 59 15,0 19-59-15,-1 1 0 0,1 16 0 0,-2-17 0 16,3 35 0-1,-2 0 0-15,-17-19-10 0,0 19 10 16,18 0 0 0,-18 0 0-16,0 0 0 0</inkml:trace>
  <inkml:trace contextRef="#ctx0" brushRef="#br0" timeOffset="11826.98">22295 5574 504 0,'0'0'0'0,"0"0"0"0,0 17 0 0,0 1 0 16,16-1 0-1,-16 18 0-15,0-18 0 0,0 20 17 0,0-2-17 16,0-18 0-16,0 1 0 16,0-1 0-1,18 1 0-15,-18-1 0 0,0-17 0 16,0 0 0-16,0 0 9 0,0 0-9 0,0 0 0 16,0-17 0-16,18-1 0 0,-18-34 0 15,17-2 0-15,0 1 0 16,1 1 0-16,20 35 0 31,-38-1 51-31,16-1-51 0,3 19 0 16,-19 0 0-16,16 19 0 15,-16-19 0-15,0 18 0 0,0 17 0 16,18-1 0-16,-18 1 67 16,0 2-67-16,16-2 0 15,-16-18 0-15,0 18 0 0,19-35 0 16,-19 18 0-16,0-18 0 15,16 0 0-15,-16 0 0 16,19-18-7-16,-19 18 7 0,0-17 0 16,17-1 0-16,-17 1 0 15,18-1 0-15,-18-18 0 16,17 18 0-16,-17 18-2 0,0-17 2 16,0 17 0-16,0 17 0 15,0-17 0-15,0 18 0 16,18 1 0-16,-18-2 0 0,19 1 0 15,-19-1 0-15,18-17 0 16,-2 18 12-16,19-18-12 16,-16 0 0-16,-3-18 0 0,3 1 0 15,0 17 0-15,-3-18 0 16,2 1 0-16,-1-20 0 0,1 20 10 16,-2-18-10-16,-16 0 0 15,0 18 0-15,0-20 0 16,0 37 0-16,-16 0 0 0,16 0 55 15,0 0-55-15,-18 19 0 16,18-1 0-16,-17 17 0 0,17-1 0 16,0-16 0-16,17 36 0 15,-17-19 32-15,18 0-32 16,-2-18 0-16,19 1 0 0,-16-1 0 16,18-17 0-16,-3 0 0 15,-16 0 0-15,-18 0 0 0,0 0 0 16</inkml:trace>
  <inkml:trace contextRef="#ctx0" brushRef="#br0" timeOffset="12433.26">23229 5537 469 0,'0'0'88'0,"0"0"-88"0,0 19 0 15,-18-19 0-15,18 18 0 16,0 17 0-16,0-1 0 0,0 1 0 0,-18 19 66 16,18-19-66-16,0-17 0 15,0 17 0-15,18-18 0 16,-18-17 0 0,0 17 0-16,0-17 0 0,0 0 0 0,0 0 18 15,-18 0-18-15,18-17 0 16,0 0 0-16,0-1 0 15,18-17 0-15,-18-17 0 0,0 15 4 16,18 20-4 0,-1-1 0-16,-17 1 0 0,18 17 0 15,-1 0 0-15,-17 0 0 16,35 0 37-16,-16 0-37 0,-1 0 0 16,16 0 0-16,-16 0 0 15,0-17 0-15,17 17 0 0,2-18 0 16,-21 1 0-1,2-1 0-15,0-1-19 0,-18 2 19 16,0 0 0-16,0-1 0 16,0 18 0-16,0-18 0 15,0 18 0-15,0 0 0 0,-18 0 0 16,18 18 43-16,-18 0-43 16,18-1 0-16,-16 37 0 0,16-2 0 15,-19 0 0-15,19-15 0 16,19 15 0-16,-3-17 0 15,20-17 0-15,-19-1-33 0,18-17 33 16,0 0 0-16,1 0 0 16,-1-17 0-16,1-1 0 15,16 1 0-15,-34-18 0 0,17 0 0 16,0-19-202-16,-35 54 202 16</inkml:trace>
  <inkml:trace contextRef="#ctx0" brushRef="#br0" timeOffset="12818.69">23934 5556 502 0,'0'0'0'0,"0"0"0"0,0-19 0 0,0 2 0 0,0 0 0 15,-17 17 0-15,-1-18 96 0,18 18-96 16,-18 18 0-16,-17-1 0 16,0 19 0-16,0 17 0 15,16-1 0-15,3-17 0 0,16-16 0 16,16-2 0-16,-16 1 62 16,19-1-62-16,-19-17 0 0,17 0 0 15,1-17 0-15,-1-1 0 16,1 18 0-16,1-17 0 15,15-20 0-15,-16 20 0 0,-1-1 11 16,-17 1-11 0,17 17 0-16,-17 0 0 0,0 0 0 15,18 0 0-15,-18 17 0 16,0-17 0-16,17 35 0 0,-17-17 0 16,18 1 57-16,-18 16-57 15,19 17 0-15,-19 0 0 0,0 3 0 16,-19-21 0-16,19 1 0 15,-35 0 0-15,17 2 0 0,1 15 27 16,-18-34-27-16,1 16 0 16,-3-16 0-16,2-18 0 0,-1 0 0 15,2 0 0 1,-3-18 0-16,37-16-197 0,0-1 197 0,0 35 0 16,0 0 0-16</inkml:trace>
  <inkml:trace contextRef="#ctx0" brushRef="#br0" timeOffset="13294.52">24111 5537 483 0,'0'19'74'0,"16"-1"-74"0,-16-18 0 0,19 35 0 0,-2-1 0 0,1 1 0 16,-1 2 0-16,-17-20 0 0,0 1 0 0,18-1 0 31,1 1 0-31,-19-18-40 0,16-18 40 0,-16 18 0 0,18-35 21 31,1-19-21-31,16 2 0 16,-19 0 0-16,3 15 0 16,-3-15 0-16,3 34 0 0,0 18 0 15,-3 0 0-15,-16 0 96 16,18 18-96-16,-2 0 0 15,-16 16 0-15,19-15 0 0,-19 34 0 16,16-1 0-16,-16-17 0 16,0 1 55-16,0-18-55 0,0-1 0 15,0 1 0-15,19-18 0 16,-19 0 0-16,19-18 0 0,-19 1-70 16,18-1 70-16,-1 1 0 15,0-20 0-15,1-15 0 16,0 35 0-16,-18-18 0 0,16 35-6 15,-16-18 6-15,0 18 0 16,19 18 45-16,-19-18-45 16,0 17 0-16,16 1 0 0,-16-1 0 15,19 0 0-15,-19 1 0 16,16-1 0-16,3 1-197 16,-19-18 197-16</inkml:trace>
  <inkml:trace contextRef="#ctx0" brushRef="#br0" timeOffset="13435.8">24781 5537 437 0,'0'-34'0'0,"0"16"0"0,0-35-34 0,0-1 34 0,0 2 0 0,-18 35 0 15,18-18 0-15,0 35 0 16,0 0 0-16,0-18 0 16,0 18 0-16,0 0 0 0,0 0 0 15</inkml:trace>
  <inkml:trace contextRef="#ctx0" brushRef="#br0" timeOffset="14469.75">24851 5485 368 0,'0'18'0'0,"19"-1"0"0,-19 0 71 15,0 2-71-15,16 16 0 0,-16 0 0 16,19-18 0-16,-19 1 0 16,0-1 0-16,18-17 48 0,-18 18-48 15,0-18 0-15,0 0 0 16,17 0 0-1,-17-18 0-15,17 1 0 0,1-18 0 16,0-17 37-16,17 15-37 16,-19 3 0-16,21 16 0 0,-19 0 0 15,0 18 0-15,-18 0 0 0,17 0 84 16,-17 18-84-16,0 0 0 0,0-1 0 16,17 19 0-1,-17-1 0-15,18 17 0 0,-18-17 0 0,0 2 0 16,17-2-23-1,1-18 23-15,18 1 0 0,-20-18 0 16,3 0 0-16,16-18 0 16,-18 1 0-16,2-1 0 0,-2-18 0 15,1 18-51 1,-1-17 51-16,1-17 0 16,-18 17-14-16,17-1 14 0,-17 1 0 15,-17 35 0-15,-1-18 0 16,18 18 0-16,-17 0 0 15,-1 18 0-15,1-18 0 16,17 18 0-16,-19-1 0 0,2 0 74 16,17 2-74-16,0-19 0 15,-17 18 0-15,17-18 0 0,0 0 0 16,0 0 0-16,17 0 0 16,-17 0 0-16,0 0 0 0,17 0 42 0,2 0-42 15,-19 17 0 1,17 1 0-16,1-1 0 15,-1 18 0-15,1 0 0 16,17 1 0-16,1 17 34 0,-19-36-34 16,0 18 0-16,-17 2 0 15,0-20 0-15,-17 18 0 16,0-18 0-16,-19 1 0 16,18-1 0-16,-17 1 0 0,18-1-8 15,-18 2 8-15,-1-1 0 16,1-1 0-16,16-17 0 0,3-17 0 15,-3 17 0-15,19-18 0 16,0-1-92-16,0 19 92 16,0-17 0-16,19 17 0 0,-3-18 0 15,3 1 0-15,52-35 0 16,-19 17 0-16,-17-2 0 0,19 20 0 16,-20-36 0-16,1 18-48 15,0-19 48-15,-14 19 0 0,-5 1 0 16,2-1 0-16,-1-2 0 15,-17 20 0-15,0 0 0 16,0-1 0-16,-17 18 103 0,17 0-103 16,-18 0 0-16,18 18 0 15,-16-1 0-15,-5 19 0 16,4-18 0-16,-1 17 70 16,18-1-70-16,0 1 0 0,0 2 0 15,0-20 0-15,18 1 0 0,-1-1 0 16,4 1 0-1,-5-18 0-15,2 0 19 0,-1-18-19 16,1 1 0-16,-2-1 0 0,20-36 0 16,17 2 0-1,-36 0 0-15,1 15 0 0,18-15 0 16,0 17 0-16,-1 0 58 16,0 16-58-16,0 19 0 0,0-18 0 15,-1 18 0-15,2 18 0 16,18-18 0-16,-54 0 0 0,0 0 0 15</inkml:trace>
  <inkml:trace contextRef="#ctx0" brushRef="#br0" timeOffset="17997.77">26456 5643 188 0,'0'0'0'0,"0"0"148"0,0 0-148 0,0 0 0 16,0 0 0-16,19 0 0 16,-3 0 0-16,3 0 0 15,16 0 0-15,-1 18 0 0,-15-18 132 16,32 0-132-16,4 0 0 15,-20 0 0-15,0 0 0 0,1-18 0 16,-20 18 0-16,-16 0 0 16,0 0 0-16</inkml:trace>
  <inkml:trace contextRef="#ctx0" brushRef="#br0" timeOffset="18249.79">26774 5396 289 0,'-18'0'0'0,"1"19"0"0,17-2 0 15,-17 1 0-15,17-1 0 0,-18 53 171 16,1-16-171-16,17 16 0 16,-17 1 0-16,17-18 0 0,0-18 0 15,0 19 0 1,0-19 0-16,0-18 83 0,0-17-83 15,0 17 0-15,17-17 0 0,-17 0 0 16,0 0 0-16,0 0 0 16</inkml:trace>
  <inkml:trace contextRef="#ctx0" brushRef="#br0" timeOffset="18804.12">27180 5520 126 0,'0'0'0'0,"0"0"0"0,0 0 0 0,0-17 0 15,-19 17 118-15,19-18-118 0,0 18 0 0,0 0 0 16,0 0 0-16,0 0 0 15,0 18 0-15,0-1 0 16,0 19 0-16,19 17 0 0,-19 16 138 16,16 3-138-16,4-2 0 15,-20-36 0-15,17 3 0 16,-17-19 0-16,0-1 0 0,18 0 0 16,-18-17 0-16,0 0 0 15,0-17 0-15,0 0 88 16,16-1-88-16,20-19 0 0,-18-32 0 15,17 16 0 1,-35 53 0-16,0 0 0 0,53-195 63 0,-18 90-63 16,0 69 0-16,0 2 0 15,-35 34 0 1,19 0 0-16,-19 0 0 0,17 0 0 16,-17 0-160-16,0 0 160 0</inkml:trace>
  <inkml:trace contextRef="#ctx0" brushRef="#br0" timeOffset="19272.09">27708 5432 316 0,'0'0'0'0,"-17"-17"0"15,17 17 0-15,-18-19 0 0,18 19 0 16,-17-18 0-16,-2 18 0 15,19 18 0-15,0-18 144 16,-16 19-144-16,-19 33 0 0,-1 18 0 16,36 2 0-16,-17-3 0 15,17-32 0-15,0 15 0 16,17-17 0-16,-17-35 86 0,18 18-86 16,0-18 0-16,-1 0 0 15,1 0 0-15,-2 0 0 0,20-18 0 16,-18 1 0-16,-1-18 29 15,1 0-29-15,-18 16 0 16,19-51 0-16,-2 18 0 0,-17-2 0 16,0 1 0-16,17 36 0 15,-34-1 0-15,17 18 0 0,0 0 0 16,0 18 112-16,0-18-112 16,0 35 0-16,0 17 0 15,-17 20 0-15,17-20 0 0,17 2 0 16,-17-19 0-16,17 17 70 15,-17-17-70-15,19-18 0 16,-3-17 0-16,3 0 0 0,16 0 0 16,-19 0 0-1,3-17 0-15,-19 17 0 0,0 0 0 16</inkml:trace>
  <inkml:trace contextRef="#ctx0" brushRef="#br0" timeOffset="20273.28">28080 5432 34 0,'0'0'0'0,"-19"0"0"0,3 0 0 0,16 0 0 16,-19 18 0-16,19-18 0 15,-17 0 60-15,17 0-60 0,-18 0 0 16,18 17 0-16,-18-17 0 16,18 0 0-16,0 0 90 15,0 0-90-15,-17 0 0 16,17 0 0-16,0 0 0 0,0 0 136 15,0 0-136-15,0 18 0 0,0 0 0 16,17-1 0 0,-17 19 0-16,0-1 0 15,18 17 0-15,-18-17 0 16,18 2 0-16,-18-2 99 0,17-18-99 16,-17 18 0-16,0-35 0 0,0 18 0 15,0-18 0-15,0 17 0 16,0-17 0-16,0 0 73 15,19-17-73-15,-19 17 0 0,0-18 0 0,16-17 0 16,20-36 0 0,-18 18 0-16,-1-16 68 15,0 32-68-15,2-15 0 16,-3 34 0-16,3 1 0 0,-3 17 0 16,-16 0 0-16,19 17 91 15,-19-17-91-15,16 36 0 0,4-2 0 0,-2 3 0 16,-18 32 0-1,17-16 0-15,-17-17 0 16,17 17 33-16,1-36-33 16,17 18 0-16,-18-35 0 0,-17 0 0 15,0 0 0-15</inkml:trace>
  <inkml:trace contextRef="#ctx0" brushRef="#br0" timeOffset="20766.16">28837 5450 424 0,'0'-18'0'0,"0"1"0"0,-16 17 0 0,-2-19 129 0,0 19-129 16,18 0 0-16,-19 19 0 15,3-2 0-15,-20 18 0 0,1 18 0 16,0 18 0-16,18-19 0 16,17 1 88-16,0-17-88 0,0-18 0 15,17-1 0 1,1 1 0-16,-1-18 0 0,0 0 0 16,-17-18 0-16,35 1 0 15,-16-1 0-15,-3-36 0 0,21 19 46 16,-19-17-46-16,-2-19 0 15,-16 1 0-15,19-2 0 0,-19 3 0 16,17-3 0-16,-17 20 0 16,0 17 53-16,-17 17-53 15,17 18 0-15,0 0 0 0,0 18 0 16,0-1 0-16,-19 19 0 16,19 35 0-16,0-2 0 0,0 3 0 15,0-20 76 1,0 18-76-16,0-16 0 15,0-2 0-15,19 1 0 0,-2 1 0 0,-17-2 0 16,18-17 0 0,-1 19 0-16,-17-19 0 0,18-18-245 15,-18-17 245-15</inkml:trace>
  <inkml:trace contextRef="#ctx0" brushRef="#br0" timeOffset="25998.55">29384 5503 253 0,'0'0'0'0,"0"0"0"15,0 0 0-15,19 17 0 0,-19 0 0 16,16 2 177-16,-16-19-177 16,54 0 0-16,-1 0 0 0,17 0 0 15,-35 0 0-15,0-19 0 16,1 2 0-16,0 0 0 0,-20-1 0 15,3 18 0-15,-3 0 0 16,-16 0 0-16</inkml:trace>
  <inkml:trace contextRef="#ctx0" brushRef="#br0" timeOffset="26238.12">29738 5309 308 0,'0'0'0'0,"0"0"0"0,0 0 0 16,0 0 0-16,0 0 156 0,0 17-156 16,0 0 0-16,0 2 0 15,0 15 0-15,0 20 0 16,0 16 0-16,0 1 108 0,0-19-108 16,0-17 0-16,0 2 0 0,0-20 0 15,0 1 0 1,16-1 0-16,-16-17-51 0,0 0 51 15,19 0 0-15,-3 0 0 0,-16 0 0 16,0 0 0-16</inkml:trace>
  <inkml:trace contextRef="#ctx0" brushRef="#br0" timeOffset="27181.12">30161 5574 266 0,'0'0'0'0,"0"0"0"0,0 0 0 0,0 0 0 16,17 17 0-16,-17-17 0 0,18 0 145 15,0 0-145-15,0 0 0 16,-1 0 0-16,0 0 0 0,1 0 0 16,-1-17 0-1,1-1 74-15,-1 18-74 16,2-19 0-16,-19 2 0 16,0 17 0-16,0-17 0 0,0-1 0 15,0 0 76-15,0 18-76 0,-19-17 0 16,19-1 0-16,-17 18 0 0,17-17 0 31,-18 17 0-31,1-19 0 0,17 19 0 16,-18 0 79-16,1 19-79 0,0-19 0 15,-1 17 0-15,0 1 0 0,0 17 0 16,1 0 0 0,-1 1 0-16,18-1 0 15,0 17 56-15,18-17-56 0,-18 19 0 0,17-36 0 0,19 34 0 31,-1-34 0-31,0-1 0 16,0-17 0-16,1 17 2 16,-1-34-2-16,1 17 0 0,-1-17 0 15,0-1 0-15,0-17 0 16,-18 0 0-16,2-1 0 0,-19 36 0 16,0 0 0-16,0 0 0 15</inkml:trace>
  <inkml:trace contextRef="#ctx0" brushRef="#br0" timeOffset="27417.05">30708 5062 518 0,'0'0'0'0,"0"0"0"0,0 0 0 16,0 0 0-16,0 0 0 0,0 16 0 16,0 3 101-16,-18 16-101 15,18 36 0-15,-17 17 0 0,34-1 0 16,-17-15 0-16,0-19 0 15,0 18 0-15,0-19 0 16,0 0 0-16,0-15 53 0,0-20-53 16,18 1 0-1,-18-18 0-15,0 17 0 0,0-17 0 16,17 0 0-16,-17 0-202 16,0 0 202-16</inkml:trace>
  <inkml:trace contextRef="#ctx0" brushRef="#br0" timeOffset="28466.11">29754 5537 168 0,'0'0'0'0,"0"0"0"0,0 0 0 16,0 0 0-16,0 0 0 15,0-17 0-15,19 17 0 0,-19 0 0 16,0 0 0-16,0-17 96 0,0 17-96 16,0 0 0-1,0 0 0-15,0 0 0 0,16 0 0 16,-16 0 0-16,0 0 81 0,0 0-81 16,0 0 0-1,0 0 0-15,0 0 0 0,0 0 0 16,0 0 0-16,19 0 73 15,-19 0-73-15,0 0 0 0,16 0 0 16,3-18 0-16,-19 18 0 0,17 0 0 31,2 0 0-31,-2-18 43 0,-17 18-43 0,18 0 0 16,-1-17 0 0,-17 17 0-16,18 0 0 0,-1 0 0 15,-17 0 0-15,19-18 28 16,-19 18-28-16,16 0 0 15,3 0 0-15,-19-17 0 0,0 17 0 16,0 0 0-16,0 0 21 16,16 0-21-16,-16 0 0 0,0 0 0 15,0 0 0-15,0 0 0 16,0 0 0-16,0 0 0 16,0 0 0-16,0 0 5 0,0 0-5 15,0 0 0-15,0 0 0 16,-16 0 0-16,16 0 0 15,0 0 0-15</inkml:trace>
  <inkml:trace contextRef="#ctx0" brushRef="#br0" timeOffset="56856.36">19701 6685 125 0,'0'0'0'0,"0"0"0"16,0 0 0-16,0 0 0 0,-18 17 0 15,18 1 0-15,-16 16 0 16,-3 2 0-16,19 35 0 15,-17 17 196-15,17-17-196 0,0-19 0 0,0 19 0 16,0-18 0 0,-18 0 0-16,18 0 0 15,-19-1 0-15,3-16 0 0,16-19 133 16,0 2-133-16,0-2 0 16,0-17 0-16,0 0 0 0,16 17 0 15,-16-34 0-15,0 17 0 16,0-17-104-16,0 17 104 0,0-19 0 15,0 19 0-15,0 0 0 16</inkml:trace>
  <inkml:trace contextRef="#ctx0" brushRef="#br0" timeOffset="57324.43">19613 7285 235 0,'0'0'0'0,"-19"0"0"0,19-18 0 0,0 0 0 16,0 18 0-16,-16 0 0 16,16-18 123-16,16 18-123 0,-16-17 0 15,19-1 0-15,16-18 0 16,18-17 0-16,-18 0 0 15,19 1 0-15,-19 17 0 0,0-1 0 16,18-17 0-16,-18 18 78 16,-19 18-78-16,21-19 0 15,-19 36 0-15,17-18 0 0,-18 0 0 16,1 18 0-16,-18 0 0 16,17 0-108-16,-17 0 108 0,0 0 0 15,0 0 0-15,0 0 0 16</inkml:trace>
  <inkml:trace contextRef="#ctx0" brushRef="#br0" timeOffset="57612.87">19790 7054 349 0,'0'0'0'0,"0"0"0"0,0 0 0 0,0 0 0 16,0 0 0-16,0 18 0 15,18-18 0-15,-1 18 0 0,1-1 100 16,-1 19-100-16,0-19 0 16,0 1 0-16,2 0 0 0,-19-18 0 15,0 0 0-15,35 35 0 16,0-17 0-16,-17 18 0 16,0-36 0-16,0 17 45 0,-1 1-45 15,0-18 0-15,1 0 0 16,-1 0 0-16,-17 0 0 15,0 0 0 1,0 0-148-16,0 0 148 0</inkml:trace>
  <inkml:trace contextRef="#ctx0" brushRef="#br0" timeOffset="58211.12">20212 7072 460 0,'0'0'0'0,"0"0"72"0,0 0-72 15,0 0 0-15,0 0 0 16,0 0 0-16,0 0 0 0,0 35 0 15,18-16 0-15,-18 15 35 16,0 2-35-16,0 17 0 0,0-17 0 16,0-19 0-16,0 1 0 15,0-18 0-15,0 17 0 16,0-17 0-16,0 0 0 16,17 0 50-16,-17-17-50 0,19-1 0 15,-2-35 0-15,20 0 0 16,-21 0 0-16,19 0 0 15,-17 17 0-15,0 2 0 16,16-1 0-16,1 35 0 0,-35-18 27 16,18 18-27-16,-18 18 0 0,17-18 0 15,-17 0 0 1,19 17 0-16,-19 1 0 0,0-1 0 16,18 18-6-16,-18 0 6 0,0-16 0 15,0 15 0-15,18-16 0 16,-18 0 0-16,16 0 0 15,-16-1 0-15,19-17 0 16,-3 0 30-16,-16-17-30 0,19 17 0 16,-19-18 0-16,17 0 0 0,20-34 0 15,-2 16 0-15,-19 0 26 16,2 19-26-16,-18 0 0 0,0 17 0 16,0-18 0-16,18 36 0 15,-18-18 0-15,0 17 0 0,0 0-16 16,0 1 16-16,17 17 0 15,-17 18 0-15,0-17 0 16,19 17 0-16,-19-35 0 16,16 17 0-16,22-17 0 15,-22-18 0-15,2 0 0 16,-18 0-76-16,35 0 76 16,-19-18 0-16,3 1 0 15,-19 17 0-15,0 0 0 0,0 0 0 16,0 0 0-16,0 0 0 0</inkml:trace>
  <inkml:trace contextRef="#ctx0" brushRef="#br0" timeOffset="58241.88">21183 7002 602 0,'16'-17'0'0,"-16"17"-180"0,0 0 180 0</inkml:trace>
  <inkml:trace contextRef="#ctx0" brushRef="#br0" timeOffset="58517.87">21237 6914 483 0,'0'0'0'15,"0"0"0"-15,0 0 0 0,-19 0 0 16,0 0 0-16,19 0 0 0,-16 17 81 16,-3 1-81-1,19-18 0-15,-16 18 0 0,-3 0 0 16,19-1 0-16,0 1 0 0,0-1 0 15,0 18 0-15,19-17 36 16,-3-1-36 0,19 19 0-16,3-19 0 0,-4 1 0 15,1-18 0-15,19 18 0 16,-19-18 0-16,-17 0 0 0,-1 0 43 16,0 0-43-16,-17 0 0 15,0 18 0-15,0-1 0 16,0 1 0-16,0 0 0 0,-17 0 0 15,17-1 0-15,0 1 0 16,-17-18 0-16,-1 17 22 0,18-17-22 16,0 0 0-16,0 0 0 15</inkml:trace>
  <inkml:trace contextRef="#ctx0" brushRef="#br0" timeOffset="71121.77">21906 7390 245 0,'-18'0'0'0,"18"17"0"0,0 2 184 0,-17-19-184 15,17 17 0-15,0 0 0 0,-18 19 0 16,18-18 0-16,-18-1 0 15,18 1 0-15,0-1 0 16,-18 2 0-16,18-3-128 0,0-16 128 16</inkml:trace>
  <inkml:trace contextRef="#ctx0" brushRef="#br0" timeOffset="71659.56">22276 7020 44 0,'0'0'0'0,"19"17"0"0,-19 0 240 0,0 1-240 16,16 17 0-16,2 1 0 0,-18-19 0 0,18 19 0 16,-18-1 0-16,0-17 0 15,17 0 0-15,-17 0 0 16,35-1 0-16,-35-17 161 0,19 0-161 16,0 0 0-1,-3-17 0-15,3 17 0 0,-3-18 0 16,-16 0 0-16,18 0 0 15,-18 1 0-15,16-19 108 0,3 1-108 16,-3 18 0-16,3-19 0 16,-2 18 0-16,1-17 0 15,-1 18 0-15,1-1-166 0,-18 18 166 16</inkml:trace>
  <inkml:trace contextRef="#ctx0" brushRef="#br0" timeOffset="72160.25">22965 6896 300 0,'-19'0'0'0,"0"-18"0"0,3 18 0 0,-3 0 0 0,19 18 0 16,-16-18 0-16,16 18 152 16,-18 17-152-16,1 18 0 0,-1-1 0 31,18 1 0-31,0-17 0 0,0-1 0 16,0 1 0-16,0-19 0 0,18 1 102 0,-18-18-102 15,17 0 0 1,1 0 0-16,-18-18 0 15,16 1 0-15,3-1 0 0,16-18 0 16,-16 2 0 0,-1-20 74-16,-1 2-74 0,-17 17 0 15,0-1 0-15,0 18 0 16,0 1 0-16,0 17 0 16,0 0 0-16,0 17 83 0,0-17-83 15,0 18 0-15,0 18 0 16,0-1 0-16,0 17 0 0,0-17 0 15,17 18 0-15,-17-35 52 16,18 18-52-16,16-1 0 16,-15-35 0-16,-3 18 0 0,3-18 0 15,-19 0 0-15,0 0 0 16,0 0 0-16,0 0 0 0</inkml:trace>
  <inkml:trace contextRef="#ctx0" brushRef="#br0" timeOffset="72507.17">23264 6985 515 0,'0'0'0'16,"0"0"0"-16,-18 17 0 16,18 1 0-16,0 16 0 0,0 2 0 15,0 34 0-15,18 1 97 0,-1-35-97 16,-17-18 0-16,19-1 0 16,-3-17 0-16,-16 0 0 15,19 0 0-15,-19-17 0 0,18-1 39 16,-1 0-39-16,0 0 0 15,1-53 0-15,0 18 0 16,17 0 0-16,-35 19 0 0,18-1 47 16,1 35-47-1,-3 0 0-15,2 0 0 0,0 17 0 16,-18 1 0-16,17-1 0 16,0 36 0-16,1 0 0 0,-18-18 0 15,17 1 42-15,1-19-42 16,-1 19 0-16,2-18 0 15,-3-1 0-15,21-17 0 16,-37 0 0-16,0 0 0 0,0 0 0 16,0 0-222-16,0 0 222 15</inkml:trace>
  <inkml:trace contextRef="#ctx0" brushRef="#br0" timeOffset="72885.63">24023 6967 577 0,'0'0'0'0,"0"0"0"16,-19-18 47-16,1 18-47 0,1 0 0 15,-1 0 0-15,18 0 0 16,-17 18 0-16,0 0 0 16,-1-1 0-16,-16 18 57 0,15 18-57 15,1-17 0-15,18-2 0 16,0 2 0-16,18-1 0 16,-18-35 0-16,19 18 0 0,-3-18 0 15,2-18 0-15,17 18 44 0,-35-17-44 16,35-19 0-1,0 1 0-15,-16-36 0 16,0 1 0-16,-3-1 0 16,2 1 0-16,-18 18 0 0,17-20 0 15,-17 20 57-15,18 34-57 0,-18 1 0 16,0 17 0-16,0 0 0 16,0 17 0-16,0 1 0 0,0 17 0 15,0-1 0-15,16 38 0 16,-16-2 0-16,0-17 57 15,0 0-57-15,0 17 0 0,0 1 0 16,0-18 0-16,0 0 0 16,-16-17 0-16,16-36 0 0</inkml:trace>
  <inkml:trace contextRef="#ctx0" brushRef="#br0" timeOffset="77613.98">24587 7460 301 0,'-34'18'208'0,"16"18"-208"0,-20-1 0 0,22 1 0 16,-3-3 137-16,3-14-137 15,16 16 0-15,-18-17 0 16,2-1 0-16,-3 19 0 0,19-19 0 15,-19 0 0-15,19-17-194 16,0 0 194-16,0 0 0 16</inkml:trace>
  <inkml:trace contextRef="#ctx0" brushRef="#br0" timeOffset="77949.38">24851 6667 184 0,'0'0'0'0,"0"0"0"0,0 18 0 16,-17 17 217-16,17 17-217 15,0 19 0-15,0 0 0 0,0 17 150 16,0-18-150 0,17-35 0-16,-17 18 0 0,0 1 0 0,0-1 0 15,0 0 0-15,0-19 0 16,0-16 0-16,0 0 0 16,0-1 14-16,0-17-14 15,0 0 0-15,0 0 0 0,0 0 0 16</inkml:trace>
  <inkml:trace contextRef="#ctx0" brushRef="#br0" timeOffset="78318.44">25134 6896 493 0,'0'0'0'0,"-17"0"0"15,-1 0 0-15,0 0 0 16,0 18 0-16,-17-1 111 0,16 1-111 16,3 0 0-16,-20 17 0 0,19-17 0 15,0-1 0-15,-1 18 0 16,-1-17 0-16,19 18 61 16,0-2-61-16,0 2 0 0,19 17 0 15,-1-35 0-15,-1 0 0 16,18 17 0-16,-17-18 0 15,17-17 0-15,0 17 0 0,1-17 0 16,-1 0-87-16,-18-17 87 16,18 17 0-16,-17-17 0 15,-1-18 0-15,2 17 0 16,-3-18 0-16,21 1 0 0,-3-1 0 16,-15 2 0-16,16-2 0 0,-18 0-173 15,-17 36 173-15</inkml:trace>
  <inkml:trace contextRef="#ctx0" brushRef="#br0" timeOffset="78645.89">25381 6949 472 0,'0'0'0'15,"0"-18"0"-15,-18 18 0 16,1 0 0-16,-2 0 0 16,19 18 0-16,-17-18 0 0,0 36 0 0,-20-19 95 15,21 53-95 1,16-16 0-16,0-20 0 16,0 2 0-16,0-1 0 15,16-35 0-15,-16 18 59 0,19-18-59 16,-19 0 0-16,18 0 0 0,16-18 0 15,-15 1 0-15,16-1 0 16,-18-18 0-16,1 2 0 16,-1-2 0-16,1 0 0 15,-18 2 46-15,18 16-46 16,-36 1 0-16,18 17 0 0,0 0 0 16,0 17 0-16,0 1 0 0,0-1 0 15,0 18 65 1,18 19-65-16,-18-2 0 0,18-16 0 15,-18-19 0-15,34 19 0 16,-16-18 0-16,-1-18 0 16,1 0 0-16,-18 0 0 0,0 0-221 15,0 0 221-15</inkml:trace>
  <inkml:trace contextRef="#ctx0" brushRef="#br0" timeOffset="79063.38">25821 6685 490 0,'0'0'0'0,"0"0"0"0,0 0 0 0,0 0 0 16,0 0 113-16,-18 17-113 15,18 1 0-15,-17-1 0 16,17 18 0-16,-18 36 0 16,18 0 0-16,0 17 0 0,0-18 0 15,18 1 0-15,-18-18 73 16,0 0-73-16,0 0 0 15,0-18 0-15,0 0 0 16,0-17 0-16,0-1 0 0,0-17 0 16,0 19 0-16,0-19 0 0,0-19-203 15,-18 19 203-15,18 0 0 16,0 0 0-16,0 0 0 16,-35-105 0-16,18 52 0 0,-2 0 101 15,19 35-101-15,0 0 0 16,0 1 87-16,19 0-87 0,-2-2 0 15,1 2 0 1,-1-1 0-16,18-17 0 16,19 18 0-16,-18 17 0 0,-1-18-136 0,0 18 136 15,0-17 0-15,0 17 0 16,-17-18 0 0,-18 18 0-16,0 0 0 0,89-53-158 0,-89 53 158 15</inkml:trace>
  <inkml:trace contextRef="#ctx0" brushRef="#br0" timeOffset="79285.09">26244 6737 305 0,'0'0'0'0,"0"0"0"0,0-17 0 16,0-1 0-16,0 1 161 16,0 17-161-16,0 0 0 0,0 17 0 15,-16 1 0-15,16-1 0 16,0 0 0-16,-19 55 0 16,19-2 0-16,-17-17 0 15,17 18 0-15,0-19 117 0,0 19-117 16,0-18 0-1,0-18 0-15,0 1 0 0,0-18 0 0,0-18 0 16,0 17 0-16,0-17 25 16,0 0-25-16,0 0 0 15,0 0 0-15,0-17 0 0,0 17 0 16,0 0 0-16</inkml:trace>
  <inkml:trace contextRef="#ctx0" brushRef="#br0" timeOffset="79617.74">26051 7090 576 0,'0'0'0'0,"0"0"0"0,0-18 0 16,-18 18 0-16,36-18 0 16,-18 18 92-16,16 0-92 0,20 0 0 15,18-17 0-15,-2 17 0 0,2-17 0 16,-3-1 0-16,-13 18 0 16,-4-35 0-1,-16 17 8-15,18-17-8 0,-20 17 0 16,-16 0 0-16,0 1 0 0,0 17 0 15,0-18 0-15,0 18 0 16,0 0 0-16,-16 18 58 16,16-18-58-16,-19 17 0 0,2 19 0 15,-1-1 0-15,18 18 0 0,0-18 0 16,0 18 39 0,18-17-39-16,-1-2 0 0,18-16 0 15,-16 0 0-15,16-18 0 0,0 0 0 16,-1-18 0-1,-15 18 0-15,16-18 0 0,2-16 0 0,-20-2-232 16,-17 36 232 0</inkml:trace>
  <inkml:trace contextRef="#ctx0" brushRef="#br0" timeOffset="80050.24">26810 6667 568 0,'-19'0'0'0,"2"0"0"15,17 18 0-15,-18 17 0 0,18 35 119 16,-17 1-119-16,17-1 0 16,17-34 0-16,-17 17 0 0,0-19 0 0,18-16 0 15,-18-18 0 1,17 18 0 0,-17-18 0-16,19-18 0 15,-19 18 54-15,16 0-54 0,3-35 0 16,-19 18 0-16,16-18 0 15,3-19 0-15,-2 19 0 16,-17 0 0-16,18 17 0 0,-18 1 0 16,18 17 39-16,0 0-39 15,-18 0 0-15,35 17 0 0,-35 1 0 16,17-18 0-16,19 35 0 16,-18-17 0-16,-1-1 0 0,0 1 30 15,-17 0-30-15,18 0 0 16,-18-1 0-16,-18 18 0 15,18-18 0-15,-17 19 0 0,0-19 0 16,-19 19 0-16,18-19 0 16,1 1 9-16,-18 0-9 15,17-18 0-15,-18 18 0 0,19-18 0 16,-2 0 0-16,3-18 0 16,16 18 0-16,0 0 0 0</inkml:trace>
  <inkml:trace contextRef="#ctx0" brushRef="#br0" timeOffset="80471.85">27356 6809 318 0,'-18'0'0'0,"1"17"0"0,-1-17 0 0,-18 35 0 15,2 18 0-15,17 0 0 16,-3-18 0-16,20 0 162 0,-16 0-162 16,32-17 0-16,-16-18 0 15,20 17 0-15,-3-34 0 16,1 17 0-16,-2 0 0 0,38-18 0 16,-2 0 96-16,-16-16-96 15,-1 16 0-15,0 1 0 0,0-19 0 16,-16 18 0-1,-19 1 73-15,17 17-73 0,-17-18 0 0,0 18 0 16,0-18 0 0,0 18 0-16,0-17 0 0,-17 17 0 15,17 0 0-15,-19 0 0 16,19-18 0-16,0 18-89 16,-16 0 89-16,16 0 0 0,-19 0 0 15,19 0 0-15,0 0 0 16,0 0 0-16,0 0 0 15,0 0-168-15,0 0 168 0</inkml:trace>
  <inkml:trace contextRef="#ctx0" brushRef="#br0" timeOffset="80737.92">27533 6754 276 0,'0'0'0'0,"0"0"109"15,-19 0-109-15,19 0 0 16,-16 18 0-16,-3-18 0 16,1 0 0-16,1 37 0 0,-18-20 89 0,-1 0-89 15,1 18 0-15,-17 1 0 0,17 17 0 16,17 0 0-16,1-19 0 16,-19 2 0-16,17 17 74 15,2-18-74-15,-1 1 0 16,1-1 0-16,17-17 0 15,0-18 0-15,0 0 0 0,0 0 0 16,0 0 0-16</inkml:trace>
  <inkml:trace contextRef="#ctx0" brushRef="#br0" timeOffset="81265.16">27673 6826 184 0,'0'0'0'0,"0"0"0"15,0 17 0-15,0 1 0 16,0-1 200-16,0 1-200 0,0 17 0 16,0-17 0-16,0 0 0 15,0 17 0-15,0-17 0 0,0-1 0 16,0 0 0-16,0 1 0 16,-17-18 0-16,17 18 115 15,0-18-115-15,17 0 0 16,-17-18 0-16,0 18 0 0,18-35 0 15,-18 18 0-15,17-18 0 0,20-19 0 16,-20 1 0-16,0 36 0 16,2-1 94-16,-3 1-94 15,3 17 0-15,-3 0 0 0,3 17 0 16,-19 1 0-16,16-1 0 16,-16 19 0-1,19-19 0-15,-19 37 0 0,0-19 75 0,0-1-75 16,0 2 0-16,0-19 0 15,0 2 0-15,0-19 0 16,0 17 0-16,0-17 0 0,17 0 0 16,-17 0-200-16,0 0 200 15</inkml:trace>
  <inkml:trace contextRef="#ctx0" brushRef="#br0" timeOffset="81637.17">28080 6861 504 0,'0'0'0'0,"-19"35"0"0,19-17 0 16,0-1 0-16,-16 19 0 0,16 17 135 15,0-19-135-15,0 2 0 0,0-19 0 16,0-17 0-16,0 19 0 16,0-19 0-16,0 0 0 0,16 0 52 15,-16-19-52-15,19 2 0 16,-2-1 0-16,18-34 0 15,1-1 0-15,-20 17 0 16,3 1 0 0,-3 0 0-16,3 35 53 0,-3 0-53 15,4 0 0-15,-20 17 0 16,18 1 0-16,-18 0 0 0,0 17 0 0,17 1 0 16,-17 16 0-16,0-17 0 15,0 0-36 1,0 1 36-16,0-36 0 0,0 0 0 0,0 0 0 0,0 0 0 31,0 0 0-31,17 0 0 0,1-17 0 0,-18 17 0 16,17 0-213-1,-17 0 213-15</inkml:trace>
  <inkml:trace contextRef="#ctx0" brushRef="#br0" timeOffset="82038.95">28415 7107 400 0,'0'0'0'0,"0"0"0"0,0 0 0 15,16-17 0-15,-16 17 0 16,19-18 0-16,-2 0 116 15,1 1-116-15,-1 0 0 16,0-1 0-16,2 1 0 0,-1-19 0 0,-1 1 0 16,-17 17 0-1,0-17 116-15,0 17-116 16,0-16 0-16,0 15 0 16,-17 19 0-16,-1-18 0 0,-1 18 0 15,2 18 84-15,0 1-84 16,17-2 0-16,-18 18 0 15,1 18 0-15,17-18 0 0,0 18 0 16,17-35 59-16,1 16-59 16,-1-16 0-16,0 0 0 15,20-18 0-15,-20 0 0 0,1 0 0 16,18-18 0-16,-1 18 0 16,-18-18 0-16,0-16 0 0,18 16 60 15,-16-17-60-15,16-18 0 16,-17 35 0-16,16-17 0 15,-15 0 0-15,16 18 0 0,0-20 0 16,0 19 0-16,1 18 48 16,-2-17-48-16,38 0 0 0,-55 17 0 15,36 0 0-15,-35 17 0 16,-18-17 0-16,0 0 0 16</inkml:trace>
  <inkml:trace contextRef="#ctx0" brushRef="#br0" timeOffset="86404.98">29226 7160 221 0,'0'0'0'0,"0"0"0"16,17 0 0-16,-17 18 0 15,0 0 0-15,18 0 0 0,-18 17 0 16,0-17 0-16,-18 0 0 16,18 17 167-16,0-18-167 15,-17 18 0-15,17 0 0 0,0-35 0 16,0 0 0-16</inkml:trace>
  <inkml:trace contextRef="#ctx0" brushRef="#br0" timeOffset="87709.99">20001 8166 218 0,'0'0'0'0,"0"35"0"0,0 0 134 15,0 1-134-15,0-18 0 16,0-1 0-16,0 1 0 0,0-1 0 15,0 1 0-15,0-18 0 0,0 0 0 0,0 0 0 32,0 0 0-32,0-18 69 15,18 18-69-15,-18-35 0 0,0 0 0 0,18-19 0 16,-18 2 0 0,17 17 0-16,0-19 0 15,1 37 0-15,-1-18 71 0,18 17-71 16,-16 18 0-16,-1 0 0 15,-1 0 0-15,0 18 0 16,-17-18 0-16,18 35 0 0,-18-18 0 16,17 1 0-16,-17 18 48 15,19-1-48-15,-19-18 0 16,0 1 0-16,17-1 0 0,-17-17 0 16,18 0 0-16,-18 0 0 15,19-17 0-15,-19-1 0 0,16 1 31 16,-16 0-31-16,19-18 0 15,-3-2 0-15,-16 2 0 16,18 0 0-16,0 35 0 0,-18-17 0 16,17 34 0-16,-17-17 0 15,0 35 40-15,17-17-40 0,1 53 0 16,-18-19 0-16,0-17 0 16,0 19 0-16,17-19 0 15,-17 0 0-15,18 0 0 0,-1-35 0 16,-17 0 0-16,0 0 0 15</inkml:trace>
  <inkml:trace contextRef="#ctx0" brushRef="#br0" timeOffset="88160.52">20777 8007 442 0,'-18'0'0'0,"18"18"0"0,-18-18 0 0,2 17 0 0,-3 1 0 16,3 17 0-16,-3-16 0 15,1 33 99-15,18-17-99 16,0 19 0-16,18-19 0 0,-18 0 0 16,19-18 0-16,-3-17 0 15,3 0 0-15,-3 0 0 0,2 0 60 16,-18-17-60-16,18-1 0 15,-1 1 0 1,2-18 0-16,-19 16 0 0,16-16 0 0,-16 17 41 16,0-16-41-1,0 16 0-15,0 1 0 0,0-2 0 16,0 19 0-16,0 0 0 16,0 0 0-16,0 19 0 0,0-2 0 15,0 1 0-15,0 16 57 0,19-16-57 16,0 17 0-16,-3-16 0 15,2 16 0-15,-1-35 0 16,17 17 0 0,-15-17 0-16,16 0 0 0,-35 0 0 15,0 0 0-15,0 0-210 16,0 0 210-16</inkml:trace>
  <inkml:trace contextRef="#ctx0" brushRef="#br0" timeOffset="88527.65">21164 8007 520 0,'0'0'0'0,"0"0"44"0,0 0-44 15,0 0 0-15,0 0 0 16,-16 18 0-16,-3-18 0 16,19 17 0-16,-16 18 0 0,-2 2 56 15,18-20-56-15,0 18 0 16,0-18 0 0,0 1 0-16,18-18 0 0,-18 17 0 0,0-17 0 15,16 0 0-15,-16 0 0 16,19-17 24-1,-19-1-24-15,0 1 0 0,16-18 0 16,-16-1 0-16,19-17 0 16,-3 1 0-16,-16-2 15 0,19 19-15 15,-19 0 0-15,0 0 0 16,0 18 0-16,0 17 0 16,0 0 0-16,0 17 37 0,0 1-37 15,0 16 0-15,0 19 0 16,0 18 0-16,19-18 0 15,-19 1 0-15,0-2 25 16,16-17-25-16,2 19 0 0,-1-37 0 16,-17 18 0-16,18-35 0 15,-18 18 0-15,0-18-216 0,0 0 216 16</inkml:trace>
  <inkml:trace contextRef="#ctx0" brushRef="#br0" timeOffset="89159.15">21465 8025 286 0,'0'0'0'0,"0"17"0"16,0 1 0-16,0-1 168 0,18 20-168 16,-18-2 0-16,0-1 0 0,16 1 0 15,3 2 0-15,-19-20 0 16,16 1 0-16,-16-18 76 16,19 17-76-16,-19-34 0 0,0 17 0 15,16 0 0 1,-16-18 0-16,19 1 0 0,-19-2 0 15,0-16 0-15,19-17 0 16,-2-2 68-16,0 1-68 0,1 18 0 0,-1 18 0 16,1-1 0-1,-18 18 0-15,17-17 0 0,2 34-179 16,-19-17 179-16</inkml:trace>
  <inkml:trace contextRef="#ctx0" brushRef="#br0" timeOffset="89678">21853 8077 238 0,'0'0'0'0,"0"0"0"0,0 0 0 16,0-17 0-16,-18 17 0 0,18-18 0 16,-18 18 0-16,18 0 0 0,0 0 0 15,0 0 155-15,-17 0-155 16,17 18 0-16,-17-1 0 0,17 1 0 15,-18 18 0-15,18-1 0 16,0 0 0-16,0 19 108 16,0-37-108-16,18 1 0 0,-18-1 0 15,17-17 0 1,0 0 0-16,-17 0 0 16,18 0 72-16,0-17-72 0,0-1 0 15,-18 1 0-15,17 17 0 16,1-37 0-16,-18 20 0 15,19-1 0-15,-19 1 0 0,0 17 43 16,0-17-43-16,0 17 0 0,0 0 0 16,0 0 0-1,16 17 0-15,-16 0 0 16,0 1 0-16,18-1 51 0,-18-17-51 16,0 18 0-16,0 1 0 0,18-19 0 0,-18 0 0 15,17 0 0-15,0 17 0 16,-17-17 0-16,18 0 0 15,-1 0 0-15,-17 0-50 16,18 0 50-16,-1 0 0 0,-17 0 0 16,19 0 0-1,-1-17 0-15,-18 17 0 0,0 0 0 16,0 0-185 0,0 0 185-16</inkml:trace>
  <inkml:trace contextRef="#ctx0" brushRef="#br0" timeOffset="90128.34">22223 8060 150 0,'0'0'0'0,"0"0"0"0,0 0 0 0,0 0 0 15,0 17 0-15,0 1 176 0,0 1-176 16,18 16 0-16,-18-18 0 15,0 0 0-15,0 1 0 0,17-1 0 16,-17 1 0-16,0-18 45 16,0 19-45-16,0-19 0 15,0 0 0-15,0 0 0 0,0 0 0 16,0 0 99-16,18-37-99 16,-18 20 0-16,0-1 0 15,19-34 0-15,-3-2 0 0,2 19 0 16,0 0 75-16,-1 18-75 15,0 17 0-15,1-18 0 0,1 18 0 16,0 0 0-16,-19 0 0 16,0 0 0-16,0 0 0 15</inkml:trace>
  <inkml:trace contextRef="#ctx0" brushRef="#br0" timeOffset="90525.68">22576 8201 401 0,'0'0'0'0,"0"0"0"0,0 0 0 0,0 0 0 16,17-18 0-16,1 18 0 16,-18-17 106-16,17-18-106 0,1 18 0 15,1 17 0-15,-19-19 0 16,0-16 0-16,0 17 0 15,0 1 0-15,0-1 87 0,0 1-87 16,0 17 0-16,-19-18 0 16,19 18 0-16,-18 0 0 15,18 18 0-15,-17-18 0 0,17 17 0 16,-18 1 73-16,18-1-73 16,-17 1 0-1,17 17 0-15,0 19 0 0,0-20 0 16,17-16 0-16,1-1 0 15,-18 20-40-15,35-37 40 0,2 17 0 16,-21-17 0-16,38-17 0 0,-38 17 0 16,22-19 0-16,-22 1 0 15,19 18-188-15,-35 0 188 16</inkml:trace>
  <inkml:trace contextRef="#ctx0" brushRef="#br0" timeOffset="90794.96">22927 8166 480 0,'0'0'0'0,"0"0"0"0,0 0 0 16,-16 0 0-16,16 17 0 15,0 1 34-15,0-18-34 0,0 17 0 16,0 1 0-16,0-18 0 16,0 19 0-16,0-19 0 15,0 0 0-15,0 17 0 0,0-17 50 16,0 0-50 0,0-17 0-16,0 17 0 15,0-19 0-15,0 1 0 16,0-17 0-16,0 1 0 0,16-1 0 15,-16 16 0-15,19-16 88 16,0 17-88-16,16 1 0 16,-18-1 0-16,35-17 0 0,2 18 0 0,-19-2 0 15,0 19 0-15,-35 0 0 16,0 0 0-16</inkml:trace>
  <inkml:trace contextRef="#ctx0" brushRef="#br0" timeOffset="97331.16">23281 4762 301 0,'0'0'0'0,"-17"18"0"0,17-1 185 15,0 1-185-15,-18-1 0 16,1 18 0-16,17-16 0 0,-18 16 0 16,0-18 0-16,18 19 0 0,-16-19 0 15,-3 1 0-15,0-1 0 16,19-17 36-16,-16 0-36 16,16 0 0-16,0 0 0 0,16-17 0 15,-16-1 0-15,0 1 0 16,0 17 0-1</inkml:trace>
  <inkml:trace contextRef="#ctx0" brushRef="#br0" timeOffset="97551.76">23616 4427 424 0,'0'0'0'0,"0"18"0"0,-17-1 0 15,17 1 107-15,0 17-107 0,0 18 0 16,0-18 0-16,0 18 0 0,0-35 0 16,0 17 0-16,17-17 0 15,-17 17 0-15,18-35 0 16,-1 0-160-16,-17 0 160 16</inkml:trace>
  <inkml:trace contextRef="#ctx0" brushRef="#br0" timeOffset="97745.27">23723 4127 322 0,'0'-17'0'0,"-18"17"0"15,18 0 0-15,-19 0 0 0,38 0 0 16,-19 0 0-16,0 0 0 15,0 0 54-15,18 17-54 0,0-17 0 0,-18 0 0 16,0 0 0 0</inkml:trace>
  <inkml:trace contextRef="#ctx0" brushRef="#br0" timeOffset="98044.9">23899 4480 322 0,'0'35'0'0,"0"18"0"0,0 17 101 15,0-17-101-15,0-17 0 16,0-1 90-16,18-17-90 15,-18-1 0-15,17-17 0 0,-17 0 0 0,0 0 0 0,17 0 0 16,1-17 0 0,-1-18 0-16,1-19 0 0,1 1 68 0,0-17-68 31,-3 17 0-31,2 0 0 16,-18 18 0-16,17 17 0 0,-17 18 0 15,18 0 0-15,-2 18 67 16,-16 0-67-16,19-1 0 15,-2 18 0-15,1 0 0 0,-1 19 0 16,-17-2 0-16,18-16 0 16,1-1 0-16,-3 1-131 0,21-19 131 15,-21-17 0-15,3 0 0 16,-19 0 0-16,0 0 0 16,0 0 0-16</inkml:trace>
  <inkml:trace contextRef="#ctx0" brushRef="#br0" timeOffset="98447.91">24553 4321 510 0,'-18'0'0'15,"18"0"0"-15,-19 17 0 0,-16 1 99 16,16 17-99-16,-15 19 0 16,18-2 0-16,-3 19 0 15,19-18 0-15,0-18 0 0,0 18 0 16,19-35 0-16,-3 0 60 15,2-18-60-15,-18 0 0 0,16 0 0 16,-16-18 0-16,19 0 0 16,-3 0 0-16,22-17 0 0,-20 0 0 15,16-18 0-15,-16 0 0 16,-18 0 36-16,0 0-36 16,0-18 0-16,0 19 0 15,0-2 0-15,0 37 0 0,-18 17 0 16,18 0 52-16,0 0-52 15,0 0 0-15,0 17 0 0,0 19 0 16,-17 17 0-16,17 0 0 16,17 18 40-16,1-1-40 0,-18-17 0 15,34 17 0 1,-15-17 0-16,-3 1 0 0,19-19 0 16,-16-18 0-16,-19-17 0 15,0 0-239-15,0 0 239 0</inkml:trace>
  <inkml:trace contextRef="#ctx0" brushRef="#br0" timeOffset="99270.49">24851 4427 42 0,'0'0'0'0,"0"0"0"0,0 0 0 0,0 18 0 0,0-1 0 15,0 18 0-15,0 36 0 0,0-18 0 16,0-18 230-16,0 0-230 15,19-17 0-15,-19 0 0 0,0 0 0 16,0-18 0-16,0 17 0 16,0-17 136-16,0 0-136 15,0-17 0-15,0-1 0 0,-19 18 0 16,19-18 0-16,0-17 0 16,0-18 0-16,0 0 0 15,0 0 0-15,19 18 86 0,-3 17-86 16,-16 1 0-16,19 17 0 15,-1 0 0-15,-1 0 0 0,0 0 0 16,1 17 56-16,-18-17-56 16,18 18 0-16,-2-1 0 15,-16-17 0-15,0 0 0 16</inkml:trace>
  <inkml:trace contextRef="#ctx0" brushRef="#br0" timeOffset="99705.02">25099 4586 312 0,'0'0'0'0,"0"0"0"0,0 0 0 15,0 0 0-15,0 0 0 0,18-18 0 16,-18 0 0-16,0 18 0 16,17-18 0-16,-17 1 0 15,0-1 0-15,17 1 138 0,-17-1-138 16,0 1 0-16,18 17 0 15,-18-18 0-15,0-18 0 16,0 36 0-16,0-17 0 0,0-1 0 16,-18 18 0-16,18 0 0 15,0 0 108-15,-17 18-108 0,17-18 0 16,0 17 0-16,0 19 0 16,-17-1 0-16,17 18 0 15,0 0 81-15,0-18-81 16,17 0 0-16,0 18 0 15,18-35 0-15,-17 0 0 0,18-18 0 16,-1 0 0-16,0 0 0 0,-18 0 0 16,19-18 0-16,-1 0 0 15,-35-17 17-15,18 17-17 16,17-17 0-16,-17 18 0 16,0-37 0-16,-18 19 0 15,0 35 0-15,0 0 0 0,0 0 0 16</inkml:trace>
  <inkml:trace contextRef="#ctx0" brushRef="#br0" timeOffset="99898.02">25521 4091 458 0,'0'0'0'16,"0"0"0"-16,0 0 0 0,0 0 0 0,0 0 0 15,0 0 123-15,0 19-123 0,0 16 0 16,18 35 0 0,-18 1 0-16,17 17 0 15,-17-17 0-15,0-36 83 0,18 17-83 16,-18-16 0-16,0-1 0 15,17-17 0-15,-17-1 0 16,0-17 0-16,0 18 0 0,0-18 0 16,0 0-156-16,0 0 156 15,0 0 0-15,0 0 0 0</inkml:trace>
  <inkml:trace contextRef="#ctx0" brushRef="#br0" timeOffset="100092.07">25469 4462 545 0,'0'-17'0'0,"0"17"0"16,18-18 89-16,-18 0-89 15,17 0 0-15,18 1 0 0,0-19 0 16,19 1 0-16,-19 18 0 16,-1-1 0-16,-15 0 0 0,-2 18-86 15,1 0 86-15,-1 0 0 16,-17 0 0-16,0 0 0 15,0 0 0-15</inkml:trace>
  <inkml:trace contextRef="#ctx0" brushRef="#br0" timeOffset="100437.54">25839 4321 487 0,'0'17'0'0,"0"1"0"0,0 0 0 16,0-1 0-16,0 19 0 16,0-18 0-16,0-1 0 0,18 18 0 15,-18-17 85-15,0-18-85 16,0 17 0-16,0-17 0 15,0 18 0-15,17-18 0 0,-17-18 0 16,0 18 0-16,19-17 69 16,-3-1-69-16,3-17 0 0,-3-18 0 15,22 0 0 1,-22 18 0-16,2 0 0 0,-1 17 0 16,-17 18 0-16,18 0 0 15,-18 0 0-15,0 0 73 16,0 18-73-16,0-1 0 0,0 36 0 15,0 18 0-15,0-36 0 0,0 18 0 16,0-18 0-16,0-17 0 16,0 0 0-16,0-1 35 15,16 1-35-15,-16-18 0 0,19 0 0 16,-19 0 0-16,0 0 0 16,0 0 0-16,0 0 0 0,0 0 0 15</inkml:trace>
  <inkml:trace contextRef="#ctx0" brushRef="#br0" timeOffset="100617.36">26244 4338 633 0,'0'0'0'0,"0"18"0"16,-16 0 0-16,16-1 73 0,0 19-73 15,0-1 0-15,0 0 0 0,0-17 0 16,16-1 0-16,-16 1 0 0,19-18 0 16,-3 0-177-1,-16-18 177-15,19 1 0 0,-3-1 0 16,-16 1 0-16,0-1 0 15,19-35 0-15,-19-18 0 16,0 19-158-16,0 52 158 16</inkml:trace>
  <inkml:trace contextRef="#ctx0" brushRef="#br0" timeOffset="100713.04">26314 4091 516 0,'0'0'0'0,"0"0"0"16,0 0 0-16,0 0 135 16,0 0-135-16,0 0 0 0,0 0 0 0,0 0 0 15,0 0 0 1,0 0 0-16,0 0 0 15</inkml:trace>
  <inkml:trace contextRef="#ctx0" brushRef="#br0" timeOffset="101091.18">26456 4268 493 0,'0'18'0'0,"0"-1"0"0,0 18 0 15,0 1 0-15,0 17 0 16,19 0 121-16,-19-36-121 0,16 18 0 15,-16-35 0-15,19 0 0 16,-19 18 0-16,17-36 0 16,-17 18 0-16,0-17 0 0,18 17 0 15,-18-35 79-15,17 17-79 16,0-17 0-16,2-18 0 16,-3 17 0-16,3 1 0 0,-3 18 0 15,5 17 0-15,-21 0 0 16,17 0 58-16,-17 17-58 0,0 18 0 15,17-17 0-15,1 35 0 16,-18 0 0-16,0-35 0 16,17 17 0-16,0-18-1 0,18 1 1 15,0 0 0-15,-35-18 0 16,19 0 0-16,-3 0 0 16,-16-18 0-16,0 18 0 15,0 0-225-15,0 0 225 0</inkml:trace>
  <inkml:trace contextRef="#ctx0" brushRef="#br0" timeOffset="101457.18">27057 4286 509 0,'0'0'0'0,"0"0"0"0,0-18 0 16,-18 18 147-16,0-18-147 15,0 18 0-15,1 18 0 0,-18-18 0 16,17 35 0-16,0-17 0 0,0 17 93 16,1-17-93-16,17-1 0 15,0 1 0-15,0 0 0 16,0 0 0-16,17-18 0 0,-17 17 0 15,0-17 0-15,18 0 0 16,-18 0 53 0,18 0-53-16,0 0 0 0,-1 0 0 15,-17 0 0-15,18 0 0 16,-1 18 0-16,1-1 0 0,-18 1 0 16,36 17 0-16,-19 1 0 15,18-1 35-15,-35 0-35 16,17 0 0-16,1-17 0 0,-18 18 0 15,17-19 0-15,-34 1 0 0,17-1 0 16,-18 1 0-16,1 17 56 16,-18-18-56-16,-18 19 0 15,18-18 0-15,-18-18 0 0,17 0 0 16,-16 0 0-16,17 0 0 16,-1-18 0-16,18 18 0 0,18 0-101 15,-17 0 101 1,17 0 0-16</inkml:trace>
  <inkml:trace contextRef="#ctx0" brushRef="#br0" timeOffset="102824.02">27568 4515 274 0,'-18'0'0'0,"18"0"0"0,-17 0 0 15,17 0 0-15,0 17 0 0,17 1 0 16,-17-18 0-16,0 18 171 15,0 0-171-15,0-1 0 0,0 1 0 0,0 17 0 16,0 0 0 0,0 1 0-16,-17-1 0 0,-2 0 0 15,19-17 83-15,-16-1-83 0,-3 1 0 16,19-18 0 0,-18 0 0-16,18 17 0 0,0-17 0 15,18-17-159-15,-18 17 159 16</inkml:trace>
  <inkml:trace contextRef="#ctx0" brushRef="#br0" timeOffset="103640.69">28009 4374 174 0,'0'-18'0'0,"17"0"0"0,-17 1 0 16,0-1 0-16,0 18 170 0,0-17-170 16,0 17 0-16,0 17 0 15,0-17 0-15,0 35 0 0,19 1 0 16,-19 17 0-16,35 0 0 15,-18-18 0-15,-17 0 105 16,18-17-105-16,-1 0 0 0,-17-1 0 16,0-17 0-16,17 18 0 15,-17-18 0-15,0-18 0 0,19 18 0 16,-19-17 0-16,0-1 102 16,35-18-102-16,-19-16 0 15,3-1 0-15,-3-18 0 0,4 36 0 16,-2-18 0-16,-1 0 29 15,-17 35-29-15,17 18 0 0,-17 0 0 16,0 0 0-16,0 18 0 16,0-1 0-16,0 19 0 15,0-18 0-15,18-1 0 16,-18-17 0-16,0 18-41 0,17-1 41 16,1 1 0-16,-18-18 0 15,17 0 0-15,2 0 0 0,-3 0 0 16,3 0 0-16,-2-18 0 15,1 1 0-15,-18-1 0 16,17 1 54-16,-17-1-54 0,0 0 0 16,0 0 0-16,0 1 0 15,0 17 0-15,-17 0 0 16,-1 0 0-16,1 0 68 16,-2 17-68-16,3 1 0 0,-3 18 0 15,2 16 0-15,17 1 0 16,0 1 0-16,17-19 0 0,2 0 26 15,-3-18-26-15,20 1 0 16,-18 0 0-16,16 0 0 0,3-18 0 16,-2-18-206-16,-35 18 206 15</inkml:trace>
  <inkml:trace contextRef="#ctx0" brushRef="#br0" timeOffset="104120.59">28785 4286 488 0,'0'0'0'0,"0"0"0"0,-19 0 0 0,3 0 0 16,16 0 116-16,-19 0-116 16,2 17 0-16,-1 1 0 15,1 17 0-15,-18 18 0 16,18 0 0-16,17 0 0 0,0-36 69 0,0 1-69 16,17 0 0-1,1 0 0-15,-1-18 0 0,0 0 0 16,-17 0 0-16,35-18 0 15,-16 18 0-15,-3-18 0 0,21-17 0 16,-19-18 52-16,-2 0-52 16,3 0 0-16,-19 0 0 15,17 0 0-15,-17 0 0 0,0 18 0 16,0-17 0-16,-17 33 0 16,17 2 0-16,0 17 68 0,0 0-68 15,0 0 0-15,0 17 0 0,0 2 0 31,-19 16 0-31,19 35 0 0,0-17 46 16,0 17-46-16,0-34 0 16,19 17 0-16,-2-18 0 15,1 0 0-15,-1 0 0 0,1-35 0 16,-1 0 8-16,-17 0-8 16,18 0 0-16,-1-17 0 0,19-18 0 15,-1 0 0-15,0-19 0 16,-16 19 0-16,-19 35 0 0,0 0 0 15,0 0 0-15,0 0-254 16,0 0 254-16</inkml:trace>
  <inkml:trace contextRef="#ctx0" brushRef="#br0" timeOffset="104381.3">29191 3932 537 0,'0'0'0'0,"0"0"0"0,0 0 0 0,0 0 0 0,0 0 0 0,0 54 0 0,0 34 0 0,0-17 115 15,16 16-115-15,-16-33 0 0,0-2 0 0,0 1 0 0,19-17 0 16,-19-18 0-16,17-18 0 15,1 0 0-15,-1-18 0 16,18 18 0 0,1-18-66-16,-17-17 66 0,16-1 0 15,0 1 0 1,-19 0 0-16,20-1 0 0,-36 36 0 16,0 0-175-16,0 0 175 15,18 18 71-15,-18 0-71 0,0 0 0 16,0-1 0-16,-18 18 0 15,18 1 0-15,0-1 0 0,18 1 0 16,-18-19 0-16,18-17 0 16,-18 0-145-16,0 0 145 0</inkml:trace>
  <inkml:trace contextRef="#ctx0" brushRef="#br0" timeOffset="105226.05">29631 4038 184 0,'35'89'0'0,"53"-89"0"0,1 0 0 0,-72-17 0 15,-17 17 0-15,0 0 0 16,0-19 0-16,-17 19 0 16,-2 0 0-16,19 19 0 0,-16-2 210 15,-19 36-210-15,16-18 0 16,3 18 0-16,-3-18 0 16,19 0 0-16,19-17 0 0,-19 0 0 15,0-18 99-15,16 0-99 16,-16 0 0-16,19 0 0 15,-3 0 0-15,3-18 0 0,-3 0 0 16,3 1 0 0,-2-1 0-16,-17 1 89 0,19 17-89 0,-19-18 0 15,0 18 0 1,0 0 0-16,17 18 0 0,-17-1 0 16,0 18 0-16,18 18 0 0,-18 36 74 15,17-19-74-15,-17 1 0 16,18-18 0-16,-18 18 0 15,0-19 0-15,0 1 0 0,-18 0 0 16,1-35-10-16,-1-1 10 16,18-17 0-16,-17 0 0 0,-2 0 0 15,19-17 0-15,-17-18 0 16,17-1 0-16,0-52 21 16,0 0-21-16,36 17 0 15,-19 18 0-15,18 0 0 0,0 36 0 16,0-1 0-16,-16 18 0 0,-3-17 0 15,20-1 24 1,0 0-24-16,-1 0 0 0,-17-17 0 16,17 0 0-16,-17 0 0 15,0 17 0-15,-18-18 0 0,0 19 0 16,0-1 0-16,-18 1 0 16,0-1 68-1,18 18-68-15,-18 0 0 0,1 0 0 0,-1 18 0 16,-1 17 0-16,3 18 0 15,-3 17 0-15,2-17 0 0,17-17 0 16,17 17 44 0,2-18-44-16,16-18 0 0,-17 1 0 15,17 0 0-15,-17-18 0 0,34-18 0 16,-34 18 0 0,17-35 0-16,1 0-237 0,-20 0 237 15,-16 35 0 1,0 0 0-16,0 0 0 0,0 0 0 0,0 0 0 15</inkml:trace>
  <inkml:trace contextRef="#ctx0" brushRef="#br0" timeOffset="105542.52">30513 3932 584 0,'0'0'0'15,"0"0"0"-15,0 0 0 16,0 19 0-16,0 33 0 0,0 19 0 16,0 17 116-16,0-18-116 15,0-16 0-15,18-19 0 16,-1 0 0-16,-17-35 0 0,0 0 0 15,19 0 34-15,-19 0-34 16,17 0 0-16,1 0 0 0,16-18 0 16,-16 1 0-16,1-1 0 15,16-35 0-15,0 0 0 16,-17 36 0-16,-2-18 44 16,-16 17-44-16,0 18 0 0,19 0 0 15,-19 18 0-15,0 17 0 16,16 0 0-16,-16 0 0 15,0 1 0-15,19-1 0 0,-2-18 0 16,1 1-44-16,-1 0 44 16,1-18 0-16,-1 0 0 0,-17 0 0 15,20 0 0-15,-20 0 0 16,0 0 0-16,0 0 0 16</inkml:trace>
  <inkml:trace contextRef="#ctx0" brushRef="#br0" timeOffset="105814.7">31166 4180 548 0,'0'-18'0'0,"-19"1"0"16,19 17 0-16,-16 0 0 16,16 0 0-16,-18 0 134 0,0 0-134 15,1 17 0-15,-1 18 0 16,-18 0 0-16,1 19 0 0,35-37 0 16,-16 18 65-16,16 1-65 15,16-36 0-15,3 17 0 16,-3-17 0-16,3 18 0 0,-2-18 0 15,1-18 49 1,-18 18-49-16,17 0 0 0,1-17 0 0,-18 17 0 16,18-18 0-16,-18 0 0 15,16-17 0-15,-16 0 0 16,19-1 0-16,-19 1 0 16,0 35-239-16,0 0 239 0</inkml:trace>
  <inkml:trace contextRef="#ctx0" brushRef="#br0" timeOffset="106010.17">31220 3932 491 0,'0'0'0'0,"0"0"0"0,0-17 0 0,0 17 0 0,16 0 0 15,-16 17 0-15,19 2 0 16,-19-2 0-16,0 18 130 0,0 36-130 16,0 0 0-16,0-19 0 15,0-17 0-15,0 1 0 16,0-1 0-16,17-17 0 0,0-18 0 31,2 17-4-31,-19-17 4 0,35 18 0 16,-35-18 0-16,0 0 0 0,0 0 0 0</inkml:trace>
  <inkml:trace contextRef="#ctx0" brushRef="#br0" timeOffset="106444.43">31748 4127 503 0,'0'-53'0'0,"0"17"0"0,-19 19 0 0,3-1 0 16,-19 18 119-16,-1 0-119 15,0 35 0-15,-15 1 0 0,15 17 0 0,18-18 0 16,1 18 0-16,17-18 0 31,0-17 0-31,0 0 38 0,0-18-38 16,17 0 0-16,1 0 0 15,-1 0 0-15,2 0 0 16,32-18 0-16,-15 0 0 0,0-17 72 16,-20 0-72-16,19 0 0 15,-16-19 0-15,-1 1 0 0,18-17 0 16,-36 34 0-16,17-16 0 16,0-1 0-16,-17 36 0 15,0-1 87-15,0 18-87 16,0 0 0-16,0 0 0 0,-17 35 0 15,17 0 0-15,-17 35 0 16,-2-16 0-16,19-2 0 0,-17 1 0 16,34 1 0-16,-17-19 60 15,19 0-60-15,-2 0 0 16,0 1 0-16,-17 16 0 16,18-16 0-16,-1-1-126 0,-17 1 126 15,18-19 0-15,-18-17 0 16</inkml:trace>
  <inkml:trace contextRef="#ctx0" brushRef="#br0" timeOffset="130036.01">19718 9101 175 0,'0'17'0'0,"0"1"0"0,0-1 0 0,0 20 0 16,0-2 188-16,-17 17-188 0,17 1 0 15,0-17 0-15,0 16 0 16,0 1 0-16,0-17 0 16,17-2 127-16,-17 19-127 15,0 0 0-15,0 0 0 0,0 0 0 16,-17 0 0-16,17-18 0 15,0 1 0-15,-18-1 0 16,18 0 79-16,0-17-79 0,0-1 0 16,0-17 0-16,0 0 0 15,0 0 0-15,18 0 0 16,-18-17-171-16,0 17 171 16</inkml:trace>
  <inkml:trace contextRef="#ctx0" brushRef="#br0" timeOffset="130356.94">20001 9207 344 0,'0'0'0'0,"0"0"0"16,0 18 0-16,0-1 99 0,18 1-99 15,-18 16 0-15,0 2 0 16,18 35 0-16,-18-19 0 16,0 2 0-16,0-20 0 0,0 19 0 15,0-17 0-15,0 0 0 16,-18-2 59-16,18 2-59 16,0-19 0-16,0 1 0 0,0-18 0 15,0 18 0-15,0-18 0 16,-18 0 0-16,18 0 0 15,-18 0 0-15,18 0-151 0,0 0 151 16</inkml:trace>
  <inkml:trace contextRef="#ctx0" brushRef="#br0" timeOffset="130593.46">19736 9541 251 0,'0'0'0'0,"0"0"120"0,0 0-120 0,0 0 0 16,18 0 0-16,-1-16 0 16,2 16 0-16,-1 0 0 0,17-18 0 15,-18 18 0-15,17 0 0 16,1-18 76-16,0 18-76 16,-16 0 0-16,17 0 0 0,-1 0 0 15,-18 0 0-15,-17 0 0 16,0 0 0-16,0 0 0 15</inkml:trace>
  <inkml:trace contextRef="#ctx0" brushRef="#br0" timeOffset="131146.1">20301 9436 340 0,'0'0'0'15,"0"0"0"-15,0 0 0 0,-18 0 0 0,18 0 0 16,-17 17 92-16,-2-17-92 16,19 18 0-16,-17 0 0 0,17 0 0 15,-18 0 0-15,1 17 0 16,17 17 64-16,-17-34-64 16,34 18 0-16,-17-2 0 0,0 2 0 15,17-19 0 1,1 1 0-16,-18 0 0 15,17-1 0-15,2-17 23 0,-2 0-23 16,1 0 0-16,1-17 0 0,-3 17 0 16,19-18 0-1,-35 0 0-15,18 1 0 0,0 17 0 16,-1-18 0-16,0-17 27 16,1 18-27-16,-18-2 0 0,0-16 0 15,0 0 0-15,-18 18 0 16,18-2 0-16,-17 3 0 0,17-2 0 15,-17 18 0-15,17-18 47 16,-18 18-47-16,0 0 0 16,18 18 0-16,0 0 0 15,-16-18 0-15,-3 16 0 0,19 3 41 0,-35 33-41 32,35-17 0-32,0-16 0 0,19 15 0 0,-19-16 0 15,16 0 0-15,3-1 11 16,-3 1-11-1,20 0 0-15,-19-18 0 0,0 0 0 16,1 0 0-16,-1 0 0 0,1 0 0 16,-18-18 0-16,0 18 0 15,0 0 0-15</inkml:trace>
  <inkml:trace contextRef="#ctx0" brushRef="#br0" timeOffset="131471.73">20636 9507 432 0,'0'0'0'0,"0"18"0"0,0-18 106 0,0 16-106 0,17 20 0 16,-17-1 0-16,0 0 0 15,18-16 0-15,-18 15 0 0,19-16 0 16,-3 0 0-16,3-1 0 15,-19-17 0-15,16 0 0 0,-16 0 0 16,18 0 0-16,-18 0 0 16,0-17 0-16,0 17 0 15,18-18 0-15,-18-17 30 16,17-1-30-16,2 1 0 0,-3-17 0 16,-16 17 0-16,19-1 0 15,-19 18 0-15,19 0 0 0,-19 18 0 16,16 0 0-16,-16 0 0 15,0 0-170-15,0 0 170 0</inkml:trace>
  <inkml:trace contextRef="#ctx0" brushRef="#br0" timeOffset="131800.76">21060 9612 307 0,'0'-18'0'0,"17"18"0"0,-17-17 0 15,18 17 0-15,0-17 53 16,-18-2-53-16,16 3 0 16,-16-2 0-16,0 0 0 0,0 0 0 15,0 0 0-15,0 1 0 16,-16-1 74-16,16 18-74 0,-18 0 0 16,18 18 0-16,0-1 0 0,-18 1 0 15,18 0 0-15,0 18 0 16,0-20 0-16,0 20 89 15,18-1-89-15,0-17 0 0,-2-1 0 16,3 2 0-16,-3-2 0 16,3 0 0-16,16-17-23 15,-16 0 23-15,15 0 0 16,-17-17 0-16,17 0 0 0,-15-2 0 16,-19 19 0-1</inkml:trace>
  <inkml:trace contextRef="#ctx0" brushRef="#br0" timeOffset="132731.51">22029 9489 221 0,'0'0'0'0,"0"36"0"0,0-1 0 0,0 35 0 0,-18 0 0 0,36-17 0 16,-18 0 135-16,0-18-135 0,17 1 0 15,-17-1 0 1,0 18 0-16,0-36 0 0,0 19 0 16,0-18 0-16,-17-1 0 15,17-17 0 1,-18 18 29-16,18-18-29 0,0 0 0 0,-17 0 0 16,17-18 0-1,0 1 0-15,0-19 0 0,0 1 0 16,-17-36 11-1,17 2-11-15,0-3 0 0,0 37 0 16,0-36 0-16,0 18 0 0,17 19 0 16,-17-19 0-16,17 17 0 15,1 18 0-15,-1-17 0 16,1 0 0-16,-1 18 29 0,20 0-29 16,-19 17 0-16,-1-19 0 15,1 38 41-15,-2-19-41 16,20 17 0-16,-18 0 0 0,-1 1 50 15,-17-1-50-15,18 1 0 16,-18-1 0-16,0 1 0 0,-18 18 0 16,18-2 0-16,-17-15 0 15,-1 15 0-15,18-16 0 16,-36 17 44-16,20-16-44 16,-37 15 0-16,35-34 0 0,-1 18 0 15,2-18 0-15,-1 0 0 16,1-18 0-16,17 18 0 0,0 0 0 15,0-17-168-15,0 17 168 16</inkml:trace>
  <inkml:trace contextRef="#ctx0" brushRef="#br0" timeOffset="133207.91">22437 9471 345 0,'0'0'0'0,"0"18"0"0,0 0 0 15,0 0 122-15,0-2-122 0,0 3 0 16,16-2 0-16,-16 0 0 16,19 1 0-16,-19 0 0 0,16-18 0 15,-16 0 0-15,18 17 0 16,-2-17 7-16,-16-17-7 0,19 17 0 15,-19-18 0-15,0 18 0 16,16-35 0-16,3 18 0 16,-2-18 0-16,1-1 0 0,-1 18 0 15,1-17 0-15,1 17 35 16,-1 18-35-16,-18-17 0 16,16 17 0-16,3 0 0 0,-19 0 0 15,16 17 0 1,-16-17 0-16,19 18 0 0,-19-1 0 15,0 1 63-15,16 0-63 16,-16 0 0-16,0 0 0 0,19-2 0 16,-19 3 0-16,19-2 0 0,-19 18 0 15,16-17 0 1,2-18 0-16,-18 17-94 0,0-17 94 0,17 0 0 16,-17 0 0-1,0 0 0-15,0 0 0 0,0 0 0 16,0 0 0-16</inkml:trace>
  <inkml:trace contextRef="#ctx0" brushRef="#br0" timeOffset="133538.65">22876 9136 313 0,'-18'0'0'0,"18"0"134"0,-17-18-134 0,17 18 0 0,0 0 0 0,0 0 0 0,0 0 0 31,0 0 0-31,0 18 0 0,0-18 0 0</inkml:trace>
  <inkml:trace contextRef="#ctx0" brushRef="#br0" timeOffset="134034.57">23139 9242 112 0,'-16'0'0'0,"-3"0"0"0,19 0 0 16,-16 0 0-16,16 0 156 16,-19 0-156-16,19 18 0 15,-16-18 0-15,16 17 0 0,0-17 0 16,0 17 0-16,-18-17 0 16,18 18 74-16,18-18-74 15,-18 18 0-15,0-18 0 0,16 19 0 16,3-19 0-16,-19 17 0 15,16-17 0-15,3 0 42 0,-3 17-42 16,-16 1 0-16,19-18 0 16,-19 17 0-16,19-17 0 15,-19 18 60-15,16-18-60 0,-16 17 0 16,-16 1 0-16,16-18 51 16,0 18-51-16,-19 0 0 0,19-18 0 15,-19 18 0-15,19-18 0 16,-16 0 0-16,16 16 0 15,-19-16 0-15,3 0 0 0,16 0 6 16,0-16-6-16,-19 16 0 16,19-18 0-16,0 18 0 15,0-18 0-15,0 18 0 0,0 0-151 16,0 0 151 0</inkml:trace>
  <inkml:trace contextRef="#ctx0" brushRef="#br0" timeOffset="134567.25">23281 9471 259 0,'0'0'0'16,"0"0"0"-16,19 0 0 0,-3 0 0 15,-16 0 0-15,19 0 0 0,-1-18 0 16,-1 18 0-16,0-17 61 16,-17 17-61-16,18-18 0 0,-18 18 0 15,18-17 0-15,-18-1 0 16,16 1 0-16,-16 17 0 15,0-17 0-15,0-2 0 16,0 19 0-16,0-18 98 0,-16 18-98 16,16-18 0-1,0 18 0-15,0 0 0 0,-18 0 0 16,18 0 0-16,0 0 0 16,0 18 85-16,0 0-85 0,-18 1 0 0,18-2 0 15,0 0 0-15,0 1 0 16,18-1 0-1,-18 1 0-15,0 17 0 0,0-35 46 0,18 18-46 16,-2 0 0 0,-16 0 0-16,19-2 0 0,-1 3 0 0,1-19 0 15,-3 0 20 1,2 17-20-16,-18-17 0 0,18 0 0 16,-18-17 0-16,0 17 0 15,17-19 0-15,-17 3 34 16,17 16-34-16,1-36 0 0,-18 18 0 15,17 18 0 1,1-18 0-16,-1 1 0 0,2-1 0 16,-3 1 0-16,3-1 29 15,17 1-29-15,-20 0 0 16,20-2 0-16,-18 1 0 0,-1 18 0 16,20 0 0-16,-21 0 0 0,-16 0 0 0</inkml:trace>
  <inkml:trace contextRef="#ctx0" brushRef="#br0" timeOffset="139429.1">24251 9612 248 0,'0'0'0'0,"0"0"0"0,0 0 164 0,0 0-164 15,0 0 0-15,0 18 0 0,0-1 0 16,0-17 0-16,-16 19 0 16,-3-2 0-16,19 0 0 0,-18 1 0 15,18 0 107-15,-17-1-107 16,17 1 0-16,-18 0 0 0,1-18 0 15,17 17 0 1,-19-17 0-16,3 19 0 0,-2-19-9 0,18 0 9 16,0 0 0-16,-17 0 0 15,17 0 0 1,0 0 0-16,0 0 0 16,0 0 0-16</inkml:trace>
  <inkml:trace contextRef="#ctx0" brushRef="#br0" timeOffset="144135.79">9136 10036 512 0,'0'0'0'16,"0"0"0"-16,0 0 0 16,0 0 0-16,0 0 0 15,0 0 0-15,0 0 0 0,0 0 0 16,0 0-477-16,0 0 477 15,0 0 0-15,0 0 0 16,0 0 0-16,0 0 0 0,0-18 0 16,17 18 51-16,-17 0-51 15,18 0 0-15,-2-18 0 0,-16 18 0 16,19 0 0-16,0 0 0 16,-3 0 0-16,-16 0 0 15,19 0 0-15,-19 0 0 16,16 0 0-16,3 0 39 0,-3 18-39 15,3-18 0-15,-1 0 0 16,0 0 0-16,-1 0 0 16,1 0 0-16,17 0 0 0,-18 0 0 15,18 0 24-15,-17 18-24 16,-1-18 0-16,17 0 0 0,-15 0 0 16,18 0 0-16,-2 0 0 15,-18 0 0-15,0 17 0 0,19-17 19 16,-18 0-19-16,17 0 0 15,0 18 0-15,1-18 0 16,-20 0 0-16,20 0 0 0,-17 0 0 16,16 0 0-16,0 0 32 15,0 0-32-15,-18 0 0 0,0-18 0 16,19 18 0 0,-1 0 0-16,2 0 0 0,-3-17 0 15,1 17 26-15,0 0-26 0,0 0 0 16,1 0 0-1,-18 0 0-15,17-18 0 0,1 18 0 16,-19 0 0-16,18 0 0 16,0 0 18-16,0 0-18 15,1 0 0-15,-19 0 0 0,18-18 0 16,3 18 0-16,-3 0 0 16,-1 0 0-16,1-18 0 0,0 18 12 15,0 0-12-15,-16 0 0 16,16 0 0-16,-1-17 0 0,3 17 0 15,-2 0 0-15,1-18 0 16,15 1 0-16,-33 17 0 16,17 0 14-16,0-18-14 0,19 18 0 15,-19-18 0-15,-1 18 0 16,3 0 0-16,-2-17 0 16,1 17 1-16,-2 0-1 0,3 0 0 15,-21 0 0-15,20 0 0 16,17-19 0-16,-19 19 0 15,-16 0 0-15,16 0 9 16,3 0-9-16,-2-17 0 16,-17 17 0-16,17 0 0 0,0 0 0 0,-16 0 0 15,-3 0 0 1,20 0 0-16,-18 0 0 16,17 0 2-16,-18 0-2 0,0 0 0 15,21 0 0-15,-22 0 0 0,3 0 0 16,-3 0 0-16,19 0 0 15,-17 17-5-15,0-17 5 16,-1 0 0-16,0 0 0 0,1 0 0 16,1 0 0-16,-3 19 0 15,3-19 0-15,16 0 4 0,-35 0-4 16,35 0 0-16,-17 0 0 16,-2 17 0-16,3-17 0 15,0 0 0-15,-3 0 0 16,3 0 3-16,-3 0-3 0,3 0 0 0,-3 0 0 15,20 0 0 1,-17 0 0-16,-2 0 0 16,-17 18 0-16,35-18 0 0,-16 0 0 15,-3 0 0-15,3 0 18 16,15 0-18-16,-17 0 0 16,1 0 0-16,-2 0 0 15,3 0 0-15,16 0 0 0,-16 0 0 0,-2 0 0 16,1 0 14-1,-1 0-14-15,19 0 0 0,-18 0 0 16,-1 0 0-16,1 0 0 16,-1 0 0-16,2 0 0 0,16 0 0 0,-19 0 9 31,2 0-9-31,0 0 0 16,1 0 0-16,-19 0 0 0,17 0 0 15,-17 0 7-15,18 0-7 16,-1 0 0-16,1 0 0 0,-18 0 0 15,17 0 0-15,0 0 0 16,-17 0 0-16,18 0 0 0,0 0 0 16,-18 0 0-16,0 0 0 15</inkml:trace>
  <inkml:trace contextRef="#ctx0" brushRef="#br0" timeOffset="148632.01">24851 9225 230 0,'-17'17'0'16,"17"-17"0"-16,0 18 0 0,-18 16 0 16,18-16 0-16,0 19 0 0,0 15 0 15,-17-17 158-15,17 0-158 16,0 1 0 0,0-18 0-16,0 17 0 0,0-35 0 15,0 17 0-15,0 0 0 16,0-17 0-16,0 0 0 0,0 0 96 15,0-17-96-15,0 17 0 16,0-17 0-16,17-2 0 0,-17-33 0 16,18-1 0-16,-1 0 0 15,2 0 0-15,-19 17 66 16,16 19-66-16,3-18 0 16,16 18 0-16,0-1 0 0,-17 18 0 15,-18 0 0-15,16 0 0 16,3 0 0-16,-3 0 59 15,3 18-59-15,-19-1 0 0,18 18 0 16,0-18 0-16,0 19 0 16,-18-17 0-16,17 15 47 0,-17-16-47 15,0-1 0-15,0 1 0 16,0-1 0-16,0-17 0 0,0 18 0 16,0-18 0-16,17 0 8 15,-17 0-8-15,18-18 0 16,-18 1 0-16,17-1 0 0,-17-17 0 15,35-18 0-15,-16 17 0 16,-3-16 0-16,-16 17 0 16,19 18 0-16,-1 17 16 0,-18-19-16 15,17 19 0-15,-17 19 0 16,0-19 0-16,17 17 0 16,-17 1 0-16,19-1 0 0,-19 18 0 15,17 18 0-15,-17 0 0 16,18 0 32-16,-18-18-32 15,0 1 0-15,17-18 0 16,-17-2 0-16,0-16 0 0,18 19 0 16,-18-19 0-16,0 0 0 0</inkml:trace>
  <inkml:trace contextRef="#ctx0" brushRef="#br0" timeOffset="149182">25663 9225 472 0,'0'0'0'0,"0"0"0"0,-17 0 0 16,17-18 0-16,-18 18 0 0,2 0 0 15,16 0 0-15,-21 18 0 0,4-1 0 16,-1 1 64-1,1 16-64-15,-1 2 0 0,18 0 0 0,-17 16 0 16,17-17 0-16,0-17 0 16,0 18 0-16,17-2 20 15,-17-15-20-15,18-2 0 16,17-17 0-16,-18 0 0 0,20 0 0 16,-19 0 0-16,-1-17 0 15,1-2 0-15,-2-15 0 0,-16-2 32 16,19 1-32-1,-2-18 0-15,1 19 0 0,-18-3 0 16,17 2 0-16,-34 0 0 16,17 18 0-16,-18 17 0 0,18-18 0 15,-17 18 0-15,17 0 49 0,-19 0-49 32,19 0 0-32,-16 18 0 0,-2-1 0 15,1 1 0-15,-1 34 0 0,2 2 0 16,16-19 43-16,0 17-43 15,16-16 0-15,2 0 0 16,-1-1 0-16,1-18 0 0,-2-17 0 16,20 0-4-16,-1 0 4 15,-17 0 0-15,17-17 0 0,1-2 0 0,0 3 0 16,-20-2 0 0,-16 18 0-16,0 0 0 0</inkml:trace>
  <inkml:trace contextRef="#ctx0" brushRef="#br0" timeOffset="149571.01">25998 9242 419 0,'-16'18'0'0,"16"-1"0"0,0 0 0 0,0 1 0 15,-19 36 0-15,19-19 0 16,0 0 0-16,0-18 120 15,19 19-120-15,-19-18 0 0,16 0 0 16,-16-18 0-16,0 0 0 0,18 0 0 16,-18-18 0-1,17 0 0-15,-17 18 0 0,18-18 28 16,-18-17-28-16,16-18 0 0,3 19 0 16,-2-21 0-16,1 38 0 15,1-18 0-15,-2 35 0 0,1 0 0 16,-1 0 0-16,-17 18 63 15,0-1-63-15,17 18 0 16,-17 2 0-16,0 15 0 0,19-17 0 16,-19 0 0-16,0 1 0 15,0-2 0 1,16-15-189-16,-16-19 189 0,19 17 0 16,-3-17 0-16,-16 0 0 0,0 0 0 15,0 0 0-15,0 0 0 16</inkml:trace>
  <inkml:trace contextRef="#ctx0" brushRef="#br0" timeOffset="150018.26">26527 9153 435 0,'-17'0'0'0,"-2"0"0"0,3 18 0 0,-3 1 0 16,-16 33 0-16,18 0 135 0,-1 3-135 15,18-21 0 1,0 1 0-16,0-17 0 0,18-18 0 0,-18 17 0 16,0-17-45-1,17 0 45-15,-17 0 0 0,19-17 24 0,-3-1-24 16,-16 18 0 0,0-17 0-16,19-1 0 15,-19 1 0-15,16 0 0 0,3 17 0 0,-2-19 43 16,-17 38-43-1,18-19 0-15,-1 17 0 0,-17 0 0 16,17 18 0-16,18 18 0 0,-16 1 0 16,-3-19 49-16,-16-1-49 15,0 2 0 1,0-19 0-16,-16 19 0 0,-3-1 0 16,3 0 0-16,-20 1 0 15,19-19 0-15,-18 2 0 16,0-3 0-16,16-16 41 0,-16 0-41 15,18-16 0 1,-1-3 0-16,0-16 0 0,2 17 0 16,16 1 0-16,0 17 0 15,0 0 0-15,0 0 0 16</inkml:trace>
  <inkml:trace contextRef="#ctx0" brushRef="#br0" timeOffset="151299.47">26826 9225 505 0,'0'0'0'0,"-16"-18"0"0,-3 18 0 0,2 18 0 16,-1-18 0-16,1 17 0 15,0 1 89-15,-18 16-89 0,18 2 0 16,-20 17 0-16,37-18 0 15,0 0 0-15,16 1 0 0,5 0 0 16,-4-20 32-16,0-16-32 16,1 0 0-16,16-16 0 15,-16 16 0-15,18-36 0 0,-1 18 0 16,0-35 0 0,0 1 0-16,-17 16 35 0,0-17-35 15,-1 1 0-15,1-2 0 16,-18 1 0-16,0 1 0 0,0 35 0 15,0-2 0-15,0 19 0 16,0 0 0-16,0 19 75 0,0-2-75 16,0 0 0-16,0 36 0 15,0 18 0-15,0-1 0 0,0-35 0 16,0 19 0-16,17-19 0 16,19 17 0-16,-1-34 29 0,-18 0-29 15,1-18 0 1,-1 0 0-16,18-18 0 0,0 18 0 15,-15-35 0-15,-3 0 0 0,1 0 33 16,-2-19-33-16,20 2 0 16,-36-1 0-1,0-1 0-15,0 19 0 16,0 18 0-16,-17 17 0 0,17 17 0 16,-19-17 0-16,19 18 46 15,-16 17-46-15,16 19 0 0,-18-2 0 16,18-17 0-16,0 19 0 15,18-19 0-15,-18-18 0 0,35 18 0 16,-18-17 0-16,18-18 0 16,0 18-216-16,-35-36 216 15,36 18 0-15,-1-18 0 0,-18-17 0 16,1 18 0-16,17-1 0 16,-35-16 0-16,19-3-90 15,-2 19 90-15,-17 18 0 16,0 0 0-16,0 0 0 0,0 0 0 15,0 18 0-15,0 0 0 0,0 1 0 0,0-2 0 32,0 18 0-32,0-35 63 15,0 17-63-15,0 1 0 0,0-18 0 16,0 17 0-16,0-17 0 16,0 0 0-16,0-17 0 0,0-1 0 15,0 18 84-15,0-17-84 16,18-18 0-16,0-19 0 15,-1 19 0-15,17 0 0 0,-15 18 0 16,16-1 55-16,-18 18-55 16,20 0 0-16,-3 0 0 0,-15 0 0 15,16 0 0-15,-19 0 0 16,3-17 0-16,-3 17 0 16,-16 0 0-16,19 0 0 0,-19 0 9 15,0 0-9-15,0 0 0 16,0-19 0-16,0 19 0 0,0 0 0 15,0 0 0-15,0 0 0 16,-19 0 0 0,19 19 0-16,-16-19 0 0,16 0 31 0,0 17-31 15,0-17 0-15,-19 18 0 16,3 34 0-16,-3-17 0 16,19 2 0-16,0-3 0 0,0-16 0 15,19 17 0-15,-19-18 3 16,16-17-3-16,3 18 0 0,-3-18 0 15,-16-18 0-15,19 18 0 16,-2-17 0-16,1-1 0 16,0 1 20-16,-1-18-20 0,1-19 0 15,-18 2 0-15,18 17 0 16,-18 17 0-16,0 1 0 0,0 17 0 16,0 0 0-1,0 0 0-15,0 17 43 0,0 1-43 16,0-1 0-16,0 18 0 15,0-18 0-15,0 1 0 16,0 19 0-16,17-20 0 0,-17 0 0 16,19 1 0-16,-3-18 0 0,-16 0-151 15,19 0 151 1,-2 0 0-16,-17 0 0 0,0 0 0 16,0 0 0-16</inkml:trace>
  <inkml:trace contextRef="#ctx0" brushRef="#br0" timeOffset="151723.39">28219 8890 623 0,'0'0'0'0,"0"17"94"0,0 1-94 16,0 17 0-16,0 35 0 0,0 18 0 0,0-35 0 16,0 1 0-16,0-2 0 15,-16-17 0-15,16 2 26 16,0-20-26-16,0 0 0 15,0-17 0 1,0 0 0-16,0 18 0 0,0-18 0 0,16-18 0 0,-16 18 38 16,19-17-38-16,-3-37 0 31,22 19 0-31,-21-17 0 0,0 34 0 16,18 1 0-16,-17-2 29 0,-1 19-29 15,2 0 0-15,-3 0 0 16,3 19 0-16,-19-2 0 15,17 1 0-15,1-1 0 0,-18 1 24 16,17 16-24-16,-34-16 0 16,17 36 0-16,-18-37 0 0,1 18 0 0,-2 0 0 15,3-17 18 1,-3-18-18-16,2 0 0 16,-1 18 0-16,18-18 0 15,-17-18 0-15,-1 18 0 16,1-18 0-16,17 1 0 0,0-1 0 15,0 18 0-15</inkml:trace>
  <inkml:trace contextRef="#ctx0" brushRef="#br0" timeOffset="152379.07">28837 9136 386 0,'0'0'0'0,"0"0"0"0,-16 0 0 0,-2 0 0 15,0 0 0-15,-1 17 0 16,3 1 0-16,-20 18 0 0,18-1 0 16,-16 17 150-16,16-16-150 15,18 0 0-15,0-19 0 16,0 1 0-16,0-1 0 0,18-17 0 15,-1 0 0-15,0 0 0 16,-17 0 93-16,18-17-93 16,18-1 0-16,-20 18 0 0,3-17 0 15,-1-19 0-15,0 18 0 16,-2 0 78-16,-16 1-78 0,0 17 0 16,0 0 0-1,0-17 0-15,0 34 0 0,0-17 0 16,0 17 0-16,0 1 0 0,0 0 0 15,0 18 0-15,19-19 67 16,-19 1-67-16,0-1 0 16,0 18 0-16,17-17 0 0,1-18 0 15,-1 0 0-15,1-18 0 16,-1 18 0-16,37-52 0 0,-20 17 18 16,3-19-18-16,-21 19 0 15,20-35 0-15,0-1 0 16,-19 1 0-16,1-2 0 15,-18 20 0-15,16 0-22 0,3 15 22 16,-19 20 0-16,0 17 0 16,0 17 0-16,0-17 0 15,0 37 0-15,0 15 0 16,0 0 0-16,-19 20 0 0,19-2 63 16,-16 1-63-16,16-36 0 15,0 17 0-15,0-16 0 0,0-17 0 16,0-2 0-16,0 0 0 15,0-17 22-15,0 0-22 16,0 0 0-16,0-17 0 0,0 17 0 16,0 0 0-16</inkml:trace>
  <inkml:trace contextRef="#ctx0" brushRef="#br0" timeOffset="152556.51">29031 9083 726 0,'0'0'0'16,"0"0"0"-16,18 0 0 0,1 0 0 0,16 0 0 0,0 0 0 0,53-17 0 0,-18 17 0 16,-17 17 0-1,1-17 61-15,16 0-61 16,-35 18 0-16,-35-18 0 0,0 0 0 0,0 0 0 16</inkml:trace>
  <inkml:trace contextRef="#ctx0" brushRef="#br0" timeOffset="165054.47">20901 10036 130 0,'0'0'157'0,"-18"0"-157"16,18 0 0-16,-16 0 0 16,-3 17 0-16,0-17 0 0,3 18 0 15,-20 36 0-15,-16-2 109 16,17 18-109-16,-2-17 0 0,20 0 0 16,-2 18 0-16,19-19 0 15,-16 19 0-15,-3-18 85 16,19 18-85-16,0-18 0 0,19-1 0 15,-3-16 0-15,-16-1 0 16,19-17 0-16,-19-1 66 16,17 1-66-16,1-1 0 15,17-17 0-15,-16 0 0 0,-3 0 0 16,-16 0 0-16,0 0 0 0,0 0 0 16</inkml:trace>
  <inkml:trace contextRef="#ctx0" brushRef="#br0" timeOffset="165710.15">20901 10424 353 0,'0'0'0'15,"0"0"0"-15,0 0 86 0,0 0-86 0,0 0 0 16,0 17 0-16,0-17 0 15,0 35 0-15,0-17 0 0,0 18 0 16,0-1 0-16,0 17 0 16,0-15 88-16,0-2-88 15,0 17 0-15,0-35 0 16,17 18 0 0,-17-16 0-16,-17 16 0 0,17-35 58 15,0 18-58-15,0-18 0 0,0 17 0 0,0-17 0 16,0 0 0-1,0-17 0-15,0 17 0 0,-18-18 0 16,18 1 0 0,0-1-6-16,-16-53 6 0,16 19 0 15,0 17 0-15,0-19 0 0,0 19 0 16,0 0 0-16,16-1 0 16,2 0 0-16,-18 2 0 15,17 16 0-15,1 1 7 0,-18-1-7 16,16 18 0-1,3 0 0-15,-3 0 0 0,3 0 0 16,-2 18 0-16,-17-18 0 16,18 17 47-16,-18 1-47 0,19-1 0 0,-2 0 0 0,-17 1 0 15,0 0 0 1,0 18 0-16,-17-19 0 0,17 18 0 16,-19-17 0-1,1-1 39-15,1 20-39 16,-2-37 0-16,3 17 0 15,-19-17 0-15,17 0 0 16,18 0 0-16,-17 0 0 0,17-17 0 16,0-2 0-16,0-16-202 15,0 17 202-15,0 1 0 0,0-1 0 16,0 18 0-16,0 0 0 16,0 0 0-16,0 0 0 15,0 0 0-15,140-158 0 0,-140 158 0 16,19 0-141-16,-19 0 141 0</inkml:trace>
  <inkml:trace contextRef="#ctx0" brushRef="#br0" timeOffset="166000.07">21129 10389 253 0,'0'0'0'0,"0"0"0"0,0 17 0 0,19-17 0 0,-19 18 0 0,16-1 0 0,-16 0 0 15,0 19 99-15,19-18-99 0,-19-18 0 16,0 35 0-16,0-35 0 16,16 18 0-16,-16-1 0 0,0-17 0 15,0 0 19-15,19 0-19 16,-19-17 0-16,0-1 0 15,19 1 0-15,-19-19 0 0,16 0 0 16,2 19 0 0,-18-18 82-16,17 35-19 0,-17-17-63 15,18 17 0-15,-18 0 0 0,16 17 0 16,-16 1 0-16,19-1 0 16,-19 0 0-16,0 1 87 15,19 18-87-15,-19-18 0 0,18-1 0 16,-18 1 0-16,0-1 0 15,0 1 0-15,0-18 0 0,17 17 0 16,-17-34-181 0,0 17 181-16</inkml:trace>
  <inkml:trace contextRef="#ctx0" brushRef="#br0" timeOffset="166151.95">21430 10247 422 0,'0'0'0'0,"0"0"0"15,0 0 0-15,0 0 0 0,0 0 59 16,0 0-59-16,0 0 0 0,17-17 0 16,-17 17 0-16,0 0 0 15,0 0 0-15</inkml:trace>
  <inkml:trace contextRef="#ctx0" brushRef="#br0" timeOffset="166483.51">21588 10317 461 0,'0'0'0'0,"0"0"0"0,0 0 0 15,0 0 0-15,0 0 112 16,-19 0-112-16,19 0 0 16,-16 19 0-16,16-19 0 15,-19 0 0-15,19 17 0 16,-16-17 0-16,16 18 0 0,0-18 72 16,0 18-72-16,0-18 0 15,16 17 0-15,-16 1 0 0,19-1 0 16,-19-17 0-16,16 17 0 15,3-17 0-15,0 18 0 16,-2 0 48-16,0-18-48 0,1 18 0 0,-18-18 0 16,17 18 0-16,-17-1 0 15,-17 1 0 1,17-1 0-16,-18-17 0 0,1 18 0 16,0-1 37-16,17 1-37 15,-19-18 0-15,0 0 0 16,3 0 0-16,16 0 0 15,0 0 0-15,0 0 0 0,0 0-219 16,0 0 219-16</inkml:trace>
  <inkml:trace contextRef="#ctx0" brushRef="#br0" timeOffset="167020.71">21817 10530 435 0,'0'0'0'0,"18"0"0"0,-18-18 0 15,18 18 0-15,0 0 0 0,-1-18 0 16,1 18 0-16,-18-18 44 16,19 0-44-16,-19 1 0 0,0 0 0 15,16-1 0-15,-16 1 0 16,-16 17 0-16,16-36 0 0,0 36 0 16,-19-17 74-16,19 17-74 15,-18 0 0-15,1 0 0 16,-1 17 0-16,0 19 0 0,0-19 77 15,18 53-77-15,-17-34 0 16,17-1 0-16,17 0 0 16,-17-17 0-16,0-1 0 15,18 1 0-15,0-18 35 0,17 19-35 16,2-19 0-16,-21-19 0 16,20 19 0-16,-2-35 0 15,-16 17 0-15,17-17 0 16,-18 0 0-16,2-19 0 0,-1 20 0 15,0-19-119-15,-18 18 119 16,17-36-39-16,1 36 39 0,-18-1 0 0,0 19 0 31,0 17 0-31,0-19 0 0,0 38 0 0,0-19 0 16,0 17 0-16,0 19 0 16,-18 16 95-16,1 2-95 15,17-19 0-15,0 18 0 16,0-1 0-16,0-16 0 0,0-1 0 0,0 0 29 15,17-17-29-15,-17-1 0 16,18-17 0-16,-18 0 0 0,0 0 0 16,0 0 0-16</inkml:trace>
  <inkml:trace contextRef="#ctx0" brushRef="#br0" timeOffset="167401.67">22453 10282 456 0,'0'0'0'0,"-16"0"0"0,-3 0 0 0,0 0 0 0,19 0 0 16,-18 18 0-16,1-1 109 16,0 2-109-16,-1 16 0 0,0 0 0 15,2 0 0-15,-3-18 0 16,19 19 0-16,0-18 58 0,19 0-58 15,-19-1 0 1,16-17 0-16,-16 0 0 0,18 0 0 16,0 0 0-16,-18-17 0 15,17-1 0-15,0 0 0 16,1 18 0-16,1-18-7 0,-19-17 7 16,19 18 0-16,-19 17 0 15,0-18 0-15,0 18 0 16,0 0 0-16,0 0 0 0,0 18 62 15,0-1-62-15,0 18 0 16,0 1 0-16,0 17 0 0,0-18 0 16,16 0 0-16,-16-16 0 15,19-2-204-15,-19-17 204 16</inkml:trace>
  <inkml:trace contextRef="#ctx0" brushRef="#br0" timeOffset="167739.25">22699 10353 422 0,'0'0'0'0,"0"-17"0"0,-16 17 0 16,16 0 0-1,0-19 130-15,-18 19-130 0,18 0 0 16,-19 19 0-16,19-19 0 0,-18 17 0 16,18-17 0-16,0 18 0 15,0-18 0-15,0 18 74 0,18-1-74 16,-18-17 0-1,19 18 0-15,-1-18 0 0,-2 17 0 0,3 0 0 16,-3 1 0-16,3 0 0 16,-19-18 0-16,16 18 0 15,-16 0 42-15,0-1-42 16,0 1 0-16,0-1 0 16,0 1 0-16,-16-1 0 0,16-17 0 15,-19 18-14-15,3-18 14 16,-3 0 0-16,3-18 0 15,-2 1 0-15,18-1 0 0,0 18 0 16,0 0 0-16</inkml:trace>
  <inkml:trace contextRef="#ctx0" brushRef="#br0" timeOffset="167916.81">22858 10177 560 0,'0'0'0'15,"0"0"0"-15,18 0 88 16,-18 17-88-16,16 19 0 0,-16-19 0 15,19 53 0-15,-19 2 0 0,0-37 0 16,0-1 0-16,-19 2 0 0,19 0-74 16,-16-1 74-1,16-18 0-15,0-17 0 16,0 0 0-16,0 0 0 0,0 0 0 16</inkml:trace>
  <inkml:trace contextRef="#ctx0" brushRef="#br0" timeOffset="168191.49">22807 10389 354 0,'0'0'0'0,"0"0"0"0,16 0 0 16,2-18 0-16,-1 0 0 0,1 18 0 16,-2-17 153-1,19-2-153-15,3 19 0 0,-20 0 0 16,16 0 0-16,-16 0 0 0,0 19 0 15,-2-2 0-15,3 1 0 16,-3 0 104-16,3 17-104 16,-3-18 0-16,-16 18 0 15,0-17 0-15,19 0 0 16,-19-18 0-16,0 18 0 0,0-1 0 16,0-17 0-16,0 0 0 15,0-17-184-15,0 17 184 16</inkml:trace>
  <inkml:trace contextRef="#ctx0" brushRef="#br0" timeOffset="168339.81">23193 10106 498 0,'0'0'0'0,"0"0"0"0,0 0 0 16,0 0 92-16,18 0-92 15,0 19 0-15,-1-19 0 16,-17 0 0-16,0 0 0 0</inkml:trace>
  <inkml:trace contextRef="#ctx0" brushRef="#br0" timeOffset="168722.75">23405 10230 491 0,'0'0'0'0,"-18"0"0"0,1 0 0 16,17 17 0-16,-17-17 0 0,-1 18 0 15,-1 17 123-15,3-18-123 16,-3 37 0-16,2-1 0 0,17-19 0 16,0 2 0-16,0 0 0 15,17-19 0-15,-17-17 73 16,19 18-73-16,-3-18 0 0,3 0 0 16,-1 0 0-16,16-18 0 15,-16 1 0-15,0-1 26 16,-2 0-26-16,21 0 0 0,-2-17 0 15,-17 0 0-15,0 18 0 16,-18-1 0-16,0 18 0 0,0 0 0 16,0 0 0-16,0 0 53 15,0 18-53-15,0-1 40 16,0 18-40-16,0-18 0 0,-18 19 0 16,18 0 0-16,0-19 0 15,0 1 0 1,0-1 0-16,18 1 0 0,-18-18-241 0,0 0 241 15</inkml:trace>
  <inkml:trace contextRef="#ctx0" brushRef="#br0" timeOffset="168864.76">23723 10106 501 0,'0'0'0'0,"0"0"0"0,0 0 0 0,0 0 65 15,0 0-65-15,0 0 0 16,0 0 0-16</inkml:trace>
  <inkml:trace contextRef="#ctx0" brushRef="#br0" timeOffset="169054.32">23776 10177 551 0,'0'17'105'0,"17"36"-105"0,1 0 0 16,-18-17 0-16,17-1 0 0,-17 0 68 15,0 0-68-15,0-18 0 16,0 19 0-16,0-18 0 0,-17 0 0 16,17-18 0-16,0 17 0 15,0-17 0-15,0 18 0 16,0-18 0 0,0 0-218-16,0 0 218 0</inkml:trace>
  <inkml:trace contextRef="#ctx0" brushRef="#br0" timeOffset="169641">23705 10441 661 0,'0'0'0'0,"0"0"0"15,0 0 0-15,18 0 0 16,0 0 0-16,-2 0 0 0,3 0 0 16,-2 0 0-16,1 0 0 15,-1 0 0-15,20 0 0 16,-3 0 49-16,-16 0-49 0,16 0 0 15,1-17 0-15,2-1 0 16,-18 18 0-16,15-17 39 16,-17-1-39-16,1 0 0 0,-2 1 0 15,-16-2 0-15,0 2 0 16,0 17 0-16,0-18 0 0,-16 18 35 16,16 0-35-16,-18 0 0 15,18 18 0-15,-17-18 0 0,17 17 0 16,-18 2 0-16,2 34 0 15,-3-18 0-15,0 17 33 16,38-34-33-16,-19 18 0 16,19-19 0-16,15 1 0 0,-17-18 0 15,17 0 0-15,2 0 0 16,-1-18 0-16,2 1-38 16,-3-1 38-16,20-18 0 0,-38 1 0 15,3 18 0-15,-3-18 0 16,3-1-118-16,0 0 118 0,-3 1 0 15,-16 0-52-15,18 0 52 16,-36 0 0-16,18 16 0 0,0 19 0 16,-16 0 0-1,16 0 0-15,-19 19 0 0,0-2 0 16,3 1 0-16,-3 0 76 16,19 34-76-16,0-17 0 0,-16 1 0 15,32-18 0-15,-16 17 0 0,0-17 0 16,0-1 0-16,0 0 0 15,0 1-15-15,0 0 15 16,0-18 0-16,0 18 0 16,0-18 0-16,0 0 0 15</inkml:trace>
  <inkml:trace contextRef="#ctx0" brushRef="#br0" timeOffset="169855.47">24181 10371 533 0,'0'0'0'0,"0"0"118"0,0 0-118 15,0-18 0-15,17 18 0 16,1 0 0-16,17 0 0 0,2 0 75 0,-2 18-75 16,16-18 0-16,3 0 0 15,-1 0 0-15,1 0 0 0,-19 0 0 16,0-18 0-1,-17 18 0-15,-18 0-218 0,0 0 218 0</inkml:trace>
  <inkml:trace contextRef="#ctx0" brushRef="#br0" timeOffset="170129.34">24744 10053 411 0,'0'0'0'15,"0"0"0"-15,19 18 0 0,-1 0 0 16,-18-1 0-16,35 18 173 16,19 36-173-16,-38-1 0 0,-16-16 124 15,0 16-124-15,0-18 0 16,-16 2 0-16,-20 16 0 15,1 19 0-15,-1-36 0 0,1 53 0 16,-35-19 0 0,17-15 0-16,53-72 0 0,0 0 0 15</inkml:trace>
  <inkml:trace contextRef="#ctx0" brushRef="#br0" timeOffset="188007.73">25433 10654 247 0,'-17'17'0'0,"17"1"171"16,0-1-171-16,0 1 0 0,0 16 115 16,0 1-115-16,-18 2 0 15,18 15 0-15,0-17 0 0,-17 19 0 16,-1-19 0-1,18-17 0-15,-17 16 55 0,-2 1-55 16,19-16 0-16,-17-1 0 0,17-1 0 16,0-17 0-16,0 0 0 0</inkml:trace>
  <inkml:trace contextRef="#ctx0" brushRef="#br0" timeOffset="188741.68">25893 10389 283 0,'0'0'0'0,"0"0"0"16,0 0 0-16,0 0 0 15,0 0 0-15,0 17 0 16,0 1 0-16,-19-1 0 0,19 18 165 16,0-17-165-16,0 0 0 0,0 17 0 15,0-17 0-15,-17-1 0 16,17 1 0-16,0-18 0 16,0 17 0-16,-18 1 0 15,18-18 95-15,0 0-95 0,-18-18 0 16,18 1 0-16,0-1 0 15,18 1 0-15,-18-18 0 16,0-19 0-16,18 19 0 0,-18 0 0 16,17 18 0-16,-17-19 58 15,19 36-58-15,-3-17 0 0,-16 17 0 16,0 0 0-16,19 0 0 16,-19 0 0-16,16 17 38 15,3-17-38-15,-19 0 0 0,19 18 0 16,-3 0 0-16,2-18 0 15,17 0 0-15,-19 0 0 16,20 17 0-16,-18-17 33 16,18-17-33-16,-1 17 0 0,-18-18 0 15,18 0 0-15,-16 1 0 16,16-2 0-16,-19 2 0 0,3-1 0 16,-19-17 0-16,19 18 24 0,-19-1-24 15,0 0 0-15,0 18 0 16,-19-17 0-16,19 17 0 15,-19 0 0-15,19 0 18 0,-16 17-18 16,-3 1 0-16,3 0 0 16,16-1 0-1,-19 18 0-15,3 19 0 0,16-19 0 16,0 18 15-16,16-36-15 16,-16 18 0-16,19 1 0 0,16-18 0 15,-19-1 0-15,3-17 0 16,0 0 0-16,-3 0 0 0,2 0 0 15,0-17-218-15,-1-1 218 16,-17 18 0-16,0 0 0 16</inkml:trace>
  <inkml:trace contextRef="#ctx0" brushRef="#br0" timeOffset="188987.88">26633 9982 309 0,'0'0'0'0,"0"0"0"0,0 0 0 16,0 36 0-16,0-18 0 0,0 35 0 16,-19 16 0-16,19 3 165 15,0-2-165-15,0-17 0 16,0-17 0-16,0 16 0 0,0-17 0 16,0-17 0-16,0 0 45 15,0 0-45-15,0-18 0 0,0 17 0 16,19-17 0-1,-19-17 0-15,0 17 0 0,0 0 0 16</inkml:trace>
  <inkml:trace contextRef="#ctx0" brushRef="#br0" timeOffset="189313.82">26861 10125 349 0,'-16'0'0'0,"16"0"0"16,-19 16 0-16,3 1 0 0,-20 2 0 15,1-2 135-15,18 19-135 0,-18-19 0 0,18 1 0 16,-4-1 0-16,5 1 0 16,-3-18 0-16,19 17 0 0,0 2 0 15,0-19 0-15,0 17 0 16,0-17 66-1,0 18-66-15,19 0 0 16,-3-18 0-16,5 17 0 0,-4-17 0 16,0 18 0-1,1-1 0-15,-1-17 0 0,0 0 22 0,1 17-22 16,-1-17 0 0,2 18 0-16,-3-18 0 15,-16 0 0-15,0 0 0 0</inkml:trace>
  <inkml:trace contextRef="#ctx0" brushRef="#br0" timeOffset="189546.67">26986 9947 476 0,'0'0'0'0,"0"0"0"15,0 0 0-15,0 18 0 16,0-1 0-16,0 19 0 0,0 17 0 15,0 17 0-15,-18 1 0 16,18-18 0-16,0-18 116 0,0 1-116 16,0-1 0-16,0 0 0 15,0-17 0-15,0-1 0 0,0-17 0 16,18 17 0-16,-18-17-178 16,0 0 178-16</inkml:trace>
  <inkml:trace contextRef="#ctx0" brushRef="#br0" timeOffset="190040.02">27338 10089 471 0,'-17'0'0'0,"-1"0"0"0,1 17 0 0,17-17 0 16,-19 19 0-16,3 14 123 15,-19-14-123-15,-1 34 0 16,17-18 0-16,2 17 0 0,-1-16 0 16,18 0 0-16,0-1 0 15,0-18 0-15,18-17 0 0,-18 17 0 16,17-17 0-16,2 18 70 16,-3-36-70-16,4 18 0 15,-3 0 0-15,1-17 0 0,-18 0 0 16,16 17 0-16,3-18 0 15,-2 1 56 1,1-19-56-16,-1 0 0 0,-17 1 0 0,18 18 0 16,-18-18 0-16,0 17 0 0,0 0 0 15,0 1 0 1,0 17 0-16,0 0 52 16,0 0-52-16,-18 17 0 0,18 1 0 15,0 17 0 1,0 0 0-16,0 0 0 0,0 1 0 15,0 0 0-15,0-1 0 0,0-18 0 16,0 18 35-16,18-35-35 16,-18 18 0-16,17-18 0 15,-17 0 0-15,18 0 0 0,0 0 0 16,-18 0-242-16,0 0 242 16</inkml:trace>
  <inkml:trace contextRef="#ctx0" brushRef="#br0" timeOffset="190975.76">27533 10158 522 0,'0'0'0'0,"0"19"0"0,0-2 87 16,0 1-87-16,0 17 0 0,0 0 0 15,0 0 0-15,0 1 0 16,17 0 0-16,-17-19 0 15,0 1 0-15,0-1 20 0,0 0-20 16,0-17 0-16,0 0 0 16,0 0 0-16,0-17 0 0,0 0 0 15,18-1 0-15,-18 1 0 16,18-36 48-16,-1 17-48 16,1-17 0-16,-2 18 0 15,-16 17 0-15,19 1 0 16,-19 17 0-16,17 0 0 0,-17 0 0 15,18 17 0-15,-18 1 0 0,0 0 36 16,17-1-36-16,-17 36 0 16,18-17 0-16,-18-19 0 0,0 19 0 15,19-1 0 1,-19-35 0-16,17 17 0 0,-17-17 0 0,17 0 21 16,-17 0-21-16,19 0 0 15,-3-17 0 1,3-1 0-16,-19 1 0 0,35-19 0 15,-19 0 0-15,3 1 0 16,-19 0-13-16,17 18 13 0,-17-1 0 16,0 18 0-16,0 0 0 0,18 18 0 15,-18-18 0-15,0 17 0 16,0 18 0-16,0-17 0 16,0 18 0-16,18-19-5 0,-1 19 5 15,1-19 0-15,0-17 0 16,-1 18 0-16,2-18 0 0,-3 0 0 15,20 0 11-15,-18-18-11 16,16 18 0-16,-15-17 0 0,-3-1 0 16,3 0 0-16,-3 1 0 15,3-2 0-15,-19 2 0 16,16-18 0 0,-16 17 0-16,0-17 20 15,-16 17-20-15,16 1 0 0,0 17 0 16,-19-19 0-16,19 19 0 0,0 19 0 15,-16-19 0-15,16 17 22 16,-19 1-22-16,19 0 0 16,0 17 0-16,-16 17 0 0,32-16 0 15,3 17 0-15,-3-18 17 16,3 0-17-16,-3-17 0 0,22 0 0 16,-21 0 0-16,0-1 0 15,1-34 0-15,-1 17 0 0,18-18 0 0,-16 0 0 16,-3 0 46-1,3-17-46-15,-2 18 0 0,1-18 0 16,-1-1 0 0,0 0 0-16,2 1 0 15,-1 0 0-15,-1 0 0 16,-17 17 57-16,18 1-57 0,-18-2 0 16,17 19 0-16,19-17 0 15,-1 17 0-15,-18-16 0 16,1 16-267-16,-18 0 267 0</inkml:trace>
  <inkml:trace contextRef="#ctx0" brushRef="#br0" timeOffset="203242.3">22136 11058 147 0,'0'0'0'0,"0"0"0"0,0 0 0 0,-18-17 0 16,0 17 0-16,18 0 0 16,-19 0 86-16,19-17-86 0,-17 17 0 15,17 0 0-15,-18 0 0 16,1 0 0-16,17 0 0 16,-18 0 0-16,1 0 0 0,0 0 0 15,-1 17 71-15,18-17-71 16,-18 17 0-16,-17 1 0 15,17-1 0-15,1 2 0 0,-1 16 0 16,18-17 63 0,-18-1-63-16,36 1 0 0,-18 17 0 15,18-18 0-15,-18 2 0 16,17-1 0-16,20 16 56 0,-21-16-56 16,20-1 0-16,-19 1 0 15,18-1 0-15,-18 1 0 0,1-18 0 16,-1 19 0-16,-17-19 0 15,19 17 0-15,-19 1 0 0,0-18 94 16,0 17-94-16,-19 1 0 16,19-1 0-16,-17 1 0 0,-1-1 0 15,1 1 0-15,-18 1 0 16,0-19 0-16,17 0 94 16,-17 0-94-1,17 0 0-15,1-19 0 0,-1 19 0 0,0 0 0 16,18 0 0-1,0 0-157-15,18-18 157 0,-18 18 0 16,0 0 0-16,0 0 0 0</inkml:trace>
  <inkml:trace contextRef="#ctx0" brushRef="#br0" timeOffset="203963.1">22381 11271 400 0,'-17'0'0'0,"17"-19"0"0,0 19 0 0,-17 0 0 0,17 0 0 0,0 0 0 0,-18 0 0 0,18 0 0 16,-18 0 81-16,18 19-81 15,-16-1 0 1,16 16 0-16,0 1 0 0,-19 0 0 0,19 2 0 31,19-20 0-31,-19 1 0 0,16 17 60 16,2-35-60-16,-18 17 0 0,18-17 0 0,-1 0 0 31,18-17 0-31,-16 17 0 0,0-18 0 16,-3 18 0-16,3-35 51 15,-19 18-51-15,16-2 0 16,-16 1 0-16,0 1 0 0,0-1 0 15,0-17 0-15,0 18 0 16,-16 0 0-16,16 17 0 16,0 0 69-16,-19 0-69 0,19 0 0 15,-16 0 0-15,16 17 0 16,-19 0 0-16,19 18 0 0,0-17 47 16,0 36-47-16,0-37 0 15,0 18 0-15,19-17 0 16,-3-1 0-16,3-17 0 0,-3 18 0 15,-16-36 0-15,34 18 0 16,-15-17-44-16,-3-1 44 16,20 1 0-16,-18-18 0 15,17-19 0-15,-16 19 0 0,-1-17 0 16,-18 15 0-16,16-15-115 0,-16 17 106 16,19-18 9-16,-19 53 0 15,0-19 0-15,0 19 0 16,0 0 0-16,0 19 0 15,-19-1 86-15,19 17-26 0,-16 17-60 16,16-17 0-16,0 19 0 0,0-19 0 16,-18 17 0-16,18-15 0 15,0-2 0-15,0-18 0 16,0 1 9-16,0-18-9 0,0 17 0 16,0-17 0-16,0 0 0 15,0-17 0-15,0 17 0 16,0 0 0-1,0 0 0-15</inkml:trace>
  <inkml:trace contextRef="#ctx0" brushRef="#br0" timeOffset="204134.72">22576 11306 486 0,'0'0'0'0,"0"0"0"15,17 0 0-15,1-17 0 0,-18 17 0 16,35 0 0-16,-16 0 0 0,15 0 0 15,1 0 0-15,0-18 27 0,19 18-27 16,-36 0 0 0,17-19 0-16,-35 19 0 0</inkml:trace>
  <inkml:trace contextRef="#ctx0" brushRef="#br0" timeOffset="204661.04">23229 11341 437 0,'17'17'0'0,"-17"1"0"0,0-1 0 16,0 20 0-16,0 15 0 15,0 1 0-15,0 1 0 0,18-2 61 16,-18-17-61-16,0-18 0 15,0 1 0-15,-18 0 0 0,18 0 0 16,0 0 0 0,0-18 0-16,-17 0 0 0,17 0 0 0,-18-18 0 31,18 0 58-31,0 0-58 0,-18-35 0 16,2-16 0-16,-3 15 0 0,38-16 0 0,-19 35 0 15,16-19 0 1,2 19 30-16,0 0-30 15,-1 18 0-15,1-1 0 16,-1-1 0-16,-17 19 0 0,0 0 0 16,19 0 0-16,-3 0 0 15,3 0 0-15,-1 0 32 16,-18 19-32-16,17-19 0 0,-17 18 0 16,0-1 0-16,0 0 0 15,0 1 0-15,-17-1 0 16,17 1 24-16,-18-1-24 0,-1 1 0 15,3 1 0-15,-3-19 0 16,19 17 0-16,-17-17 0 0,-1 0 0 16,18 0-193-16,-17 0 193 15,17 0 0-15,0 0 0 16,0 0 0-16,0 0 0 0</inkml:trace>
  <inkml:trace contextRef="#ctx0" brushRef="#br0" timeOffset="205021.86">23476 11323 296 0,'19'18'0'0,"-19"-1"80"0,16 1-80 15,-16-1 0-15,0 1 0 16,0 1 0-16,18-2 0 0,-18 1 0 16,0-1 0-16,0 1 0 15,0-18 0-15,0 0 0 0,0 0 27 16,18-18-27-16,-18 1 0 15,0-1 0-15,17 1 0 16,0-37 0-16,1 19 0 0,-1 17 0 16,1 1 0-16,-1 17 0 15,2 0 75-15,-19 17-75 16,16 1 0-16,-16-1 0 16,19 1 0-16,-1-1 0 0,-18 1 0 15,0 18 0-15,0-18 0 0,0-1 0 16,0-17 0-16,0 18-114 15,18-18 114 1,-18 0 0-16,0 0 0 0,0 0 0 16,0 0 0-16,0 0 0 15</inkml:trace>
  <inkml:trace contextRef="#ctx0" brushRef="#br0" timeOffset="205127.37">23757 11093 344 0,'0'0'0'0,"0"0"0"15,0 0 72-15,0 19-72 0,19-19 0 16,-19 18 0-16,0-18 0 0,0 0 0 16</inkml:trace>
  <inkml:trace contextRef="#ctx0" brushRef="#br0" timeOffset="205467.43">24004 11165 459 0,'0'0'0'0,"0"0"0"15,0 0 0-15,0 0 0 0,0 0 111 16,0 17-111-16,-18-17 0 16,18 18 0-16,-17-1 0 0,-1 1 0 0,18-1 0 15,0-17 64-15,-17 19-64 0,17-1 0 32,17-1 0-32,-17 0 40 0,18-17-40 15,-1 18 0-15,1-1 0 0,1-17 0 16,0 0 31-1,-3 18-31-15,2-18 0 0,-18 17 0 16,17-17 0-16,-17 18 0 16,0-18 0-16,0 19 0 15,0-2 0-15,-17-17 0 16,17 18 0-16,-18-1 24 0,2 1-24 16,-3-18 0-16,0 17 0 15,1-17 0-15,1 0 0 0,17 0 0 16,0 0 0-16,0 0 0 15,0 0 0-15</inkml:trace>
  <inkml:trace contextRef="#ctx0" brushRef="#br0" timeOffset="206136.15">24446 11376 444 0,'0'0'0'0,"0"0"0"0,16 17 0 0,-16 1 0 16,0 18 0 0,0-18 0-16,0-1 97 0,0 1-97 15,0-1 0-15,0 1 0 0,0-1 0 16,-16 1 0-16,16-18 0 16,0 0 0-16,0 0 0 15,16-18 69-15,-16 18-69 0,0-17 0 16,19-1 0-16,-3-17 0 15,3-36 0-15,0 36 0 16,16 0 50-16,-18 17-50 0,1 18 0 16,16 0 0-16,-15 18 0 15,-19-18 0-15,16 35 0 16,3-18 0-16,-3 20 0 16,-16-2 47-16,0 0-47 0,0-18 0 15,0 18 0-15,0 2 0 0,0-20 0 16,19 0 0-1,-19-17 0-15,0 18 0 0,0-18 27 0,16 0-27 16,-16 0 0 0,19-18 0-16,-1 18 0 15,0-17 0-15,-1 0 0 0,1-2 1 0,-1-16-1 16,2 0 0-16,-3 17 0 16,-16-17 0-16,0-1 0 0,19 18 0 15,-38-17 0 1,19 35 0-16,0-17 0 0,-16-1 45 0,16 18-45 31,0-17 0-31,0 17 0 0,-19 0 0 16,19 0 0-16,0 17 0 0,-17-17 31 15,17 18-31-15,0 17 0 16,0 19 0-16,0-19 0 0,17 17 0 16,2-34 0-16,-19 17 0 15,16-35 0-15,3 19-103 16,16-2 103-16,-18-17 0 0,1 0 0 0,0 0 0 31,-18 0 0-31,0 0 0 0,0 0 0 0,0 0-212 16,0 0 212-16</inkml:trace>
  <inkml:trace contextRef="#ctx0" brushRef="#br0" timeOffset="206531.15">25204 11447 577 0,'0'0'0'0,"0"0"0"0,0 0 0 16,-18 0 100-16,1 0-100 0,17-17 0 15,-18 17 0-15,18 0 0 16,-17 17 0-16,17-17 0 16,-17 18 0-16,17-1 0 0,-18 1 43 15,18-1-43-15,-18 1 0 16,18-1 0-16,0 1 0 16,0 1 0-16,18-2 0 0,-18-17 0 15,18 0 0-15,-1 0-1 16,0-17 1-16,1 17 0 15,-1-19 0-15,1 1 0 0,-1 1 0 16,18-18 0-16,-35 0 0 16,19-19 0-16,-1 19 0 15,-1-18 39-15,-17 19-39 0,0-3 0 16,0 2 0-16,0 35 0 16,-17-17 0-16,17 17 0 15,0 17 0-15,0-17 51 0,0 18-51 16,0-1 0-16,0 20 0 15,0-3 0-15,0 1 0 0,0 18 0 16,0-17 0-16,17-18-2 16,0 17 2-16,2-18 0 15,-2 1 0-15,1-1 0 0,-18-17 0 16,0 0 0-16</inkml:trace>
  <inkml:trace contextRef="#ctx0" brushRef="#br0" timeOffset="207065.32">25821 11447 471 0,'0'18'0'0,"0"-1"0"0,0 1 0 0,0 17 0 15,0 19 0-15,18 15 0 16,-18-16 0-16,0-17 38 0,0-2-38 16,0 20 0-16,0-19 0 0,0-16 0 15,0-2 0 1,0-1 0-16,0-16 0 0,-18 19 65 16,18-19-65-16,0 0 0 15,-18-19 0-15,18 3 0 16,-17-20 0-16,-1-17 0 0,1-17 0 15,17-1 0-15,0 1 20 16,17 16-20-16,-17 2 0 0,18-1 0 16,-18 17 0-16,17 18 0 0,19 1 0 15,-18-1 52 1,-1 18-52-16,2-17 0 0,-3 17 0 0,-16 17 0 31,19-17 0-31,-19 0 0 0,16 18 0 16,-16-1 49-16,0 1-49 15,19 18 0-15,-19-18 0 16,0 17 0-16,-19-18 0 0,19 18 0 16,-16 2 39-16,-3-20-39 15,3 0 0-15,-3 1 0 0,-16-1 0 16,17-17 0-16,18 0 0 16,-18-17 0-16,18-1 0 0,0 18-220 15,0 0 220-15</inkml:trace>
  <inkml:trace contextRef="#ctx0" brushRef="#br0" timeOffset="207477.89">26298 11289 385 0,'0'0'0'0,"-19"0"0"0,19 0 166 0,-16 0-166 15,-3 0 0-15,3 17 0 0,-3 0 0 16,2 1 0-16,0 17 0 16,-1 0 0-16,18 1 0 0,-17-1 0 15,17-17 61-15,17-1-61 16,-17 1 0-16,18-18 0 16,-1 0 0-16,-17 0 0 0,17 0 0 15,2 0 0-15,-3-18 0 16,3 18 50-16,-3-17-50 0,3-1 0 15,-3-17 0-15,-16 18 0 16,0-2 0-16,19 1 0 16,-38 1 49-16,19-1-49 0,0 18 0 15,0-17 0-15,0 34 0 16,0-17 0-16,0 18 0 16,19-1 47-16,-19 1-47 15,0 18 0-15,0-18 0 0,19 17 0 16,-19-18 0-16,16 1 0 15,2-18 0-15,0 0-228 0,-18 0 228 16</inkml:trace>
  <inkml:trace contextRef="#ctx0" brushRef="#br0" timeOffset="207753.59">26440 11076 443 0,'0'0'0'0,"-19"0"0"15,2 17 0-15,17-17 0 0,-18 0 0 16,0 19 0-16,2-19 83 0,16 18-83 16,0-18 0-16,0 17 0 15,0-17 0 1,0 0 0-16,16 18 0 0,2-18 0 16,-18 0 0-16,18 0 0 0,-1 0 0 15,2 0 88-15,-19 0-88 16,16 0 0-16,-16-18 0 0,0 18 0 15,19 0 0 1,-19 0 0-16,0 0-184 0,0 0 184 16</inkml:trace>
  <inkml:trace contextRef="#ctx0" brushRef="#br0" timeOffset="208243.96">27091 11165 391 0,'0'0'0'0,"0"0"0"0,-17 35 139 16,17-18-139-16,0 18 0 0,0 2 0 16,0 15 0-16,-17-17 0 15,17 0 0-15,0-16 63 16,0 16-63-16,0-18 0 0,0 1 0 16,0-18 0-16,0 0 0 15,0 0 0-15,17-18 0 0,-17 1 82 16,17-1-82-1,1-18 0-15,-1-34 0 16,18 18 0-16,-16 15 0 0,-3-15 0 0,4 34 42 16,-3 18-42-1,-17 0 0-15,18 0 0 16,-18 18 0-16,0 17 0 0,0 1 0 16,16 16 0-16,-16 1 47 15,19 1-47-15,-19-19 0 0,0 0 0 16,0 0 0-16,17-18 0 15,-17-17 0-15,0 0 0 16,0 0-229-16,0 0 229 0</inkml:trace>
  <inkml:trace contextRef="#ctx0" brushRef="#br0" timeOffset="208578.93">27550 11182 558 0,'0'0'0'0,"-17"18"0"16,-2-18 108-16,3 17-108 0,-3 18 0 16,-16 2 0-16,18 15 0 0,-1-17 0 15,18 0 0-15,18 1 22 16,-18-18-22-16,17-18 0 16,0 17 0-16,1-17 0 0,1 0 0 15,-3 0 0-15,3 0 0 16,-2-17 0-16,1-1 0 0,17 1 0 15,-35-2 68-15,18 1-68 16,-18-17 0-16,0 18 0 16,16-18 0-16,-32 0 0 0,16 16 0 15,0-16 0-15,-18 35-24 16,18 0 24-16,-17 0 0 0,17 18 0 16,0-18 0-16,0 0 0 15,0 0 0-15,0 0-220 16,0 0 220-16</inkml:trace>
  <inkml:trace contextRef="#ctx0" brushRef="#br0" timeOffset="209011.61">27762 11235 528 0,'0'0'0'16,"0"0"0"-16,0 0 0 16,0 0 0-16,0 0 0 0,0 0 0 0,-17 17 0 15,17 2 0-15,0-1 100 16,-19 16-100-16,19-16 0 0,0-1 0 15,0 1 0-15,0-1 0 16,19 1 0-16,-19-18 0 0,17 19 0 16,-17-19 0-16,17 0 86 15,-17 0-86-15,19-19 0 16,-3 19 0-16,3-18 0 0,-19 18 0 16,16-17 0-16,3 17 0 15,-19 0 0 1,16 0 0-16,-16 17 0 15,0 1 60-15,0 1-60 0,0 16 0 0,0 0 0 16,0 17 0-16,0 2 0 16,0-19 0-16,-16 0 0 0,-3 18 39 15,19-17-39 1,-35-1 0-16,19-18 0 0,-3 18 0 0,2-17 0 31,0 18 0-31,-2-36 0 0,1 0 0 0,1 0 6 16,-1-36-6-1,1 18 0-15,-2-34 0 16,19-1 0-16,0-1 0 0,0 54 0 16,0 0 0-16,0 0 0 0,0 0 0 0</inkml:trace>
  <inkml:trace contextRef="#ctx0" brushRef="#br0" timeOffset="209440.63">27938 10989 685 0,'0'0'0'0,"0"17"0"0,18 1 0 0,-1 16 0 16,19 20 0-16,-19 16 0 0,-17 0 0 16,0-16 0-16,-17-19 0 15,17 0 0-15,0 19-89 16,0-37 89-16,17-17 0 16,-17 18 0-16,19-18 0 0,-19 17 0 15,16-17 0-15,20-17 0 16,-18 17 0-16,-1-18 0 0,19 18 45 15,-36-17-45-15,16-2 0 16,19 1 0-16,-16 1 0 0,-3-18 0 16,4 0 0-16,-20 0 0 15,18 16 0-15,-18-16 0 0,0 18 0 16,-18-1 0-16,18 18 103 16,-20-17-103-16,4 34 0 0,16-17 0 15,-19 18 0-15,3-1 0 16,-3 1 0-16,19 18 0 15,0 16 0-15,0-17 0 16,19-17 0-16,-3 17 59 0,19-16-59 16,20-2 0-16,-20 1 0 15,17-18 0-15,-17 0 0 16,19-18 0-16,-1 18 0 16,-18-17 0-16,0-2 0 15,1 1 0-15,-36 18-241 0,0 0 241 16</inkml:trace>
  <inkml:trace contextRef="#ctx0" brushRef="#br0" timeOffset="209784.72">28766 11165 556 0,'0'0'0'16,"0"0"0"-16,19 17 103 0,-19 18-103 0,18 0 0 15,0 2 0-15,-2-3 0 16,3-16 0-16,-2-1 0 0,1 1 0 16,-1 17 0-16,1-35 0 15,-1 0 0-15,-17 19 42 0,18-19-42 32,-18-19 0-32,17 19 0 0,2-18 0 0,-2 1 0 0,18-18 0 15,-16-17 0 1,16-2 0-16,-35 19 0 15,0 0 0-15,17 0-27 16,1 17 27-16,0 18 0 16,-1 0 0-16,1 18 0 0,-2-18 0 0,3 17 0 15,-19-17 0-15,0 0-202 16,0 0 202 0</inkml:trace>
  <inkml:trace contextRef="#ctx0" brushRef="#br0" timeOffset="210455.01">29403 11165 333 0,'0'0'0'0,"0"0"0"0,0 0 0 16,0 0 0-16,0 0 0 0,0-18 0 0,0 18 164 31,0 0-164-31,-19 0 0 0,3 0 0 16,16 18 0-16,-19-1 0 16,2 1 0-16,-2 17 0 15,2 1 0-15,-1-18 0 0,1 16 104 16,17-16-104-16,0-1 0 15,17 1 0-15,-17-18 0 16,18 17 0-16,-18-17 0 0,17 0 84 16,2-17-84-16,-2 17 0 15,2-18 0-15,-3 1 0 0,3-1 0 16,-19 1 0-16,16 0 0 16,3-1 0-16,-19-1 0 15,0 2 69-15,16 17-69 0,-16 0 0 16,0 0 0-16,0 17 0 15,0 2 0-15,0-1 0 0,0-1 0 16,0 18-10-16,0-18 10 16,0 18 0-16,0-17 0 15,0 1 0-15,19-19 0 16,-19 17 0-16,0-17 49 16,17 0-49-16,-17-17 0 0,18 17 0 15,-18-19 0-15,18 1 0 16,-1-17 0-16,1 0 36 0,-2 1-36 15,3 16 0-15,0-1 0 0,-3-16 0 16,3 18 0-16,-3 17 0 16,-16 0 0-16,19 0 23 15,-2 0-23-15,0 0 0 0,2 0 0 16,-3 0 0-16,3-18 0 16,-19 18 0-16,16 0 0 0,3 0 0 15,-3 0 0-15,-16 0 8 16,19-17-8-16,-19 17 0 15,0 0 0-15,0 0 0 0,0 0 0 16,0 0 0-16,0 0 0 16,0 0 0-1,0 0 0-15,0 0-102 0,0 0 102 16,0 0 0-16,0 0 0 0,-19 0 0 16,19 0 0-16,0 0 0 15,0 0-227-15,0 0 227 16</inkml:trace>
  <inkml:trace contextRef="#ctx0" brushRef="#br0" timeOffset="211108.96">29896 11217 407 0,'0'0'0'0,"0"0"0"0,0 0 0 15,18 18 0-15,-18-18 135 0,17 0-135 16,1 0 0-16,-1 0 0 0,2 0 0 15,-19 0 0-15,16-18 0 16,3 1 0-16,-3 17 0 0,3-18 0 16,-2 1 0-16,-17 17 113 15,17-18-113-15,-17 1 0 16,0-1 0-16,-17 18 0 0,17-19 0 16,-17 19 0-1,17 0 0-15,-19 19 0 16,3-1 77-16,16-1-77 15,-19 1 0-15,3 17 0 0,16 0 0 16,0 19 0-16,0-37 0 16,16 18 0-16,3-18 0 15,-3 1 0-15,3-1 0 0,15 1 44 16,1-18-44-16,-16 0 0 0,16 0 0 16,-17 0 0-1,0 0 0-15,0-18 0 0,-1 18 58 16,0-17-58-16,1 17 0 15,-18-18 0-15,0 1 0 0,17-1 0 16,-17 1 0-16,18-18 0 16,-18 16 57-16,0 2-57 15,0-18 0-15,17 17 0 0,-17 1 0 16,19 17 0-16,-19-18 0 16,35 1 0-16,-18 17 40 0,2-18-40 15,33 18 0-15,18-19 0 16,-34 19 0-16,16 0 0 15,-15 0 0-15,-37 0 0 0,0 0 0 16</inkml:trace>
  <inkml:trace contextRef="#ctx0" brushRef="#br0" timeOffset="214553.55">29156 10336 254 0,'0'17'0'0,"0"-17"0"0,-18 18 0 16,18 0 0-16,-18-1 0 15,18 18 166-15,0-18-166 0,-17 19 0 16,-2 0 0-16,19-1 0 0,-16-18 0 16,-3 18 0-1,19-17 0-15,-18 1 0 0,18-2 0 0,-17-17 0 16,17 0-126 0,0 0 126-16</inkml:trace>
  <inkml:trace contextRef="#ctx0" brushRef="#br0" timeOffset="-214014.73">29773 9736 209 0,'0'0'0'0,"0"0"0"15,0 17 0-15,0-17 0 0,0 36 0 16,0-19 0-16,0 18 0 16,0 36 135-16,0-1-135 0,0 1 0 15,0 1 0-15,0-39 0 16,0 21 0-16,0 16 0 16,0-35 0-16,0 19 91 0,0-19-91 15,16-17 0-15,3-1 0 16,-19 0 0-16,0-17 0 0,16 0 0 15,-16 0 0-15,0 0 0 16</inkml:trace>
  <inkml:trace contextRef="#ctx0" brushRef="#br0" timeOffset="-213482.87">30161 10000 274 0,'0'0'0'0,"0"0"0"0,-18 0 0 16,18 0 0-16,-19 0 0 0,3 0 0 15,-3 0 0-15,2 18 0 0,0 17 154 16,-2 1-154-16,3 0 108 0,-3 16-108 16,3 1 0-16,-3-1 0 15,19-17 0-15,0 1 0 16,19 0 0-16,-19-19 0 15,16 1 0-15,3-18 0 16,-19 0 75-16,16 0-75 16,20-18 0-16,-19 18 0 0,2-17 0 0,-3-19 0 15,21 19 0 1,-37-19 0-16,17 1 0 0,1 0 0 16,-18 17 0-1,0-36 59-15,0 21-59 0,0-3 0 0,-18 0 0 16,1 19 0-16,17-19 0 15,-18 18 0-15,-1 18 0 0,19-17 0 16,0-1 0 0,0 18 0-16,0 0-201 0,0 0 201 0</inkml:trace>
  <inkml:trace contextRef="#ctx0" brushRef="#br0" timeOffset="-213249.97">30232 9806 418 0,'0'0'0'0,"17"19"0"15,0-3 0-15,-17 1 0 16,18 19 0-16,-1 0 0 0,18 34 0 16,-16 1 0-16,-19-17 70 15,16-21-70-15,-16 21 0 16,0-1 0-16,0-18 0 0,0 1 0 16,0-1 0-16,-16-17 0 15,16-1 0-15,0 1 0 0,16-18 0 16,-16 0-22-16,0 0 22 15,19 0 0-15,-2-18 0 16,-17 18 0-16,0 0 0 0,0 0 0 16</inkml:trace>
  <inkml:trace contextRef="#ctx0" brushRef="#br0" timeOffset="-212972.55">30690 9965 480 0,'0'0'0'0,"0"0"0"16,0 0 0-16,0 0 103 15,-17 0-103-15,-2 0 0 0,1 17 0 16,1-17 0-16,0 18 0 16,-1-18 0-16,-18 36 0 0,1-1 0 15,-17-17 65-15,33 18-65 16,3-20 46-16,16 1-46 0,-19 19 0 16,19-18 0-16,0 0 0 15,19-1 0-15,-19 18 0 16,16-17 0-16,3-1 0 0,16 2 23 15,0-19-23-15,1 17 0 16,-19-17 0-16,35 18 0 0,-15-18 0 16,-20-18 0-1,-17 18 0-15,0 0 0 0,0 0 0 16</inkml:trace>
  <inkml:trace contextRef="#ctx0" brushRef="#br0" timeOffset="-212357.6">30938 10036 521 0,'-20'0'0'15,"20"0"0"-15,-17-18 0 0,-1 18 0 0,1 0 0 16,-1 0 0 0,1 18 98-16,-18 17-98 0,16 19 0 15,3-2 69-15,-2-17-69 16,18 0 0-16,0 0 0 0,18-17 0 15,-18-18 0-15,16 0 0 16,3 0 0-16,-19 0 0 0,16 0 0 16,3-18 41-16,-2 1-41 15,1 17 0-15,-1-18 0 0,1 1 0 16,-1-1 0 0,-17-17 0-16,20 16 0 15,-20 2 28-15,16-18-28 16,-16 18 0-16,0 17 14 0,0 0-14 15,0 0 0-15,0 17 0 0,0 2 0 16,0-3 0-16,0 55 0 0,0-36 0 16,0 0 0-1,19 0 11-15,-19-16-11 16,16-2 0-16,3 1 0 0,-3-18 0 16,3 0 0-16,-2-18 0 0,1 1 0 15,-18-2-89-15,35-16 89 16,-1-17 0-1,-15-1 0-15,-2 17 0 0,20-16 0 16,-37-1 0-16,16-1 0 0,3 2-23 0,-19-1 23 31,0 17 0-31,0 36 0 16,0 0 0-16,0 0 0 0,0 17 0 16,0 19 0-16,0 0 0 15,0 16 0-15,0 2 37 16,0-1-37-16,0-17 0 0,0-3 0 15,0 21 0-15,-19-19 0 16,19 0 0-16,0-17 0 0,0-1 0 16,0-17 0-16,0 0-212 15,0 0 212-15</inkml:trace>
  <inkml:trace contextRef="#ctx0" brushRef="#br0" timeOffset="-212090.34">31166 10141 529 0,'0'0'0'0,"0"0"0"0,0 0 0 0,0-16 0 0,17-3 0 16,1 2 0-16,1 17 0 15,-3-18 194-15,3 0-194 0,15 1 0 16,20 17 0-16,-38 0 0 16,3 0 0-16,16 17 0 15,-18-17 0-15,1 18 25 0,0 0-25 16,0 18 0-16,-18-20 0 15,17 1 0-15,-17 19 0 0,18-18 0 16,-18 0 0-16,0-18 0 16,0 17 0-16,0-17-224 15,0 0 224-15</inkml:trace>
  <inkml:trace contextRef="#ctx0" brushRef="#br0" timeOffset="-211943.67">31606 9736 463 0,'0'0'0'15,"0"0"0"-15,19 17 0 0,-19-17 0 16,17 18 63-16,0 0-63 0,-17-18 0 16,0 0 0-16</inkml:trace>
  <inkml:trace contextRef="#ctx0" brushRef="#br0" timeOffset="-211581.81">31976 9912 327 0,'-16'0'0'0,"-3"0"184"0,3 18-184 0,-3-18 0 15,2 35 0 1,-18 0 122-16,-17 18-122 0,33 0 0 0,2-1 0 15,-1 2 0-15,18-19 0 0,0-17 82 16,18-1-82-16,-1 1 0 16,-17-18 0-1,19 0 0-15,-2 0 0 0,18 0 0 16,-18-18 59-16,1 1-59 16,-1-18 0-16,2 17 0 15,-3-17 0-15,3 16 0 16,-3-14 0-16,-16-3 0 0,0 0 0 0,0 1-23 15,0 17 23-15,19 0 0 16,-19 1 0-16,0 17 0 16,0-18 0-16,17 18 0 15,-17 0 0-15,0 0 0 0,0 0-225 16,0 0 225 0</inkml:trace>
  <inkml:trace contextRef="#ctx0" brushRef="#br0" timeOffset="-211306.84">32101 10158 466 0,'0'0'0'0,"0"19"0"15,0-2 0-15,17 1 0 0,1 17 71 16,-18-35-71-16,17 18 0 16,2-18 0-16,-19 0 0 15,34 0 0-15,-16-18 0 16,17 1 66-16,1-19-66 0,16-17 0 16,-17 1 0-16,-16 16 0 0,-2 19 0 15,1-19 0-15,-1 36 0 16,1 0 76-16,-18 0-76 15,17 18 0-15,2 17 0 16,-19-17 0-16,16 17 0 0,4 0 0 16,-20 1 0-16,0-1 0 15,0 0 0-15,16 0 0 0,-16 0 64 16,0-16-64-16,19 16 0 16,-3-17 0-16,-16-1 0 15,0-17 0-15</inkml:trace>
  <inkml:trace contextRef="#ctx0" brushRef="#br0" timeOffset="-196775.27">20071 6137 178 0,'0'0'0'0,"0"0"110"0,-17 0-110 15,17-17 0-15,0 17 0 0,17 0 0 16,-17 0 0-16,18 0 0 16,-1 0 0-16,-17-18 0 0,18 36 83 15,-1-18-83-15,2 0 0 16,16 0 0-16,-18 0 0 15,1 0 0-15,18 0 0 16,-1 0 0-16,19 17 0 0,-20-17 52 0,18 0-52 16,1-17 0-16,1 17 0 15,-1 0 0-15,-18 0 0 0,19 17 0 16,-3-17 0-16,2 0 0 16,1 17 37-16,-1-17-37 15,-2 0 0 1,20 0 0-16,-17 18 0 15,-2-18 0-15,18 0 0 0,-16 0 24 16,-1 0-24-16,19 0 0 0,15 19 0 16,-18-19 0-16,4 0 0 15,31 0 0-15,-32-19 21 0,16 19-21 0,-18 0 0 16,18 0 0 0,-17 0 0-16,16 0 0 15,-16 0 0-15,0 19 11 0,18-19-11 0,-19 0 0 31,18 0 0-31,-18 0 0 0,18 0 0 0,-15 0 0 16,12 0 8-16,-12 0-8 16,15 0 0-16,-2 18 0 15,-14-18 0-15,-2 0 0 16,19 17 0-16,-20-17 0 0,39 0 3 0,-39 17-3 16,1-34 0-16,37 17 0 0,-35 0 0 31,14 0 0-31,21 0 0 15,-38 0 0-15,20 0 0 0,18 0 5 16,-18 0-5-16,-4 0 0 16,5 0 0-16,-3 17 0 15,2-17 0-15,-1 0 0 0,1 0 0 16,-1 0 0-16,18 0 0 16,0 0 5-16,-19 0-5 15,19 0 0-15,-18 0 0 0,37 0 0 16,-38 0 0-16,19 0 0 15,-17 0 0-15,16 0 2 16,2 0-2-16,-3 0 0 0,4 0 0 16,-4 0 0-16,2 0 0 15,-19 0 0-15,38 0 0 16,-38-17 2-16,38 17-2 0,-20 0 0 16,0 0 0-16,2 0 0 15,-1 0 0-15,-1 0 0 16,2-17 0-16,-2 17-1 0,2 0 1 15,-2 0 0-15,2 0 0 16,16 0 0-16,-17 0 0 0,-1 0 0 16,1 0 0-16,0 17 0 15,-1-17 0-15,2 0 0 0,-2 0-7 16,1 0 7-16,0 0 0 16,0 0 0-16,0 0 0 15,-19 0 0-15,20 0 0 0,-2 0 0 16,18 0 0-16,-17 17 0 15,-17-17 3-15,17 0-3 16,0 0 0-16,17 0 0 0,-17 0 0 16,0 0 0-16,-18 0 0 15,18 0 0-15,16 0 6 0,-16 0-6 16,0 18 0-16,1-18 0 16,17 0 0-1,-20 17 0-15,3-17 0 0,-2 0 0 16,2 0 0-16,-2 18 0 15,-17-18 11-15,17 0-11 0,-15 17 0 16,16-17 0-16,-19 18 0 16,1 1 0-16,1-2 12 0,18 1-12 15,-56-18 0-15,38 17 0 16,-20 1 9-16,4-18-9 16,15 17 0-16,-72 0 0 0,38-17 0 15,-2 18 0-15,-16 1 0 16,-18 16 0-16,18-18 0 0,-20 1-172 15,-16-18 172-15</inkml:trace>
  <inkml:trace contextRef="#ctx0" brushRef="#br0" timeOffset="-195094.01">19261 8695 147 0,'0'-18'105'0,"-18"18"-105"15,18 0 0-15,-19-17 0 16,19-1 64-16,-16 18-64 16,16 0 0-16,0-17 0 0,16 17 0 15,-16 0 0-15,19 0 0 16,-1 0 0-16,-1 0 0 15,18 17 0-15,0-17 41 0,34 0-41 16,-13 0 0-16,14 0 0 16,-19 0 0-16,22 0 0 15,-22 0 0-15,2 0 0 0,36 0 0 16,-20 0 23-16,3 18-23 16,-2-18 0-16,19 0 0 0,-2 17 0 15,21-17 0-15,-39 0 0 16,18 0 0-16,3 0 0 15,15 0 16-15,-17 0-16 0,19 0 0 16,-2 18 0-16,-16-18 0 16,34 0 0-16,-19 0 0 0,4 17 0 15,-4-17 0-15,3 0 12 16,17 19-12-16,-18-19 0 16,17 0 0-16,19 0 0 15,-20 0 0-15,1 0 0 16,-16 0 0-16,16 0 0 0,0 18 0 15,1-18 0-15,1 0 20 0,-4 0-20 16,4 0 0-16,-1 0 0 16,-1-18 0-16,17 18 0 15,1 0 0-15,-17-19 26 0,18 19-26 16,-2-17 0-16,1 17 0 16,-17 0 0-16,18-18 28 0,-3 18-28 15,-14 0 0-15,16 0 0 16,1 0 0-16,-3-17 0 15,3-1 25-15,-1 1-25 0,17 17 0 16,-16 0 0-16,17-18 0 16,-17 18 0-1,16-17 0-15,0 17 19 0,-16 0-19 16,-1-18 0-16,17 18 0 16,2-19 0-16,-1 19 0 0,-19 0 0 15,18-17 0-15,1 17 25 16,1 0-25-16,-2 0 0 0,0-18 0 15,2 18 0-15,-19 0 0 16,17 0 0-16,0 0 0 16,2 0 14-16,-2 0-14 15,-16 0 0-15,16 0 0 0,-16 0 0 16,17 0 0-16,-1 0 0 0,-16 0 0 16,16 0 0-16,-17 0 0 15,1 18 0-15,-1-18 35 0,0 0-35 16,-18 0 0-1,0 17 0-15,18-17 0 16,-16 0 0-16,14 0 0 0,-14 0 0 16,-3 0 30-16,20 19-30 15,-36-19 0-15,16 18 0 0,3-1 0 16,-20-17 0 0,-16 18 0-16,17-1 0 0,-36-17 0 15,37 18 0-15,-37-18 27 16,18 17-27-16,-18-17 0 0,2 18 0 15,-21-18 0-15,20 0 0 16,-18 0 0-16,-17 17 0 16,0-17 4-16,-20 0-4 0,3 0 0 15,-19 19 0-15,0-19 0 16,0 0 0-16</inkml:trace>
  <inkml:trace contextRef="#ctx0" brushRef="#br0" timeOffset="-183445.54">20494 11693 170 0,'36'-17'0'0,"-18"17"0"0,16 0 162 0,20 0-162 15,-19 0 0-15,19 17 0 16,-2-17 0-16,0 0 0 0,20 18 0 16,-37-18 0-16,35 0 0 15,-16 18 0-15,15-18 108 16,-15 0-108-16,34 0 0 0,-18 0 0 16,19 0 0-16,-20 0 0 0,1 18 0 15,37 0 68 1,-35-2-68-16,-3-16 0 0,55 19 0 15,-54-2 0-15,19-17 0 0,-89 0 0 16,0 0 0 0,229 18 58-16,-70-18-58 0,-71 17 0 15,35-17 0-15,-15 18 0 16,-23-18 0-16,40 0 0 0,-38 19 28 16,20-19-28-16,-2 17 0 15,18-17 0-15,2 0 0 16,16 0 0-16,-18 0 0 15,0 0 25-15,2 0-25 0,-3 0 0 16,3 0 0-16,-20 0 0 16,20 0 0-16,-39-17 0 0,38 17 0 15,-17 0 23-15,32 0-23 16,-14 0 0-16,-3 0 0 16,-32 0 0-16,51 0 0 0,-16-19 0 15,14 19 0-15,-16 0 0 16,19 0 0-16,-18 0 0 15,15 0 17-15,-14 0-17 0,16 0 0 16,-16 0 0-16,-4 0 0 0,21 0 0 16,-18 0 0-16,-55-18 0 15,38 18 0-15,16 0 0 16,54-17 21-16,-54 17-21 0,0 0 0 16,1 0 0-16,18 0 0 15,-38 0 0-15,21 0 0 16,-3 0 26-16,1 0-26 15,2-18 0-15,16 1 0 16,-18 17 0-16,0-19 0 0,2 19 0 16,-3 0 23-16,3-16-23 15,-20 16 0-15,-17 0 0 16,35 16 0-16,1-32 0 0,-1 16 0 16,0 0 0-16,-16 0 0 15,-2-18 25-15,20 18-25 0,-20 0 0 16,0 0 0-16,2 0 0 15,-2 0 0-15,-15 0 0 0,-4 18 0 16,21-18 22-16,-18 0-22 16,-20 16 0-16,20-16 0 15,-37 19 0-15,19-19 0 16,-1 17 0-16,-35 1 0 0,18-18-233 16,-53 0 233-16,0 0 0 15</inkml:trace>
  <inkml:trace contextRef="#ctx0" brushRef="#br0" timeOffset="-181749.76">8308 11922 152 0,'-19'0'0'16,"2"0"0"-16,-2 0 0 0,-16 0 0 15,35 0 73-15,-17 19-73 16,-1-19 0-16,18 0 0 15,-17 0 0-15,17 17 0 16,-18 1 0-16,18-1 0 0,-18 1 76 16,18 18-76-16,0-2 0 15,0 2 0-15,18-18 0 0,0 17 0 0,-1-18 0 16,1 2 0 0,34 15 16-16,-16-16-16 0,-1 0 0 15,-16-1 0-15,16 1 0 0,0 0 0 16,-18-1 0-16,18 1 0 15,-35-1 0 1,0 19 0-16,0-18 0 16,0-1 57-16,0 18-57 15,-35 0 0-15,18 0 0 0,-18 1 0 0,0-18 0 16,0 0 0-16,-1-1 0 16,0-17 70-16,1 18-70 15,17-18 0-15,1-18 0 16,17 18 0-16,0 0 0 0,0 0 0 15,0 0 0-15,0-17-114 0,0 17 114 16,0 0 0-16</inkml:trace>
  <inkml:trace contextRef="#ctx0" brushRef="#br0" timeOffset="-181229.27">8748 12329 303 0,'0'0'0'0,"0"35"0"15,17 18 0-15,1 0 0 0,0-1 0 0,-2 2 0 16,-16-1 0-16,0-1 0 16,0-16 79-16,-16-1-79 15,16 0 0-15,-18-35 0 0,18 18 0 16,0-18 0-1,-18 0 0-15,18 0 36 16,-17 0-36-16,17-18 0 16,-19 1 0-16,19-1 0 0,-16-36 0 15,-3-15 0-15,19-3 13 16,19 20-13-16,-3-1 0 16,3 18 0-16,-2-18 0 0,1 18 0 15,16-1 0-15,4 1 0 16,-22 17 0-16,3 0 0 15,-3 2-31-15,19 16 31 0,-16 0 0 16,15 16 0-16,-34 2 0 16,18 18 32-16,-18-19-32 0,17 19 0 15,-17-1 0-15,-17-18 35 16,17 19-35-16,-18-1 0 0,0-17 0 16,2 17 0-16,-3-18 0 15,-16 1 0-15,19-18 0 16,-3 0 15-16,3-18-15 0,-3 18 0 15,19-17 0-15,0 17 0 16,0 0 0-16,0 0 0 16,0 0 0-16,0 0 0 0,0 0 0 15</inkml:trace>
  <inkml:trace contextRef="#ctx0" brushRef="#br0" timeOffset="-180738.46">9330 12206 383 0,'-19'0'0'0,"3"0"0"0,-3 0 92 0,3 16-92 16,-3-16 0-16,3 18 0 0,-22 0 0 15,4 17 0-15,-1 18 0 16,35-18 0-16,-16 19 0 0,16-19 29 15,0-18-29-15,16 18 0 16,-16-17 0-16,0-18 0 0,18 0 0 16,-1-18 0-1,17 18-1-15,-15-17 1 0,16-18 0 0,0 0 0 16,-16-2 0 0,-3 3 0-16,3-1 0 15,-1-1 9-15,-18 1-9 16,0 17 0-16,0 18 0 15,0-18 0-15,0 18 0 0,0 0 0 16,0 18 0-16,0 0 0 16,18 0 24-16,-18-1-24 0,0 36 0 0,0-1 0 15,0-15 0 1,0-2 0-16,17 0 0 16,-17 0 0-16,0-35 21 0,18 17-21 0,-1-34 0 15,-17 17 0 1,18 0 0-16,-18-18 0 0,17 1 0 15,2-18 0-15,-3 17 0 16,-16 18-167-16,0 0 167 16</inkml:trace>
  <inkml:trace contextRef="#ctx0" brushRef="#br0" timeOffset="-180288.42">9576 12329 324 0,'0'0'0'15,"0"17"0"-15,0-17-93 16,0 18 93-16,19-1 0 0,-19 0 0 15,0 2 0-15,0-1 0 16,0-18 0-16,0 17 6 0,0-17-6 16,0 0 0-16,0 0 0 15,0-17 0-15,0 17 0 16,0-18 0-16,18-1 75 0,-1 2-75 16,-17 17 0-16,18-17 0 15,-1-1 0-15,0 1 0 16,1-1 0-16,18 0 0 0,-1-17 0 15,-18-1 70-15,18 20-70 16,0-20 0-16,-17 18 0 16,19 1 0-16,-37-1 0 0,0 1 0 15,16 17 16-15,-16 0-16 16,0 0 0-16,0 0 0 0,0 17 0 16,-16-17 0-16,16 18 0 15,-19 17 0-15,-17 1 63 16,20-2-63-16,-20 2 0 0,18-1 0 15,18 18 0-15,-17-19 0 16,17 3 0-16,0-20 0 0,17 1 0 16,-17-1 0-16,18 1 27 15,-1-18-27-15,18 0 0 16,-17 0 0-16,19-18 0 0,15 1 0 16,-17-18 0-16,0 17 0 15,0-18 0-15,1 1 0 16,-36 35-147-16,0 0 147 0</inkml:trace>
  <inkml:trace contextRef="#ctx0" brushRef="#br0" timeOffset="-179541.55">10616 12081 249 0,'0'19'0'0,"0"-19"0"0,0 17 0 16,18 1 0-16,-18 17 0 16,0 1 0-16,19 16 113 0,-19-17-113 15,19 18 0-15,-19-18 0 16,16 19 0-16,-16-19 0 0,-16 17 0 15,16-34 54-15,-19 18-54 16,19-19 0-16,-19 1 0 0,19-18 0 16,0 0 0-16,0 0 0 15,-18 0 0-15,18 0 94 0,0-18-94 16,-17 1 0-16,17-2 0 0,0 2 0 16,-17-53 0-16,17 17 0 15,0 0 0-15,17-18 0 0,0 18 0 31,1 19 0-31,20-20 0 16,-22 19 49-16,19 18-49 0,0-18 0 0,-17 17 0 0,17 0 0 31,-16 18 0-31,-3 0 0 0,3 0 0 0,-3 18 0 0,3-18 16 16,-19 18-16-16,16-2 0 16,-16 3 0-1,-16-2 0-15,16 1 0 16,0 17 0-16,-19 1 0 15,-16-2 41-15,19 2-41 0,-3-19 0 0,-16 1 0 0,0 0 0 32,17-1 0-32,-17-17 0 0,19-17 0 15,-3-1 0 1,0 18 0-16,19-18-32 0,-18 18 32 16,36-17 0-16,-18 17 0 15,19-18 0-15,-19 18 0 0,0 0 0 16,0 0 0-16</inkml:trace>
  <inkml:trace contextRef="#ctx0" brushRef="#br0" timeOffset="-179109.07">11093 12170 337 0,'-16'-18'0'0,"-3"18"0"0,3 0 0 0,16 0 0 16,-19 0 0-16,19 0 0 0,-17 18 0 16,17-1 127-16,-18 2-127 15,18-3 0-15,0 2 0 0,0 0 0 16,0 0 0-16,0-1 0 16,18 1 0-16,-18-18 11 15,17 0-11-15,2 0 0 0,-3 0 0 16,3-18 0-16,-19 1 0 15,16-1 0-15,2 0 0 16,-2 0 35-16,3 2-35 0,-19-3 0 16,19 2 0-16,-19 17 0 15,0-18 0-15,0 18 0 16,16 0 0-16,-16 0 26 16,0 18-26-16,0-1 0 0,19 2 0 15,-19-3 0-15,0 2 0 16,0 0 0-16,18 0 0 15,-1-1 0-15,-17 1 3 16,0-18-3-16,17 0 0 0,-17 0 0 16,18-18 0-16,-18 18 0 0,0 0 0 15</inkml:trace>
  <inkml:trace contextRef="#ctx0" brushRef="#br0" timeOffset="-178844.88">11181 11852 347 0,'0'18'0'16,"-16"-18"0"-16,-3 19 0 0,0-2 0 0,19-1 0 0,0 3 0 16,0-19 0-16,19 17 90 0,0-17-90 0,-19 18 0 31,16-18 0-31,3 0 0 0,-1-18 0 0,-1 18 0 0,-17 0 0 15,17-17 0 1,-17 17 0 0,18-19 50-16,-18 19-50 15,18 0 0-15,-18-16 0 0,0 16 0 16</inkml:trace>
  <inkml:trace contextRef="#ctx0" brushRef="#br0" timeOffset="-176656.12">11764 12222 192 0,'0'0'0'0,"0"0"0"0,0 18 0 0,0-18 0 16,0 18 0-16,18 0 0 16,-1-18 111-16,-17 0-111 0,17 0 0 15,1-18 0-15,1 18 0 0,-3-18 0 16,3 0 0-16,-19 2 100 16,0-3-100-16,17 2 0 0,-17-1 0 15,-17 1 0-15,17-1 0 16,0 1 0-1,-19 17 0-15,3-19 86 16,16 19-86-16,-19 19 0 16,1-2 0-16,18 1 0 0,-17-1 0 0,0 37 0 15,-1-20 0-15,18 37 0 16,0-18 0-16,0-19 44 16,18 3-44-16,-1-20 0 15,0 1 0-15,1-18 0 0,17 0 0 16,-16 0 0-16,-2-18 0 15,1 18 0-15,-1-17 37 0,1-1-37 0,16-1 0 16,-15-15 0 0,-19 16 0-1,19-17 0-15,-19 0 0 0,16-1 33 0,3 2-33 0,-19 15 0 32,0 19 0-32,16 0 0 0,-16 0 0 15,0 19 0-15,0 15 0 16,0-16 0-16,0 35 0 15,0 0 0-15,0-36 18 16,0 19-18-16,19-18 0 0,-19-1 0 16,0-17 0-16,0 0 0 15,16 0 0-15,-16 0 0 0,18-17 0 16,-18-1 22-16,18-1-22 16,-18 2 0-16,17-35 0 15,0-1 0-15,1-1 0 0,1 38 0 16,-3-3 0-16,-16 19 6 15,19 0-6-15,-19 0 0 16,19 19 0-16,-3 15 0 0,-16-16 0 16,18 17 0-16,-1 1 20 15,1-1-20-15,-2-18 0 0,3 0 0 16,0 2 0-16,-3-19 0 16,3 0 0-16,-19 0-46 15,16 0 46-15,3 0 0 0,-3 0 0 16,2 0 0-16,0 0 0 15,1-19 0-15,-2 2 0 0,-17 0 0 16,18-1-4 0,-1 1 4-16,2-19 0 0,-3 1 0 15,-16-1 0-15,0 1 0 16,0 0 0-16,0 18 0 0,-16-18 0 16,16 16 38-16,-19 3-38 15,2-2 0-15,-1 18 0 0,18 0 0 16,-17 0 0-16,-2 18 0 15,19-2 0-15,-18 3 0 16,18 16 0-16,-18 36 0 0,36-19 6 16,-18-17-6-16,37 1 0 15,-20-1 0-15,1-18 0 0,18-17 0 16,-1 0 0-16,-19 0-7 16,19 0 7-16,-35 0 0 15,18-17 0-15,-2 17 0 0,3-18 0 16,0 1 0-16,-19-1 0 15,16 0 22 1,3-17-22-16,-19 17 0 0,0-16 0 16,17 15 0-16,-17-16 0 15,18 18 0-15,-18-1 0 0,17 18 6 16,0-17-6-16,2 17 0 16,-1 0 0-16,-18 17 0 0,35-17 0 15,-18 0 0-15,-17 0 0 16,0 0 0-16,0 0-205 0,0 0 205 15</inkml:trace>
  <inkml:trace contextRef="#ctx0" brushRef="#br0" timeOffset="-176187.1">13244 12029 483 0,'0'0'0'0,"0"0"0"0,-16 0 0 15,16-18 0-15,-18 18 117 0,0 0-117 0,18 0 0 16,-17 18 0-1,0-18 0-15,-18 36 0 16,0 16 0-16,35-17 0 0,-19-17 24 16,19-1-24-16,0 2 0 0,0-19 0 15,0 16 0-15,19-16 0 16,-19 0 0-16,17-16 16 16,1 16-16-16,-1-19 0 0,1 2 0 0,-1-1 0 15,0 1 0 1,1 17 0-16,0-18 14 15,-2 18-14-15,-16 0 0 16,19 0 0-16,-1 0 0 0,-18 18 0 0,17-1 0 16,-17 1 15-1,18 18-15-15,-18-2 0 0,19 2 0 0,-19 17 0 16,0-1 0-16,17-16 0 16,-17-1 0-1,-17 18 33-15,17-18-33 0,-19-18 0 0,1 19 0 31,-17-18 0-31,16 0 0 16,3-1 0-16,16-17 0 0,-18 0 0 0,0-17 0 16,1 17 38-16,0-36-38 15,-1 0 0-15,1 1 0 16,17-17 0-16,17 17 0 0,1 17 0 16,-18 18-222-1,0 0 222-15</inkml:trace>
  <inkml:trace contextRef="#ctx0" brushRef="#br0" timeOffset="-175993">13528 12100 494 0,'0'17'0'0,"17"1"0"0,-17-1 0 0,0 1 0 0,0-1 107 15,17 2-107-15,-17-19 0 0,0 16 0 16,0-16 0-16,0 0 0 15,0 0 0-15,0 0 0 16,0-16 0-16,0-3 0 0,0 2-180 16,0 17 180-16</inkml:trace>
  <inkml:trace contextRef="#ctx0" brushRef="#br0" timeOffset="-175901.53">13528 11906 374 0,'0'0'0'0,"-18"0"0"0,18-17 0 16,0-2 0-16,-17 19 0 15,17-18 0-15,0 18 92 16,0-17-92-16,0 17 0 0,0 0 0 15,0 0 0-15</inkml:trace>
  <inkml:trace contextRef="#ctx0" brushRef="#br0" timeOffset="-169149.41">14005 12381 223 0,'0'0'0'0,"0"0"0"0,0 0 0 16,0 17 0-16,0 2 0 15,0-1 192-15,0-18-192 0,-19 17 0 16,19 1 0-16,0-1 0 0,0 1 0 16,-16-1 0-16,16 1 0 15,-19-1 0-15,19-17 0 0,-19 19 97 16,19-2-97-16,-16-17 0 16,16 0 0-16,-18 18 0 15,18-18 0-15,0 0 0 16,18 0 0-16,-18-18 0 0,0 18 0 15,0 0 0-15</inkml:trace>
  <inkml:trace contextRef="#ctx0" brushRef="#br0" timeOffset="-168638.23">14268 12258 320 0,'0'0'0'0,"0"0"0"0,0 0 122 0,18 18-122 16,-18-18 0-16,0 0 0 15,16 17 0-15,-16-17 0 0,19 0 0 16,0 0 0-16,-19 0 0 15,16 0 0-15,3-17 80 16,-3 17-80-16,-16-18 0 16,19 18 0-16,-19-18 0 15,17 0 0-15,-17 2 0 0,0 16 0 16,17-19 0-16,-17 2 76 16,0-1-76-16,0 1 0 15,-17-1 0-15,17 18 0 0,-17-17 0 16,17 17 0-16,-19 0 60 15,19 0-60-15,-16 17 0 16,-3 1 0-16,19-1 0 0,-16 1 0 16,-3-1 0-16,19 2 0 0,-19 33 0 15,19-17 0 1,-16 1 0-16,32-1 38 16,-16-1-38-16,19-15 0 0,0 16 0 15,-3-17 0-15,3-18 0 16,16 0 0-16,-35 0 0 15,17-18 0-15,-17 18-209 16,0 0 209-16</inkml:trace>
  <inkml:trace contextRef="#ctx0" brushRef="#br0" timeOffset="-168270.86">14710 12011 413 0,'0'0'0'0,"0"-18"114"0,-17 18-114 0,17-17 0 0,0 17 0 16,0 0 0-16,-19-18 0 15,19 18 0-15,0 18 0 0,0-1 0 16,0 1 84 0,0 0-84-16,0 18 0 0,0 16 0 15,0 1 0-15,0-1 0 0,19 2 0 16,-19-1 0-16,17-18 0 15,-17 18 0-15,0-18 51 16,0-17-51-16,18 17 0 16,-18-18 0-16,0 1 0 0,0-18 0 15,-18 17 0-15,18-17 0 16,0 0-41-16,-17 0 41 16,-2 0 0-16,19-17 0 0,0-1 0 15,-18 1 0-15,0-1 0 0,18 18 0 16,0 0 0-16,0 0 0 15,0 0 0-15,0 0 0 16</inkml:trace>
  <inkml:trace contextRef="#ctx0" brushRef="#br0" timeOffset="-168086.43">14516 12311 324 0,'0'0'0'0,"0"0"0"0,0 0 130 16,17 0-130-16,1 0 0 15,-18 0 0-15,36 0 0 0,-20 0 0 0,19 0 0 16,1 0 0-16,-17-18-72 15,16 1 72-15,-1-1 0 0,1 0 0 16,-18 0 0-16,2 2 0 16,-3-3 0-1,21-16 0-15,-1 0-115 16,-36 35 115-16</inkml:trace>
  <inkml:trace contextRef="#ctx0" brushRef="#br0" timeOffset="-167849.17">15028 11958 367 0,'0'0'0'15,"0"0"0"-15,0 0 0 16,0 0 0-16,0 0 0 0,0 0 0 0,-19 35 0 16,19-17 0-16,-18 18 0 0,1-2 0 15,0 20 137-15,-1-2-137 16,18 19 0 0,0-36 0-16,0 1 0 0,18-1 0 0,-18-1 0 31,0 3 0-31,17-20 74 0,-17 1-74 15,0-1 0-15,0-17 0 0,0 18 0 0,0-18 0 32,0 0 0-32,0-18 0 0,0 18 0 15,0 0-173-15,0 0 173 16</inkml:trace>
  <inkml:trace contextRef="#ctx0" brushRef="#br0" timeOffset="-167245.39">14814 12276 295 0,'0'0'0'0,"0"0"0"0,0 0 0 16,0 0 0 0,0-18 0-16,19 18 0 0,16 0 0 0,-17 0 0 15,18 0 0 1,-19-18 0-16,18 18 104 16,19 0-104-16,-19 0 0 15,0-18 0-15,-18 18 0 0,18-16 0 16,-1-3 0-16,-13 2 0 15,-5 17 0-15,3-35 0 16,-19 35 0-16,16-18 102 0,-16 18-102 16,0-17 0-16,-16 17 0 15,16-19 0-15,0 19 0 0,-19 0 0 16,19 0 0-16,-16 19 0 16,16-19 0-16,-21 17 90 15,21 1-90-15,-17 34 0 0,17-17 0 16,0 19 0-16,0-37 0 15,0 19 0-15,17-1 0 0,4-18 0 16,14-17 0-16,-19 0 0 16,20 0 23-16,-1-17-23 15,-18-1 0-15,0 1 0 0,1-1 0 16,-18-17 0-16,19 17 0 16,-2-34 0-16,1-2 50 0,-1 2-50 15,-17 17 0-15,18-1 0 16,-18 0 0-16,0 1 0 15,0 35 0-15,0 0 0 16,0 0 0-16,0 0 51 0,0 18-51 16,0-1 0-16,0 19 0 15,0 0 0-15,-18 16 0 16,18 1 0-16,0-17 0 0,0 16 0 16,0-17 0-16,18 1 0 15,-18-1 17-15,0-18-17 0,18 0 0 16,-18 2 0-16,0-1 0 15,0-18 0-15,0 0 0 0,0 0-219 16,0 0 219-16</inkml:trace>
  <inkml:trace contextRef="#ctx0" brushRef="#br0" timeOffset="-166896.47">15662 12065 398 0,'-18'16'0'0,"0"-16"0"16,18 0 0-16,-16 0 0 0,16 19 0 0,-19-19 0 0,3 17 0 0,-3 1 133 15,-16 17-133-15,16-18 0 16,3 2 0-16,-2-3 0 0,18 2 0 15,-18 0 0-15,18 17 93 16,0-17-93-16,18 0 0 16,-18-1 0-16,18 1 0 0,-2-1 0 15,3 0 0-15,16 2 0 16,-16-1 0-16,16-18 66 16,-1 17-66-16,1-17 0 0,-18 0 0 15,20 0 0-15,-2-17 0 16,-35 17 0-1,0 0 0-15</inkml:trace>
  <inkml:trace contextRef="#ctx0" brushRef="#br0" timeOffset="-166119.96">15821 11941 316 0,'0'17'0'0,"0"1"0"0,0 17 0 0,0 1 0 16,0 17 0-16,17-18 181 16,-17 17-181-16,18-17 0 0,-18-17 0 15,0 18 0-15,0-19 0 16,0 1-11-16,0 0 11 0,0-1 0 15,0-17 0-15,0 0 0 16,0 0 0-16,0 0 0 16,0 0 0-16</inkml:trace>
  <inkml:trace contextRef="#ctx0" brushRef="#br0" timeOffset="-165897.58">15733 12170 474 0,'0'0'0'0,"0"0"0"0,0-18 0 0,18 1 0 15,-1 17 0-15,2-18 157 16,15 18-157-16,-17-17 0 16,17 17 0-16,-15-19 0 0,16 19 0 15,0 0 0 1,-16-16 0-16,-3 16 0 0,2 0 0 15,-18 0-189-15,0 0 189 0</inkml:trace>
  <inkml:trace contextRef="#ctx0" brushRef="#br0" timeOffset="-163891.97">16157 12047 267 0,'0'0'0'0,"0"0"0"15,0 18 0-15,0-2 0 0,16 3 0 16,-16-2 0-16,0 1 172 16,0 34-172-16,0-17 0 15,0 1 0-15,-16-1 0 0,16 1 0 16,0-19 0-16,0 1 0 16,0-1 48-16,0-17-48 0,0 0 0 15,16 0 0 1,-16 0 0-16,0 0 0 0,0 0 0 0,0 0 0 15</inkml:trace>
  <inkml:trace contextRef="#ctx0" brushRef="#br0" timeOffset="-163742.58">16226 11835 545 0,'0'0'0'0,"0"0"0"0,0 0 0 16,0 0 0-16,0 0 0 15,0 0 0-15,0 0 0 0,0 0-163 16,0 0 163-16</inkml:trace>
  <inkml:trace contextRef="#ctx0" brushRef="#br0" timeOffset="-163376.59">16350 12117 445 0,'0'0'0'16,"17"35"0"-16,-17 0 0 15,17 18 0-15,-17-17 0 16,19-1 113-16,-19-17-113 0,0-18 0 0,0 17 0 16,0-17 0-16,16 0 0 15,3 0 0 1,-19-17 101-16,18-1-101 0,-1 0 0 16,1-35 0-16,18 0 0 15,-36 1 0-15,17 34 0 0,0-18 0 0,1 20 0 0,-18 16 0 16,17-18 0-1,-17 18 52-15,0 0-52 0,18 0 0 16,-18 18 0 0,0-2 0-16,0 3 0 0,19-2 0 15,-19 18 0 1,0 0 0-16,0-16 36 16,17 15-36-16,-17-16 0 0,0 17 0 15,18-35 0-15,-18 18 0 16,0-18 0-16,17 0-126 0,-17 0 126 15,17-18 0-15,-17 1 0 16,0 17 0-16,0 0 0 0</inkml:trace>
  <inkml:trace contextRef="#ctx0" brushRef="#br0" timeOffset="-163258.11">16773 11870 467 0,'0'0'0'0,"0"0"0"0,0 0 0 16,0 0 0-16,0 0 0 15,0 0 0-15,0 0-140 16,0 0 140-16</inkml:trace>
  <inkml:trace contextRef="#ctx0" brushRef="#br0" timeOffset="-162891.41">16949 11958 281 0,'0'0'0'0,"0"0"0"0,-18 0 0 15,18 0 0-15,0 0 217 0,-17 18-217 16,17-18 0-16,-17 17 0 16,17 1 0-16,0-18 0 0,0 18 0 15,17 0 0-15,-17 0 0 16,17-18 0-16,1 16 0 0,-1 3 64 16,20-2-64-16,-20-17 0 15,1 18 0-15,-1-1 0 0,0-17 0 16,-17 18 0-16,0-1 0 15,0 2 0-15,0-19 0 0,-17 16 71 16,17 2-71-16,-17 0 0 16,-1 0 0-16,18-18 0 15,-17 17 0-15,-2-17-92 16,1 0 92 0,1 0 0-16,17-17 0 0,-18-1 0 15,18 18 0-15,18-18 0 16,-18 18 0-16,17 0 0 0,1-18-163 15,-18 18 163-15</inkml:trace>
  <inkml:trace contextRef="#ctx0" brushRef="#br0" timeOffset="-162308.22">17072 12240 373 0,'0'0'0'16,"19"0"0"-16,-3 0 0 0,3-18 75 15,0 18-75-15,16 0 0 0,-19-16 0 16,3 16 0-16,15-19 0 16,-16 2 0-16,-1-1 0 0,0-17 112 15,1 18-112-15,-18-2 0 16,19-15 0-16,-19 16 0 0,0-18 0 15,-19 19 0-15,19-1 98 16,0 18-98-16,0 0 0 0,-18 0 0 16,18 0 0-1,0 18 0-15,0-1 0 0,-17 19 58 0,17 16-58 16,17-33 0 0,-17 16 0-16,18 0 0 15,-18-18 0-15,19 2 0 16,0-3 0-16,-3 2-57 15,-16-18 34-15,18 0 23 0,-18 18 0 16,0-18 0-16,0-18 0 16,17 18 0-16,-17-18 0 0,0 2 0 15,0-3 0-15,18 2 65 16,-18 17-65-16,0-18 0 0,16 1 0 16,-16 17 0-1,19-18 0-15,-19 18 0 0,17 0 0 16,1 0 0-16,17 0 0 15,-16-17 0-15,16 17 0 16,-1-19 31-16,1 3-31 0,-16-2 0 16,16 0 0-16,-16 18 0 15,-3-18 0-15,-16 0 0 16,18 1 0-16,-18 17 0 16,0 0 79-16,17-18-79 0,-34 18 0 15,17 0 0-15,0 18 0 0,-18-1 0 16,18-17 0-16,0 18 0 15,0 0 0-15,0 18 0 16,0-20 0-16,18 3 48 0,-1-2-48 16,1 18 0-16,17-17 0 15,2-1 0-15,15 2 0 16,-18-3 0-16,20-16 0 0,-1 0 0 16,-1 0 0-16,-34 0-258 0,-18 0 258 15</inkml:trace>
  <inkml:trace contextRef="#ctx0" brushRef="#br0" timeOffset="-161377.29">16754 12505 319 0,'0'0'0'0,"0"0"0"0,0 0 0 0,0 0 0 16,-17 0 0-16,0 0 0 16,-1 17 187-16,18-17-187 0,-17 18 0 15,0 18 0-15,-1-1 0 0,1 0 0 16,-2 17 0-16,19 20 0 15,-18-20 0-15,18 19 0 0,0-18 0 16,18 17 139 0,1-34-139-16,-19 17 0 0,17-18 0 0,-17 0 0 15,18-17 0-15,-1 0 0 16,0 0 0-16,1-1 0 16,16-17 0-1,-15 0 106-15,-3 0-106 16,-16 0 0-16,21 0 0 0,-5 0 0 15,3-17 0-15,-2 17 0 16,-17-18 0-16,0 18-225 0,0 0 225 16</inkml:trace>
  <inkml:trace contextRef="#ctx0" brushRef="#br0" timeOffset="-160661.66">16984 12787 244 0,'0'0'0'0,"0"0"0"16,0 0 0-16,0 0 0 0,19 18 183 15,-19-1-183-15,0 1 0 16,0 35 0-16,0 18 0 15,0-1 0-15,0 1 0 0,0-36 0 16,0 0 0-16,0 1 0 16,17-1 0-16,-17 0 51 15,0-18-51-15,0 1 0 0,0-1 0 16,18 3 0-16,-18-20 0 16,0 0 0-16,0 0 0 15,0-20 0-15,-18 3 0 16,18 17 0-16,0 0 0 0</inkml:trace>
  <inkml:trace contextRef="#ctx0" brushRef="#br0" timeOffset="-160357.23">16931 12822 440 0,'0'-17'0'0,"0"-1"0"16,18 1 0-16,-1 17 132 15,1 0-132-15,1 0 0 0,-2 0 0 0,1 0 0 16,-1 17 0-16,0 1 0 16,2-18 0-16,-3 17 73 15,3-17-73-15,0 18 0 16,-19-1 0-16,0 2 0 0,0-2 0 16,-19 19 0-16,19-19 0 15,-19 1 0-15,3-1 59 0,-20 0-59 16,1 19 0-1,-1-18 0-15,1-18 0 0,17 0 0 16,18 0 0 0,-17 0-207-16,17-18 207 0,0 18 0 0,0 0 0 15</inkml:trace>
  <inkml:trace contextRef="#ctx0" brushRef="#br0" timeOffset="-159843.18">17215 12805 301 0,'0'0'0'0,"17"17"0"0,0 1 0 16,-17-1 0-16,18 2 0 0,-18-2 0 0,0 1 0 0,0 0 0 15,0-1 156-15,0 1-156 32,0-1 0-32,0 0 0 0,-18-17 0 15,18 18 0-15,0-18 0 16,0 0 127-16,0 0-127 0,0-18 0 15,0 1 0-15,0 0 0 16,0-18 0-16,18-1 0 0,-18-17 0 16,17 35 76-1,0 1-76-15,1-1 0 16,-18 18 0-16,19 0 0 0,0 0 0 16,-3 0 0-16,2 0 0 15,-1 0 0-15,17 18 0 16,-15-18 49-16,-2 0-49 0,1 0 0 15,17 0 0-15,-16 0 0 16,-3 0 0-16,-16-18 0 0,19 18 0 16,-19 0 0-16,0-17 0 15,0 17 0-15,0-18 0 16,-19 0 74-16,19 18-74 0,-16-17 0 16,16 17 0-16,-19 0 0 15,3 0 0-15,16 17 0 0,-19 1 0 16,19 17 0-16,0-17 38 15,0 17-38-15,0 1 0 0,19-1 0 16,-3-17 0-16,3-1 0 16,-3 1 0-16,3-1 0 15,15-17 0-15,20-17-246 0,-54 17 246 16</inkml:trace>
  <inkml:trace contextRef="#ctx0" brushRef="#br0" timeOffset="-159471.68">17937 12717 563 0,'0'0'0'0,"0"0"0"0,-17 0 0 0,0 0 0 15,-1 0 0-15,1 0 0 16,-3 0 113-16,3 0-113 0,-2 0 0 16,3 17 0-16,-2 1 0 15,18 0 0-15,0-1 0 0,0-17 0 16,0 18 43-16,18-1-43 15,-2-17 0-15,3 18 0 16,18-1 0-16,-2-17 0 0,-18 19 37 16,17-19-37-16,-15 17 0 15,-3-17 0-15,-16 0 0 0,0 18 0 16,0 0 0 0,0-18 0-16,0 17 0 0,-16-17 0 0,-3 18-4 15,-15-18 4 1,17 17 0-16,-1-17 0 0,1 0 0 15,-3 0 0 1,20-17 0-16,0 17 0 0,0 0 0 16,0 0 0-16,0 0 0 0,0 0 0 0,72-35-226 31,-72 35 226-31</inkml:trace>
  <inkml:trace contextRef="#ctx0" brushRef="#br0" timeOffset="-158882.87">18203 12734 633 0,'0'0'0'16,"0"0"0"-16,0 0 0 15,0 0 0-15,0 0 102 0,0 0-102 16,0 0 0-16,-19 0 0 16,19 0 0-16,0 0 0 0,0 0 0 15,-18 18 51-15,1 0-51 16,17-1 0-16,-18 1 0 16,18-18 0-16,0 17 0 0,18 1 0 0,-1-1 0 15,-17-17 0-15,18 19 0 16,1-19 28-1,-2 17-28-15,1-17 0 0,-18 18 0 0,0-18 0 16,17 18 0-16,-34-18 0 16,17 0 0-1,-18 0 0-15,1 17 0 16,-2-17 15-16,1 0-15 16,1 18 0-16,-19-18 0 0,36 0 0 15,-16 17 0-15,-3-17 0 16,19 0 0-16,0 17 0 15,0 1 0-15,19-18-3 0,-3 0 3 16,37 18 0-16,19-36 0 16,-38 18 0-16,18-35 0 15,2 18 0-15,-17-18 0 0,-3 17 0 16,1 0 31-16,0-18-31 16,-18 19 0-16,1-1 0 0,-18 1 0 15,0 17 0-15,0-18 0 16,0 18 34-16,-18 0-34 15,18-17 0-15,-17 17 0 16,-1 17 0-16,1-17 0 0,17 18 0 16,-17-1 0-16,-1 18 0 15,18-16 34-15,18-2-34 16,-18 19 0-16,17-36 0 0,0 35 0 16,18-35 0-16,19 17 0 0,-2 0 0 15,2-17 0-15,-19-17 0 16,19 0-80-16,-20 17 80 15,18-18 0-15,-17-17 0 0,-35 35 0 16,0 0 0-16</inkml:trace>
  <inkml:trace contextRef="#ctx0" brushRef="#br0" timeOffset="-158616.41">19297 12435 558 0,'0'0'0'0,"0"0"0"0,0 0 0 16,0 17 0-16,0 1 0 0,0 17 0 0,16 0 0 15,-16 54 0-15,0-20 0 16,-16-15 0-16,16-1 135 16,-19-18-135-16,19 1 0 0,0-19 0 15,0 19 0-15,19-36 0 16,-19 17 0-1,16 1 0-15,2-18 0 0,-1 0 0 0,1 0-208 16,-18 0 208 0</inkml:trace>
  <inkml:trace contextRef="#ctx0" brushRef="#br0" timeOffset="-158059.2">19594 12717 442 0,'0'0'0'15,"0"0"0"-15,0 0 0 16,-16 0 0-16,16 0 0 0,-19 0 0 0,3 17 0 16,-2 1 0-1,0 17 0-15,1 35 129 0,17-34-129 16,-17 17 0-16,17-35 0 0,17 16 0 16,-17-16 0-16,17-18 0 15,19 18 0-15,-1-18 0 0,-19 0 0 16,21 0 0-1,-1 0 111-15,-20-18-111 0,2 0 0 16,17-16 0-16,-17 16 0 0,-1 1 0 16,-17-19 0-1,0 19 0-15,0-2 0 0,0 2 0 0,0-1 90 32,0 1-90-32,-17-1 0 0,17 18 0 15,-18-17 0-15,18 17 0 16,-18-18 0-16,1 18 0 0,17-18 48 15,0 18-48-15,-18 0 0 16,18 0 0-16,0 0 0 16,-16 0 0-16,16 0 0 0,0 0 0 15,0 0 0-15,0 0 49 16,0 0-49-16,-19 0 0 16,19 18 0-16,0-18 0 0,-17 18 0 15,-1-1 0-15,18-17 0 16,-19 35 0-16,3 0 0 0,-3 1 32 15,3 17-32-15,-2-18 0 16,0-18 0-16,1 19 0 16,0-18 0-16,-3 0 0 0,20-18 0 15,0 17 0-15,0-17-232 16,0 0 232-16,0 0 0 0,0 0 0 16,0 0 0-16,0 0 0 15</inkml:trace>
  <inkml:trace contextRef="#ctx0" brushRef="#br0" timeOffset="-157670.45">19948 12734 511 0,'0'0'0'0,"0"18"0"0,0 0 0 15,0 17 0-15,0 0 0 0,-19 18 0 0,3 0 0 16,-3-18 118-1,19 0-118-15,0-17 0 0,-17 0 0 16,17-18 0-16,0 0 0 16,0 0 0-16,0 0 0 0,17 0 0 15,-17-18 0 1,0 0 0-16,19 0 91 0,-3-16-91 0,19-1 0 16,-35-18 0-1,19 17 0-15,17 18 0 16,-18 1 0-16,-1-1 0 15,0 18 0-15,1 18 0 0,-1-18 0 16,-17 0 91-16,18 17-91 0,-18 18 0 16,17-16 0-16,-17 34 0 15,0-1 0-15,0-17 0 16,0 1 0-16,-17-18 0 0,17-1 0 0,0 1-72 16,0-18 72-1,17 0 0-15,2 0 0 0,-19 0 0 0</inkml:trace>
  <inkml:trace contextRef="#ctx0" brushRef="#br0" timeOffset="-155230.92">20706 12698 215 0,'0'0'0'0,"0"0"0"0,0 0 0 15,0 0 0-15,0 19 0 16,0-2 0-16,0 19 0 0,0 16 135 16,0 19-135-16,0-18 0 15,0-1 0-15,0-16 0 16,0-18 0-16,19 17 0 15,-19-17 86-15,0-18-86 0,0 0 0 16,0 0 0-16,16-18 0 16,-16 1 0-16,18-1 0 15,-18 0 0-15,0 0 0 0,18-34 0 16,-1 17 79-16,2-18-79 16,-3 17 0-16,3 1 0 15,16 17 0-15,-17 1 0 0,-18 17 0 16,17 0 0-16,-17 0 0 15,18 0 44-15,-18 17-44 0,0 1 0 16,16-1 0-16,-16 1 0 16,0-1 0-16,0 19 0 15,19-18 0-15,-3 17 0 0,3 0 43 16,-2-18-43-16,-17 1 0 16,18 0 0-16,-18 0 0 0,19-18 0 15,-2 0 0-15,1 0 0 16,0-18 0-16,17 0 49 15,-19 0-49-15,3-16 0 0,-3 16 0 16,3-35 0-16,-19 36 0 16,0-19 0-16,0 1 37 0,0 17-37 15,0-17 0-15,0 17 0 16,-19 18 0-16,19-17 0 16,-16 17 0-16,16 0 0 0,-19 0 0 15,19 17 44 1,0 1-44-16,0 17 0 0,0 0 0 15,0 0 0-15,0 19 0 16,19-19 0-16,16 17 0 0,0-34 0 16,-17 0 0-16,-1 0-220 0,-17-18 220 15</inkml:trace>
  <inkml:trace contextRef="#ctx0" brushRef="#br0" timeOffset="-154743.33">21569 12770 216 0,'-16'0'0'0,"-3"0"0"16,19 0 0-16,-16 0 0 16,-3 0 0-16,3 0 0 0,16 0 177 15,-18 17-177-15,0 1 0 16,18-1 0-16,-17 18 0 0,0 1 0 15,17-18 0-15,0 17 86 0,0-17-86 16,17-1 0-16,-17-17 0 16,17 0 0-16,1 0 0 0,-18 0 0 15,34-17 69-15,-15-1-69 16,16-17 0-16,-19-19 0 16,22 2 0-1,-38 17 0-15,17-18 0 0,0 17 54 16,-17-16-54-16,18-1 0 15,-1 17 0-15,-17 1 0 0,18 17 0 16,-18 18 0 0,0 0 0-16,0 0 64 0,0 18-64 15,0-1 0-15,0 1 0 16,0 53 0-16,0-1 0 0,0-17 0 16,-18 0 0-16,18 0 0 15,18 0 0-15,-18 0 0 16,17-18 46-16,2 0-46 0,-19-17 0 15,18 0 0-15,-1-18 0 16,1 0 0-16,-18 0 0 0,0 0 0 0,0 0 0 16</inkml:trace>
  <inkml:trace contextRef="#ctx0" brushRef="#br0" timeOffset="-154466.45">22241 12381 499 0,'0'0'0'0,"17"17"0"0,1 2 100 0,35 16-100 16,-35 18 0-16,16-1 0 16,3 20 0-16,-18-20 0 0,-19 1 0 15,0 35 74-15,0-34-74 16,0 34 0-16,-19-36 0 15,19 37 0-15,-37-19 0 0,20-16 0 16,0 15 58-16,-19 3-58 16,-17 15 0-16,18-33 0 0,-1-1 0 15,36-53 0-15</inkml:trace>
  <inkml:trace contextRef="#ctx0" brushRef="#br0" timeOffset="-128557.59">23123 13016 243 0,'-19'0'193'0,"19"18"-193"0,-16 0 0 0,-3 0 0 16,3 17 0-16,-2-18 131 15,0 18-131-15,18 1 0 16,-17 0 0-16,17-19 0 0,-17 1 0 16,17-1 0-16,0 0-170 15,0-17 170-15</inkml:trace>
  <inkml:trace contextRef="#ctx0" brushRef="#br0" timeOffset="-127732.22">23511 12646 287 0,'-16'18'0'0,"16"-1"0"0,16 0 0 0,-16 2 146 16,0 16-146-16,0 0 0 0,0 0 0 15,18 19 0-15,-18-37 0 0,0 19 0 16,0-19 98-1,0 1-98-15,0-18 0 0,0 0 0 16,0 17 0-16,0-17 0 0,0-17 0 16,0 17 0-16,0 0 0 0,18-18 0 31,-18-17 0-31,0-19 47 0,17 19-47 16,0-17 0-16,1-1 0 15,-1 17 0-15,18 1 0 16,-16 0 0-16,-3 17 27 15,3 18-27-15,-19 0 0 0,18 0 0 16,0 18 0-16,-18 0 0 16,16-1 0-16,3 18 0 0,-19 1 52 15,17 17-52-15,-17-18 0 16,0 0 0-16,0 1 0 16,0-19 0-16,0-17 0 0,18 18 0 15,-18-18 31-15,0 0-31 16,0 0 0-16,0 0 0 15,17-18 0-15,-17 1 0 0,18-19 0 16,1 1 0-16,-3-18 0 16,2-1 0-16,0 20-39 0,-1-1 39 15,0 17 0-15,-17 0 0 16,18 18 0-16,-18 0 0 16,17 0 0-16,-17 0 0 0,18 0 16 15,-18 18-16-15,19 0 0 16,-19-1 0-16,0 18 0 0,19 1 0 15,-19-1 0-15,0 0 0 16,16-17 0-16,-16 17 0 16,0-18 0-16,0 2-200 0,0-19 200 15</inkml:trace>
  <inkml:trace contextRef="#ctx0" brushRef="#br0" timeOffset="-127555.05">24216 12576 435 0,'0'17'0'0,"0"-17"80"0,0 18-80 0,0 17 0 16,0 0 0-16,0-18 0 0,0 19 0 0,0-18 0 16,0 0-154-16,0-18 154 15</inkml:trace>
  <inkml:trace contextRef="#ctx0" brushRef="#br0" timeOffset="-127366.66">24181 12364 356 0,'0'0'0'0,"0"0"0"0,0 0 0 15,17 0 0-15,-17 0 0 0,18 17 0 16,-18-17 0-16,0 0 0 16,0 0 0-16</inkml:trace>
  <inkml:trace contextRef="#ctx0" brushRef="#br0" timeOffset="-127096.74">24358 12664 373 0,'0'0'0'0,"0"34"0"16,0 2 115-16,0 0-115 15,0-1 0-15,0-18 0 0,0 1 0 0,0-18 0 16,0 17 0 0,0-17 0-16,16-17 42 0,-16-1-42 15,19 1 0-15,-19-18 0 16,35-18 0-16,-17-18 0 0,-18 54 0 16,16-19 0-1,3 0 0-15,-19 36 0 0,16 0 63 0,-16 0-63 16,19 19 0-1,-19-2 0-15,19 1 0 0,-1 17 0 0,-1 0 0 32,0 1 38-32,1-1-38 0,-18 0 0 0,18-17 0 15,-18-18 0-15,0 0 0 0</inkml:trace>
  <inkml:trace contextRef="#ctx0" brushRef="#br0" timeOffset="-126493.53">24799 12576 495 0,'-18'0'0'0,"18"-19"0"0,-18 19 0 16,-1 0 0-16,3 0 0 0,16 19 0 16,-19-2 0-16,19 1 0 15,-16 0 73-15,-3 34-73 16,3-16 0-16,16-1 0 15,0 0 0-15,16-17 0 0,3-1 0 16,-3-17 39-16,3 0-39 16,-19 0 0-16,16 0 0 0,-16-17 0 15,19 17 0-15,-1-35 0 16,0 17 0-16,-18 0 0 16,0-18 0-16,17 19 0 0,-17-18 32 15,0-18-32 1,0 36 0-16,0-19 0 0,0 1 0 15,0 0 0-15,0 17 0 0,-17 1 0 16,17-1 0-16,0-1 0 16,0 19 0-16,-18-17 59 0,18 17-59 15,0-17 0 1,0 17 0-16,0 0 0 0,0-18 0 16,0 18 36-16,0 0-36 15,0 0 0-15,18 0 0 0,-18 0 0 16,0 0 0-16,0 0 0 15,17 0 0-15,-17 18 0 0,0-1 0 16,0 0 0-16,18 20 45 16,-18-2-45-16,17 17 0 0,-17-17 0 15,19 19 0-15,-19-19 0 16,0 0 0-16,16 1 0 0,-16-1 0 16,19 0 24-16,-19-17-24 15,18-18 0-15,-18 17 0 16,17-17 0-1,-17 0 0-15,17 0 0 0,1-17 0 16,0-1 0-16,-18 1 0 16,16-1-241-16,-16 18 241 0</inkml:trace>
  <inkml:trace contextRef="#ctx0" brushRef="#br0" timeOffset="-126046.68">25044 12557 438 0,'0'0'0'0,"0"0"0"0,0 0 0 0,0 19 0 0,0-2 0 0,0 1 76 16,0 0-76-16,-16-1 0 15,16 1 0-15,0-1 0 0,0 0 0 16,0 2 0-16,0-2 0 16,0 1 0-16,0-18 0 15,0 18 0-15,0-18 28 16,0 0-5-16,0-18-23 0,0 0 0 16,0 18 0-1,16-17 0-15,-16-2 0 0,19 2 0 0,-19 0 0 16,18-1 0-16,0 18 0 0,0-17 25 15,-1 17-25 1,-17-18 0-16,17 18 0 16,1-18 0-16,-1 18 0 15,1-17 0-15,-1-2 0 16,2 19 0-16,-3-17 0 0,-16-1 0 16,19 18 61-16,-19-17-61 0,0-1 0 15,0 18 0-15,0 0 0 0,0 0 0 16,0 0 0-16,-19 18 77 15,19-1-77-15,0-17 0 16,0 18 0-16,0-1 49 16,0 19-49-16,0-18 0 0,0 0 0 15,0-1 0-15,19 1 0 0,-1-1 0 32,-1 0 0-32,19 2-133 0,-19-2 133 15,18-17 0-15,-35 0 0 0,0 0 0 0</inkml:trace>
  <inkml:trace contextRef="#ctx0" brushRef="#br0" timeOffset="-125622.27">26051 12417 462 0,'-18'0'0'0,"1"0"0"0,-1-19 0 0,18 19 0 0,-16 0 0 0,16 19 0 0,-19-19 0 16,0 0 0-16,19 18 0 16,0-1 0-16,0 1 67 0,0-18-67 15,0 17 0-15,19 1 0 16,-19-1 0-16,19-17 0 15,-3 18 0-15,2-1 0 16,-1 2 0-16,1-2 0 0,-2 1 0 16,-16 0 75-16,19-1-75 15,-19 1 0-15,0 16 0 16,-19 2 0-16,3 0 0 0,-2-19 0 16,1 1 0-16,-1-1 0 0,2-17 60 15,-3 0-60-15,0-17 0 16,3-1 0-16,-3 1 0 0,19-19 0 15,0 0 0-15,0 36 0 16,0 0-199-16,0 0 199 16</inkml:trace>
  <inkml:trace contextRef="#ctx0" brushRef="#br0" timeOffset="-125440">26263 12276 483 0,'16'17'0'0,"-16"1"0"0,19 17 0 16,-3 0 0-16,3 36 0 15,0-1 0-15,-19-16 0 16,0-19 0-16,-19 18 0 0,19-19 0 16,0 2 0-16,0 0 29 0,-19-19-29 15,19 1 0-15,0-18 0 16,0 17 0-16,0-17 0 16,0-17-154-16,0 17 154 15</inkml:trace>
  <inkml:trace contextRef="#ctx0" brushRef="#br0" timeOffset="-124875.46">26228 12576 188 0,'0'0'0'16,"0"0"0"-16,16 0 0 16,3 0 0-16,-3 17 0 0,3-17 0 15,-3 0 0-15,22 0 0 16,-4 0 0-1,-16 0 133-15,18 0-133 0,-20 0 0 16,3-17 0-16,-3-2 0 0,20 19 0 16,-18-17 60-1,-1 17-60-15,0-18 0 16,-17 18 0-16,0-17 0 0,0 17 0 0,0-18 71 16,0 18-71-16,-17 0 0 15,17 0 0-15,-17 0 0 16,-1 0 0-16,1 18 0 0,17-1 0 0,-19-17 82 31,19 18-82-31,-16-1 0 0,16 19 60 16,0 0-60-16,0-19 0 0,16 18 0 0,-16-18 0 15,19 2 0-15,-2-2 0 16,1 1 0-16,16 0 39 16,-15-18-39-1,-3 0 0-15,19-18 0 0,-14 18 0 16,-4-18 0-16,0 1 0 15,1-2 0-15,-18 2 0 16,17-18 0-16,-17 18 0 0,0-1 53 16,0 0-53-16,0 18 0 15,-17-17 0-15,17-2 0 0,-18 19 0 16,18 19 0-16,-34-2 0 16,13 1 0-16,-14 17 46 15,0 0-46-15,18 1 0 16,17-1 0-16,-17 0 0 15,-1-17 0-15,18 17 0 0,0-18 0 16,0-17 0-16,0 0-219 16,0 0 219-16</inkml:trace>
  <inkml:trace contextRef="#ctx0" brushRef="#br0" timeOffset="-123890.53">26826 12557 435 0,'0'0'0'0,"0"19"0"0,0-2 0 15,0 1 0-15,0 0 0 0,0-1 0 16,-16 18 112-16,16-18-112 16,0 2 0-16,0-19 0 15,0 17 0-15,0 1 0 0,0-18 0 16,0 18 0-16,0-36 0 15,0 18 72-15,16-18-72 0,-16 1 0 16,0-2 0-16,19-15 0 16,-3-19 0-16,3-1 0 15,-2 37 0-15,1-1 0 0,0 1 0 16,0 17 0-16,-18 0-28 16,17 0 28-16,-17 17 0 15,18-17 0-15,-18 0 0 0,0 0 0 16,0 0 0-16,0 18 0 15,17-1 0-15,1 2 0 16,-18-2 0-16,18 19-178 16,-18-36 178-16,18 69 48 0,-18-69-48 0,0 0 0 15,0 19 0-15,0-2 0 16,0-17 0-16,0 0 0 0,17 18 0 16,-17-18 0-16,0 0 103 15,0 0-103-15,-17-18 0 0,17 18 0 16,0-17 0-16,0-2 0 15,0 2 0-15,0-18 91 0,17 18-91 16,-17-1 0 0,17 18 0-16,-17-18 0 0,18 18 0 0,-18 0 0 15,17 0 66 1,1 0-66-16,-1 0 0 0,2 0 0 16,-3 0 0-16,4 0 0 0,15 0 0 15,-19 0 3-15,20-17-3 16,-18 17 0-16,-1-19 0 0,18 19 0 31,-35 0 0-31,18-17 0 0,-18 17 0 0,0-18 0 16,18 18 43-1,-36-17-43-15,18 17 0 0,-18 0 0 16,18 0 0-16,-17 17 0 16,-1 1 0-16,-17 18 5 0,18-1-5 15,17 0 0-15,0 0 0 16,0 1 0-16,17-19 0 15,1 19 0-15,-18-36 0 16,35 0 0-16,-18 0 0 0,1 0 0 0,18-18-37 16,-2 0 37-16,3-18 0 15,-2-16 0 1,-18 35 0-16,1-36 0 0,0 17 0 16,-1 1 0-16,1 0-5 15,-18 0 5-15,16-19 0 16,-16 37 0-16,0 17 0 0,0 0 0 15,0 0 0-15,-16 0 0 16,16 17 0-16,0 19 51 16,-18-1-51-16,18 18 0 0,-17-1 0 15,17 2 0-15,0-19 0 16,17 0 0-16,-17 1 0 16,18-1-40-16,-2-17 40 0,-16-1 0 15,0-17 0-15,19 0 0 16,-2 0 0-16,1-17 0 0,-18 17 0 15,35-36-222-15,-35 36 222 16</inkml:trace>
  <inkml:trace contextRef="#ctx0" brushRef="#br0" timeOffset="-123329">27849 12505 440 0,'0'0'140'0,"0"0"-140"0,0 0 0 0,-16 0 0 15,-3 0 0-15,3 0 0 0,-3 0 0 16,19 0 0-16,-17 0 76 0,17 0-76 15,-17 17 0-15,17-17 0 16,0 18 0-16,0-1 0 16,0 2 0-16,17-2 0 0,0 1 0 15,2 0 0-15,16-1 0 16,0-17 43-16,-19 18-43 16,3-1 0-16,-2-17 0 15,1 0 0-15,0 17 0 0,-18-17 0 16,0 0 0-16,-18 19 0 0,0-2 0 15,1-17 0 1,17 18 34-16,-35 0-34 0,16-1 0 0,3-17 0 16,16 18 0-16,-19-18 0 15,19 17 0-15,0-17 23 16,0 0-23-16,19 0 0 0,-3 0 0 16,3-17 0-16,-3 17 0 15,20-35 0-15,17-1 0 0,0 0 52 16,-34 19-52-1,16-18 0-15,0 0 0 16,-18 17 0-16,-17-18 0 16,0 19 0-16,0-1 0 0,0 18 0 15,0-17 0-15,0 17 65 16,-17 0-65-16,17 0 0 0,-18 17 0 16,1 1 0-16,-18 18 0 15,35 17 0-15,0-18 29 0,0-1-29 0,0-15 0 16,16 16 0-1,20-17 0-15,-18-1 0 0,16 1 0 0,1-1 22 32,19-17-22-32,0 0 0 0,-20 0 0 15,19 0 0-15,-17 0 0 0,16-17 0 16,-17-1 0 0,-35 18 0-16,0 0 0 15</inkml:trace>
  <inkml:trace contextRef="#ctx0" brushRef="#br0" timeOffset="-121354.52">29068 12206 307 0,'0'0'0'0,"0"34"194"0,-19 2-194 0,19 34 0 16,0 19 0-16,0-19 0 15,0 1 0-15,0-18 0 16,0-1 125-16,0 1-125 0,0 0 0 15,0-18 0-15,0-17 0 16,0-1 0-16,0-17 0 16,19 19 0-16,-19-19 0 15,0-19-188-15,0 19 188 0</inkml:trace>
  <inkml:trace contextRef="#ctx0" brushRef="#br0" timeOffset="-121047.73">29332 12435 341 0,'0'0'0'0,"0"0"167"0,0 0-167 15,0 0 0-15,-19 0 0 16,2 0 0-16,-1 0 0 0,1 17 0 16,-18 1 0-16,0-1 0 15,0 18 0-15,-18 0 121 16,34 1-121-16,3-18 0 0,-3 0 0 15,-16-1 0-15,35 1 0 16,0-1 0-16,0 19 0 16,17-19 0-16,-17 19 0 15,18-19 78-15,1 1-78 0,16-1 0 0,0 18 0 16,-17-35 0 0,-18 0 0-16,0 0 0 15,0 0 0-15,0 0-212 16,0 0 212-16</inkml:trace>
  <inkml:trace contextRef="#ctx0" brushRef="#br0" timeOffset="-120722.15">29631 12540 461 0,'0'0'0'15,"0"0"0"-15,0 0 0 0,0 0 0 16,-16 17 0-16,-3 2 0 15,0 16 0-15,-15-17 0 0,17 34 0 16,17-16 99-16,0-19-99 0,0 1 0 31,17 17 0-31,1-35 0 0,-2 0 0 0,3 0 0 16,16 0 0-16,-16 0 71 16,-3-17-71-16,20-1 0 15,-19 0 0-15,2-18 0 0,-3 19 0 0,-16-18 0 31,0 0 0-31,-16 0 71 0,16-1-71 16,-19 18 0-16,2 1 0 0,17-1 0 16,-17 18 0-1,17 0 0-15,0 18 0 0,-19-18-211 16,19 0 211-16</inkml:trace>
  <inkml:trace contextRef="#ctx0" brushRef="#br0" timeOffset="-120274.48">29896 12681 582 0,'18'0'0'0,"-18"36"0"0,35 17 0 16,1-1 0-16,-20 2 0 15,3-1 0-15,-19-1 57 16,0-17-57-16,0 1 0 0,0 17 0 16,0-36 0-16,-19 1 0 15,19-1 0-15,0-17 75 0,-16 0-75 16,16 0 0-16,0 0 0 15,-19-17 0-15,19-1 0 0,-17-17 0 16,-18-36 0 0,35-16 0-16,0-2 0 0,17 19 0 15,1-2 35-15,-1 20-35 0,18 17 0 16,-16 17 0-16,16 1 0 16,-18-2 0-16,19 19 0 15,-1 0 0-15,-17 0 0 0,17 0 0 16,1 0 51-16,-19 19-51 15,18-2 0-15,-18 1 0 0,1 0 0 16,-18-1 0-16,0 1 0 16,0-1 0-1,0 0 0-15,-18 2-9 0,1-2 9 16,-1 1 0-16,-16-18 0 16,16 18 0-16,-18-18 0 15,19 0 0-15,-20 0-54 0,2-18 54 16,18 0 0-16,17 18 0 15,0 0 0-15,0 0 0 0</inkml:trace>
  <inkml:trace contextRef="#ctx0" brushRef="#br0" timeOffset="-119799.89">30548 12540 414 0,'0'17'0'0,"0"19"0"0,0 0 0 0,0 16 0 15,-17 19 0-15,17-18 0 0,0-1 0 0,0-16 23 16,0 17-23 0,-18-35 0-16,18-1 47 0,0 0-47 15,0 1 0 1,-17-18 0-16,17 18 0 0,0-18 89 0,-18 0-89 15,18-18 0-15,-17 18 0 16,17-18 0 0,-19-16 0-16,3-37 0 0,16-17 0 15,-19 17 67-15,38 1-67 0,-19 17 0 16,35-1 0-16,0 37 0 0,-18-1 0 16,18 18 0-1,-16-17 0-15,-2 17 0 16,18 0 0-16,-18 0 55 0,20 17-55 15,-20-17 0-15,-17 18 0 16,0-1 0-16,0 2 0 16,0-2 0-16,0 1 0 15,-17 0 0-15,-2-1 0 0,1 1 46 16,1-1-46-16,0-17 0 16,-1 17 0-16,1-17 0 0,-2-17 0 15,19 17 0-15,0 0 0 16</inkml:trace>
  <inkml:trace contextRef="#ctx0" brushRef="#br0" timeOffset="-119361.89">30973 12611 547 0,'0'0'0'0,"16"0"0"0,3-18 0 0,16 18 0 15,0-36 0-15,-35 36 0 0,17-17 118 16,-17-1-118-16,0-17 0 16,-17 18 0-16,17-1 0 15,-18 18 0-15,1-17 0 16,-2 34 0-16,3-17 58 0,-3 18-58 16,3-1 0-16,16 18 0 15,0-17 0-15,0-1 0 0,0 19 0 16,16-18-6-16,3 0 6 15,-3-1 0-15,3 1 0 0,16-18 0 16,-18 0 0-16,1 0 0 16,0-18 0-16,17 18 0 15,-18-17 0-15,20-19 0 0,-2 0 85 16,-1 1-85-16,1 18 0 16,-16-18 0-16,16 17 0 15,0 1 0-15,18-1 0 0,-18 18 0 16,0 0 0-16,0 18 0 15,0-18 58-15,1 17-58 0,0 1 0 16,-1-1 0-16,-19 1 0 16,-16-18 0-16,0 0 0 15</inkml:trace>
  <inkml:trace contextRef="#ctx0" brushRef="#br0" timeOffset="-110390.83">23088 13016 215 0,'0'18'0'0,"0"-18"0"0,-19 18 0 0,19-18 0 16,-16 18 111-16,-2-18-111 16,18 17 0-16,0 1 0 0,-18-18 0 15,18 17 0-15,0 1 0 0,-17-1 0 0,17 1 0 16,-17 18 0 0,-1-18 0-16,-1 34 95 0,0-35-95 15,3 18 0-15,-3-15 0 0,3-3 0 16,-2 18 0-16,1-18 0 15,-1 1 0-15,2-1 0 16,-22 18 0 0,3 2 0-16,-16-2 118 15,14-18-118-15,2 18 0 0,-19-18 0 16,19 20 0-16,1-20 0 16,-1 1 0-16,-19 17 0 0,2-18 0 0,16 18 0 15,-34 2 88 1,35-20-88-16,-18 18 0 0,0-18 0 15,-1 18 0 1,2 2 0-16,-1-20 0 0,0 1 70 0,-18 17-70 16,37-18 0-16,-38 1 0 15,20-18 0-15,0 17 0 16,-2 0 0-16,-16 3 0 16,17-20 0-16,1 17 0 15,-20-1 50-15,19-16-50 0,-1 19 0 16,3-2 0-16,-20-17 0 15,17 0 0-15,-17 0 0 16,20 0 0-16,-2 0 0 0,-18 18 0 16,19-18 0-16,-2 0 45 15,0 0-45-15,-15 0 0 16,15-18 0-16,1 18 0 16,1-17 0-16,-1 17 0 0,0 0 31 15,17 0-31-15,-16 0 0 0,-2 0 0 16,19 0 0-16,-17 0 0 15,17 0 0-15,-20 0 0 16,20-19 0-16,0 19 0 0,-16 0 22 16,33-16-22-16,-36 16 0 15,19 0 0-15,0 0 0 0,17 0 0 16,-17 0 0-16,0 0 0 16,0 0 0-16,16-17 15 15,3 17-15-15,-2 0 0 0,0 0 0 16,1-20 0-16,-20 20 0 15,20 0 0-15,17 0 0 0,-19-17 0 16,3 17 8-16,-3 0-8 16,19 0 0-1,-16 0 0-15,-2 0 0 0,18 0 0 16,0-17 0-16,-17 17 0 16,17 0 0-16,0 0 0 0,0-18 0 15,0 18 5-15,0 0-5 16,0 0 0-16,0 0 0 0,0-17 0 15,0 17 0-15,0 0 0 0,0 0 0 16,0 0 2-16,0 0-2 16,0-18 0-16,0 18 0 15,0 0 0-15,0 0 0 16,0 0 0-16,0 0 2 0,0 0-2 16,0 0 0-16,0 0 0 15,0 0 0 1,0 0 0-16,0 0 0 15,0 0 0-15,0 0 0 0,0-17 4 16,0 17-4-16,0 0 0 0,0 0 0 0,0 0 0 16,-18 0 0-16,18 0 0 15,0 0 0 1,0 0 0-16,0 0 0 0,0 0 0 16,0 0 3-16,0 0-3 15,0 0 0-15,0 0 0 0,0 0 0 16,0 0 0-16,0 0 0 0,0 17 0 15,0-17 0-15,0 0 0 0</inkml:trace>
  <inkml:trace contextRef="#ctx0" brushRef="#br0" timeOffset="-109441.39">19417 14005 120 0,'0'0'0'0,"0"0"71"0,0 0-71 0,0 0 0 0,-16 0 0 15,16 0 0-15,-19-18 0 16,19 18 0-16,0 0 0 0,0 0 20 15,-16-17-20-15,16 17 0 16,0 0 0-16,0-19 0 16,0 19 0-16,-18 0 0 0,18-18 85 15,0 1-85-15,18 17 0 16,-18-18 0-16,0 1 0 0,16 17 0 16,3-17 0-16,-19-1 84 15,16 1-84-15,3-20 0 16,-19 20 0-16,37-18 0 15,-20 0 0-15,0 0 0 16,1-2 0-16,0 2 69 0,-2 1-69 16,3 16 0-16,-19-17 0 15,16-1 0-15,3 18 0 0,-1-17 0 16,-1 18 0-16,-17-1 0 16,0 1 0-16,0 0 0 0,0 17 85 15,-17-20-85-15,17 20 0 16,-18-17 0-16,-1 17 0 0,3 0 0 15,16-18 0-15,-19 18 0 16,3 0 69-16,-20 0-69 0,19 0 0 16,0-17 0-16,-20 17 0 15,2 0 0-15,0 0 0 16,0 0 0-16,17 0 0 0,-17 17 0 16,18-17 57-16,-20 0-57 15,2 0 0-15,18 0 0 16,-19-17 0-16,1 17 0 0,0 0 0 15,16 0 38-15,-16-17-38 16,19 17 0-16,-19-18 0 16,17 18 0-16,-19 0 0 15,37-17 0-15,-17 17 0 16,-1 0 0-16,1 0 0 0,17 0 0 16,0 0-209-16,0 0 209 0</inkml:trace>
  <inkml:trace contextRef="#ctx0" brushRef="#br0" timeOffset="-108012.7">23139 13052 227 0,'0'0'0'0,"0"0"107"16,0 0-107-16,0 0 0 0,0 0 0 16,0 0 0-16,0 0 0 15,-16-18 0-15,16 18 79 16,0-18-79-16,0 18 0 15,0 0 0-15,0-18 0 0,0 1 0 0,0 0 0 16,0-1 0-16,0 1 0 0,0-1 0 16,0 0 75-1,0 1-75-15,0-2 0 16,0-16 0-16,0 18 0 16,0-18 0-16,16-1 0 0,-16 19 0 15,0-2 0-15,0-15 0 16,19-1 78-16,0-1-78 15,-3 0 0-15,-16 1 0 0,18 0 0 16,0 0 0-16,-18 18 0 16,17-20 0-16,-17 3 0 15,18-1 62-15,-18-1-62 0,0 19 0 16,17-19 0-16,-17 18 0 16,19-17 0-16,-19 0 0 0,16 18 0 15,-16-18 0-15,19 16 0 16,-19 3 0-16,0-2 43 0,0 18-43 15,0-18 0-15,0 18 0 16,18-18 0-16,-18 0 0 16,17 1 0-16,-17 17 0 0,17-18 0 15,-17 1 0-15,18 17 0 16,-18-19 34-16,0 19-34 16,0 0 0-16,18-16 0 0,-18 16 0 15,0 0 0-15,0 0 0 16,0 16 0-16,0-16 0 0,-18 0 0 15,18 0 0-15,0 0 0 16</inkml:trace>
  <inkml:trace contextRef="#ctx0" brushRef="#br0" timeOffset="-106447.7">18625 14075 252 0,'-17'0'0'0,"-1"0"0"0,1 0 0 15,17 0 0 1,-19 0 0-16,19 0 0 0,-18 0 0 16,18 17 159-16,0 0-159 15,0 3 0-15,0 13 0 0,0 3 0 16,37 34 0-16,-2-17 0 16,-1 1 0-16,-16-20 0 0,35 19 0 0,-16-35 99 31,-2 35-99-31,34 1 0 0,-17-20 0 15,20 20 0-15,-19-37 0 16,-1 18 0-16,37 0 0 0,0 1 0 16,-19-18 0-1,0-1 0-15,36 1 66 0,-35-18-66 16,34 18 0-16,-34-1 0 0,18 1 0 16,-3-18 0-16,22 17 0 15,15-17 0-15,-36 0 45 16,21 0-45-16,-4-17 0 15,3 17 0-15,-2-18 0 0,1 18 0 16,0-17 0-16,-2-1 0 0,4 18 0 16,34-35 0-16,-38 17 35 15,2 0-35-15,16-17 0 16,-15-1 0-16,0 2 0 0,-2 16 0 16,1-35 0-16,0 18 0 15,17-1 0-15,-35-17 0 16,19 0 0-16,-3 1 38 0,2-2-38 15,0 1 0-15,-17-17 0 16,-1 1 0-16,18-3 0 16,-19 20 40-16,2-20-40 0,-18 37 0 15,0-17 0-15,17-2 0 16,-35 19 0-16,18 0 0 16,-2-17 0-16,-15 34 0 0,-1-36 0 15,-19 37 0-15,2-18 0 16,-1 18 28-16,-17-1-28 15,1-1 0-15,-3 19 0 16,-16 0 0-16,0 0 0 0,0-17 0 16,0 17 0-16,0 0 16 15,0 0-16-15,0 0 0 0,0 0 0 16,0 0 0-16,0 0 0 0,0-18 0 16,0 18 0-16,0 0 0 15</inkml:trace>
  <inkml:trace contextRef="#ctx0" brushRef="#br0" timeOffset="-105828.77">23495 13440 162 0,'0'0'0'0,"0"0"0"0,0 0 0 15,0 0 0-15,0-18 0 16,16 18 0-16,2-17 0 0,0 17 0 0,-1-18 208 0,18 1-208 16,17 0 0-16,-17-3 0 15,20 3 0 1,-20-1 0 0,0 1 143-16,0 0-143 0,0-1 0 15,18 1 0-15,-36 17 0 0,18 0 0 16,-17 0 0-16,1 0 0 15,0 0 0-15,-3 0 99 16,2 0-99-16,-18 0 0 0,17 0 0 16,1 0 0-16,-18 17 0 0,16-17 0 15,-16 0 0-15,0 18 92 16,0-1-92-16,0 0 0 16,0 1 0-16,0 19 0 15,0-3 0-15,-16 19 0 16,16-1 0-16,-18 20 0 0,1-20 0 15,17 54 0-15,-18-17 88 16,2-36-88-16,-3-1 0 0,0 19 0 16,1-18 0-16,18-36 0 15,-17 1 0-15,17-1 33 16,0-17-33-16,0 17 0 16,-18 3 0-16,18-20 0 0,0 0 0 15</inkml:trace>
  <inkml:trace contextRef="#ctx0" brushRef="#br0" timeOffset="-91912.94">19453 13740 152 0,'0'0'0'0,"-17"0"0"16,17 17 0-16,0-17 0 0,-19 0 87 16,19 18-87-16,-16-18 0 15,16 17 0-15,-19-17 0 0,19 19 0 16,-16-19 0-16,16 18 77 16,-18-18-77-16,18 17 0 0,0-17 0 15,0 0 0-15,-17 18 0 16,17-18 0-16,0 17 0 15,-18-17 0-15,18 17 0 0,0 1 55 16,0-1-55-16,0 1 0 16,0-18 0-16,0 19 0 15,0-19 0-15,0 0 0 16,0 0 0-16,0 17 0 0,0-17 51 16,0 0-51-16,0 0 0 15,0 0 0-15,18 0 0 0,-18 0 0 16,0 18 0-16,17-18 0 15,-17 0 0-15,0 0 0 0,0 0 0 16,18 0 32-16,-18 0-32 16,0 0 0-16,0 0 0 15,16-18 0-15,-16 18 0 0,0 0 32 16,0 0-32-16,19 0 0 16,-19 0 0-16,0-17 0 0,16 17 0 15,-16 0 0-15,0 0 0 16,19 0 0-1,-19 0 0-15,0 0 0 0,0 0 23 16,17 0-23-16,-17 0 0 16,0 0 0-16,20 0 0 0,-20 0 0 0,0 0 0 15,0 0 9 1,0 17-9-16,17-17 0 16,-17 18 0-16,0-18 0 0,0 17 0 15,0 1 0-15,0-18 0 16,0 0 0-16</inkml:trace>
  <inkml:trace contextRef="#ctx0" brushRef="#br0" timeOffset="-71863.42">24587 13511 162 0,'0'0'0'0,"0"0"0"0,0 0 0 0,0 0 0 16,0 0 0-16,0 0 0 15,0 0 0-15,0 18 96 16,0-18-96-16,0 17 0 0,0-17 0 16,0 18 0-16,0-1 0 15,18 0 0-15,-18 1 62 0,0 18-62 16,0-1 0-16,0 0 0 16,0 18 0-16,0 18 0 0,0-19 0 15,0 1 0 1,0-17 0-16,18 17 72 0,-18-18-72 15,0-1 0-15,0 3 0 16,16-2 0-16,-16-18 0 0,0 1 0 16,0 17 0-16,0-18 0 15,0 2 0-15,0-2 76 0,-16 0-76 16,16-17 0 0,0 0 0-16,0 19 0 0,0-19 0 0,0 0 0 15,0 0 0 1,0 0 0-16,0-19 0 15,0 19 0-15,0-17-27 0,0 17 27 16,0-17 0-16,0-2 0 16,0 19 0-16,0 0 0 0</inkml:trace>
  <inkml:trace contextRef="#ctx0" brushRef="#br0" timeOffset="-66329.37">24535 13422 116 0,'0'0'0'0,"0"0"0"16,0 0 0-16,0 0 0 0,18 0 0 16,-1 0 101-16,0-17-101 0,1 17 0 15,0-18 0-15,52 1 0 16,-35 0 0-16,36-3 0 15,-36 3 0-15,1 17 0 0,-1 0 0 16,0 0 0-16,-18 17 78 16,1 3-78-16,-18-20 0 15,0 17 0-15,0 0 0 0,0 1 0 16,0 17 0-16,0-18 0 16,-18 37 0-16,1-19 98 15,-18 17-98-15,0-17 0 0,16 2 0 16,-16-2 0-1,0 0 0-15,-18-18 0 0,34 18 0 16,-16-35 0-16,0 19 0 16,19-19 84-16,-2 0-84 0,18 0 0 15,0 0 0-15,0 0 0 0,0 0 0 16,0 0 0 0,0 0 0-16</inkml:trace>
  <inkml:trace contextRef="#ctx0" brushRef="#br0" timeOffset="-65875.23">25044 13864 140 0,'0'17'0'0,"0"0"0"16,-16-17 0-16,16 35 0 0,0-17 0 0,0 36 0 0,0-19 0 16,0 0 208-1,16 19-208-15,-16-21 0 0,0 3 0 16,0-18 0-16,0 17 0 16,0-35 0-16,0 17 0 0,0-17 111 15,0 0-111 1,0 0 0-16,0 0 0 15,-16-17 0-15,16-1 0 0,0 1 0 0,0-18 0 16,-19-17 0 0,38-2 0-16,-3 19 95 0,3-18-95 15,-1 17 0-15,0 18 0 16,17-17 0-16,-18 18 0 16,1 17 0-16,-1-17 58 0,1 17-58 15,-1-18 0-15,2 18 0 16,-3 0 0-16,3-17 0 0,16 17 0 15,-18 0 0 1,-17 0 0-16,0 0 0 0</inkml:trace>
  <inkml:trace contextRef="#ctx0" brushRef="#br0" timeOffset="-64775.06">25556 13757 228 0,'0'0'0'0,"0"0"0"15,0 0 0-15,-17 0 0 0,-1 0 0 16,1 0 0-16,0 18 0 0,-1-18 0 16,0 17 0-16,18 2 188 15,-35 34-188-15,17-1 0 16,1 2 0-16,17-2 0 0,17 1 0 16,-17 1 0-16,18-21 0 15,-1 3 118-15,19-1-118 16,-1-17 0-16,0-1 0 0,0-34 0 15,3 17 0-15,-4-18 0 16,-17 1 0-16,17-18 0 16,2 0 100-16,-18-2-100 0,-1 3 0 15,-17-1 0 1,18 0 0-16,-18 0 0 16,0-2 0-16,-18 2 0 0,18 1 0 15,-35-1 0-15,18 17 71 0,17 18-71 0,-19 0 0 16,3 18 0-1,-2 17 0-15,-17-18 0 16,19 18 0-16,-5 19 0 0,4-2 0 0,-1-17 0 16,36 37 0-1,-18-20 46-15,17-17-46 0,4 17 0 16,13-16 0-16,-17-19 0 16,17 2 0-16,2-2 0 0,-1-17 0 15,-17-17 0 1,35-2 0-16,-35 19 0 0,-18 0-225 0,0 0 225 15</inkml:trace>
  <inkml:trace contextRef="#ctx0" brushRef="#br0" timeOffset="-64435.55">26086 13951 529 0,'0'19'0'0,"0"16"0"0,0 0 121 0,0 0-121 0,0 36 0 0,0-19 0 0,0 1 0 16,17-17 0-16,1-19 0 16,-18 0 0-1,19-17-71-15,-2 19 71 0,-17-38 0 0,18 19 0 32,-1-17 0-32,0 0 0 0,2-37 0 15,16 19 0-15,-19-17 0 0,3-2-97 0,-3 19 97 16,-16 0 0-1,0 18 0-15,0 17 0 16,19 0 0-16,-19 17 0 16,0 1 0-16,19 17 0 0,-19-18 90 15,16 37-90-15,-16-19 0 16,18-18 0-16,-18 1 0 16,0-18 0-16,0 0 0 0,0 0 0 15,0 0 0-15</inkml:trace>
  <inkml:trace contextRef="#ctx0" brushRef="#br0" timeOffset="-64281.74">26298 13705 500 0,'0'0'0'0,"0"0"0"0,0 0 0 15,0 0 0-15,0 0-134 16,0 0 134-16,0 0 0 15</inkml:trace>
  <inkml:trace contextRef="#ctx0" brushRef="#br0" timeOffset="-63875.23">26670 13652 425 0,'-21'18'0'0,"5"-18"0"0,-3 0 0 16,3 17 0-16,-3-17 0 0,19 18 0 15,-17-18 0-15,0 17 0 16,17 1 124-16,-18-18-124 16,18 17 0-16,0 18 0 0,18-16 0 15,-18-1 0-15,17 17 0 16,0-18 0-16,2 18 79 15,16-18-79-15,-19 1 0 0,22 1 0 16,-21-2 0 0,1 1 0-16,-1-18 0 0,0 17 0 15,1 1 64-15,-18 17-64 0,0-18 0 16,0 0 0-16,0 3 0 16,-18 13 0-16,18-14 0 15,-17-2 0-15,0 1 0 0,-1-1 61 16,-16-17-61-1,13 0 0-15,5 0 0 0,16 0 0 16,-19 0 0-16,19 0 0 0,0 0 0 16</inkml:trace>
  <inkml:trace contextRef="#ctx0" brushRef="#br0" timeOffset="-62153.12">26033 13864 108 0,'0'0'0'0,"0"0"0"15,0 0 68-15,0 0-68 16,0 0 0-16,0 0 0 0,0 0 0 16,0 0 0-16,0 0 0 15,0 0 0-15,0 0 71 16,0 0-71-16,0 0 0 15,0 0 0-15,0 0 0 0,0 0 0 16,0 0 0-16,0 0 0 16,18 0 0-16,-18 0 0 0,16-18 62 15,-16 18-62-15,19 0 0 16,-19 0 0-16,17-17 0 0,-17 17 0 16,18 0 0-16,-18 0 49 15,19 0-49-15,-19-18 0 16,17 18 0-16,-17 0 0 0,18 0 0 15,-18 0 0-15,0 0 0 16,0 0 0-16,0 0 0 16,0 0 95-16,-18 18-95 0,18-18 0 15,-17 0 0-15,17 17 0 16,-19-17 0 0,19 18 0-16,-18-18 0 0,1 0 0 0,17 17-20 15,-19-17 20-15,19 17 0 16,-16-17 0-16,16 0 0 0,0 0 0 15</inkml:trace>
  <inkml:trace contextRef="#ctx0" brushRef="#br0" timeOffset="-60876.02">27427 13864 17 0,'0'0'0'16,"0"17"0"-16,0-17 0 0,0 17 0 15,0-17 0-15,0 18 0 16,17-18 0-16,-17 0 198 0,17 0-198 16,1 17 0-16,-18-17 0 0,19 0 0 15,-3 0 0 1,-16-17 0-16,19 17 0 0,-19 0 153 15,17-18-153-15,-17 18 0 16,18-17 0-16,-18 17 0 0,0-17 0 16,0-1 0-16,0 1 0 0,-18-1 0 15,18 18 0-15,-17-19 0 16,17 19 130-16,-19-17-130 16,19 17 0-16,0 0 0 15,-16 0 0-15,16 0 0 16,0 0 0-16,-19 0 0 0,19 0 0 0,0 0 0 31,0 0 0-31,0 0 93 0,0 0-93 16,0 0 0-16,0 0 0 15,0 0 0-15,0 0 0 16,0 0 0-16,0 0 0 0,0 0 0 16,0 0 0-16,0 0 0 15,0 0 47-15,0-18-47 16,0 18 0-16,0 0 0 15,0 0 0-15,0 0 0 0,0-17 0 0,0 17 0 16,0-18-192 0,0 18 192-16</inkml:trace>
  <inkml:trace contextRef="#ctx0" brushRef="#br0" timeOffset="-60179.59">27391 13457 354 0,'0'0'0'0,"0"0"0"0,0 0 0 0,0 0 0 0,0 0 110 0,0 18-110 0,18-18 0 15,-18 17 0-15,0-17 0 0,0 19 0 16,0-1 0-16,0-1 0 15,0-17 0-15,0 18 0 16,0-1 0-16,0 18 86 0,18-18-86 16,-18 20 0-16,0 15 0 15,17-17 0-15,-17 19 0 0,17-1 0 16,-17-1 0-16,18-17 76 16,-18 1-76-16,19 17 0 0,-3-18 0 15,-16-1 0-15,0 3 0 16,0-2 0-16,0 0 60 15,0 0-60-15,0 1 0 0,0-2 0 16,0-34 0 0,0 19 0-16,0-19 0 0,0 0 0 15,0 0 0-15,0 0 0 16,0 0 0-16,0 0 54 16,-16-19-54-16,-3 2 0 0,19 0 0 15,-18-2 0-15,1-33 0 0,-18-18 0 16,35 16 0-16,0 2 38 15,0-1-38 1,0 17 0-16,18-17 0 0,-18 19 0 0,17 16 0 16,0 18 0-16,-17-17 0 15,18-1 9 1,1 18-9-16,-3 0 0 0,3 0 0 0,16 18 0 16,0-18 0-1,-1 35 0-15,-15-18 0 0,-2 0 8 0,1 18-8 16,-1 2 0-1,-17-20 0-15,0 18 0 0,0 0 0 16,0 0 0-16,-17-18 0 16,-1 20 0-16,-18-21 0 0,36 3 29 15,-34-2-29 1,-1-17 0-16,17 0 0 0,1-17 0 16,-2 17 0-16,3-19 0 0,16 19 0 0,0 0 0 15</inkml:trace>
  <inkml:trace contextRef="#ctx0" brushRef="#br0" timeOffset="-59854.36">27798 14129 360 0,'16'0'0'0,"19"-20"0"0,0 3 0 0,1-18 152 0,0 18-152 16,-19-18 0-16,1 0 0 15,-18-2 0-15,0 2 0 16,0 1 0 0,-18-1 110-16,1 17-110 0,-1-1 0 0,-17 2 0 15,35 17 0-15,-19 0 0 0,-16 17 0 16,19 2 0-16,16 16 0 16,-19 17 0-1,19 20 0-15,0-20 86 16,19 1-86-16,16 1 0 0,-19-21 0 15,3 3 0-15,16-18 0 16,0-1 0-16,1-17-150 16,0 0 150-16,-20-17 0 0,-16 17 0 15,0 0 0-15</inkml:trace>
  <inkml:trace contextRef="#ctx0" brushRef="#br0" timeOffset="-59354.62">28238 13740 568 0,'0'0'0'0,"-19"0"0"16,3 17 113-16,-3-17-113 16,3 18 0-16,-3-18 0 15,2 17 0-15,0 2 0 0,17-19 0 16,-18 18 0-16,18-1 71 16,0 1-71-16,18-1 0 15,-1 0 0-15,19 1 0 0,-1-1 0 16,0 1 0-16,1-18 0 15,-1 19 0-15,-18-19 0 0,18 17 0 16,0-17 51-16,-35 35-51 16,0-17 0-16,0-1 0 15,-17 18 0-15,17 2 0 0,-18-20 0 16,-17 18 0-16,18-35-19 16,0 17 19-16,-1-34 0 0,-18 17 0 15,17-35 0-15,3-2 0 16,-3-15 0-16,19-18 0 15,19-1-136-15,-3 1 136 0,3 16 0 16,17 2 0 0,-1 17 0-16,0 0-59 0,-18 17 59 15,18 18 0-15,-16 0 0 16,-3 0 28-16,20 18-28 0,-18 17 0 16,-1 0 0-16,0 0 0 15,2 19 0-15,-19-2 0 0,0 0 46 16,0-15-46-1,0 15 0-15,0-17 0 0,0 0 0 16,0 2 0-16,-19-37 0 16,19 17 0-16,0-17 0 0,0 0-199 15,0 0 199-15</inkml:trace>
  <inkml:trace contextRef="#ctx0" brushRef="#br0" timeOffset="-59079.37">28415 13898 413 0,'0'0'0'0,"0"0"0"0,0 0 0 0,0 0 0 0,16 0 0 16,-16-17 0-16,19 0 0 16,-2 17 0-16,18-35 0 0,1 17 0 15,-1-1 114 1,0 19-114-16,1-17 0 0,-1 34 0 16,-18-17 0-16,1 37 0 0,-1-2 0 15,2-1 0 1,-3 19 0-16,-16-17 0 0,19-1 0 15,-19 0 74 1,0-17-74-16,0-1 0 0,-19-17 0 16,19 17 0-16,0-17 0 0,0-17 0 15,0 17 0-15,0 0 0 0,0 0 0 16,0 0 0 0</inkml:trace>
  <inkml:trace contextRef="#ctx0" brushRef="#br0" timeOffset="-58956.05">28785 13405 298 0,'0'0'0'0,"0"0"0"16,0 0 0-16,0 0 0 0,0 0 0 15,18-18 0-15,-18 18 0 0,0 0-89 16,0 0 89 0</inkml:trace>
  <inkml:trace contextRef="#ctx0" brushRef="#br0" timeOffset="-58761.29">28873 13370 350 0,'0'0'0'0,"0"17"0"0,18 1 132 15,-1 17-132-15,-17-35 0 16,35 89 0-16,-17-2 0 16,-1 2 0-16,2-37 0 0,-2 2 98 15,-17-1-98-15,0-1 0 16,0-17 0-16,0 1 0 0,17-18 0 16,-17-1 0-1,18 1-17-15,-18-18 17 0,19-18 0 16,-19 1 0-16,16-1 0 0,-16 18 0 15,0 0 0-15,0 0 0 16,0 0 0-16</inkml:trace>
  <inkml:trace contextRef="#ctx0" brushRef="#br0" timeOffset="-58572.7">29226 13475 409 0,'0'0'0'16,"0"17"0"-16,17 2 0 15,-17 34 153-15,0 16-153 0,0 20 0 16,18 0 0-16,-18-19 0 0,0-35 0 15,0 36 0-15,17-36 39 16,-17 0-39-16,18-17 0 16,-1-18 0-16,-17 0 0 0,19 0 0 15,-2 0 0-15,2-18 0 16,-19 18 0-16,0 0-180 16,0 0 180-16</inkml:trace>
  <inkml:trace contextRef="#ctx0" brushRef="#br0" timeOffset="-58456.95">29526 13740 557 0,'0'17'0'16,"0"1"0"-16,0 18 0 0,0-18 0 16,0 34 0-16,0 0 0 0,0-15 0 15,0-37 0-15,0 0 0 16,0 0-167-16,0 0 167 0</inkml:trace>
  <inkml:trace contextRef="#ctx0" brushRef="#br0" timeOffset="-58080.5">29615 13581 477 0,'0'17'0'16,"0"1"0"-16,16-1 117 0,-16 20-117 16,19-2 0-16,-19 0 0 0,16-18 0 15,3 1 0-15,-19-1 0 16,17 2 0-16,-17-1 0 15,17-1 0-15,-17-17 0 0,0 18-8 16,19-18 8-16,-19-18 0 0,0 18 0 31,16-17 0-31,-16-1 0 0,0-18 0 16,19 1 0-16,-3 0 0 0,-16 0 0 0,0-2 0 16,19 20 0-1,-19 17 0-15,16-18 0 16,-16 36 0-16,0-18 0 15,19 17 0-15,-2 37 0 0,2-1 69 16,-2 18-69 0,-17-18 0-16,18-19 0 0,-18 19 0 15,35-17 0-15,-18-36 0 0,-17 0 0 0,0 0 0 32,0 0 0-32</inkml:trace>
  <inkml:trace contextRef="#ctx0" brushRef="#br0" timeOffset="-57653.29">30284 13598 532 0,'0'0'0'0,"-35"18"0"16,0-1 0-16,-1 2 0 0,1 16 0 16,-19-17 0-16,37 17 126 15,-19-18-126-15,20 18 0 16,16-16 0-16,0-1 0 0,0-18 0 15,0 0 0-15,16 0 36 16,3 0-36-16,-2 0 0 16,0-18 0-16,37-1 0 0,-36 2 0 15,35-18 0-15,-18 17 0 16,-18 1 0-16,18 17 0 16,0 0 28-16,-35 17-28 0,35 1 0 15,-16-1 0-15,-2 18 0 16,2 2 0-16,-19-2 0 15,0-1 0-15,16 1 0 0,-16 2 61 16,0 15-61-16,0 1 0 0,-16 1 0 16,16-21 0-1,0 3 0-15,-36 17 0 16,1-17 0-16,-1 17 0 0,-17-18 0 0,-17-1 0 16,-2 3 0-16,-32-21 0 15,-2 2 0-15,106-18 0 16,0 0 0-16</inkml:trace>
  <inkml:trace contextRef="#ctx0" brushRef="#br0" timeOffset="-56983.08">25169 15380 326 0,'0'-18'0'0,"-18"18"0"0,1 0 0 0,0-17 0 16,-19 17 154-16,-1-18-154 16,2 1 0-16,19 17 0 0,-20 17 0 15,2-17 0-15,16 35 0 16,-1 18 0-16,3 1 0 0,16-19 0 16,16 17 79-16,3-16-79 15,-1-1 0-15,-1 0 0 0,0-35 0 16,1 0 0-16,0-17 0 0,-18 17 0 15,35-18 0-15,-19 1 0 16,3-1 38-16,-1-18-38 16,0 18 0-16,0 1 0 15,-18 0 0-15,0 17 0 0,17 0 0 16,-17 0 0-16,0 0 0 16,0 0 0-16,0 17 45 15,17 0-45 1,-17 20 0-16,18-2 0 15,-18-18 0-15,17 18 0 0,1-17 0 16,-1-18 0-16,-17 17 0 16,19-17-192-16,-3 0 192 0,-16 0 0 15,0 0 0-15</inkml:trace>
  <inkml:trace contextRef="#ctx0" brushRef="#br0" timeOffset="-56736.01">25469 14975 417 0,'0'0'0'16,"-18"0"0"-16,18 34 0 0,0 2 0 15,-18 35 0-15,18 34 0 16,0-16 176-16,18-19-176 16,0 36 0-16,-18-54 0 0,18 55 0 15,-18-37 0-15,0-16 0 16,0 15 0-16,0-51 68 15,0 36-68-15,0-37 0 0,0-17 0 16,0 18 0-16,0-36 0 16,0 18 0-16,0 0-198 0,0 0 198 15</inkml:trace>
  <inkml:trace contextRef="#ctx0" brushRef="#br0" timeOffset="-56556.32">25327 15556 482 0,'0'-18'0'15,"-17"1"0"-15,0 17 0 0,17-17 0 16,0 17 0-16,17-18 94 16,0 1-94-16,2 17 0 0,-2-18 0 15,18 0 0-15,18 18 0 16,17 0 0-16,-17-18 0 16,-15 18 0-16,13 0-113 0,-51 0 113 15,0 0 0-15</inkml:trace>
  <inkml:trace contextRef="#ctx0" brushRef="#br0" timeOffset="-55934.77">26263 15080 415 0,'0'0'0'0,"0"0"0"16,0 17 0-16,0 2 0 0,0-2 163 16,0 19-163-1,0-1 0-15,0 36 0 16,0-1 0-16,0-35 0 0,0 0 0 15,0 1 0-15,0-18 0 0,0-18 63 16,0 0-63-16,16 0 0 16,-16 0 0-16,19-18 0 15,-19 0 0-15,16-18 0 0,3-34 0 16,0 18 46-16,-19-19-46 16,16 36 0-16,2-18 0 15,0 17 0-15,-1 36 0 16,2 0 0-16,-19 0 0 0,16 36 0 15,3-1 26 1,-19-17-26-16,16 51 0 0,-16-32 0 16,0-2 0-16,0 0 0 15,0 0 0-15,19-18 0 0,-19 1 31 16,0-18-31-16,17 0 0 0,-17 0 0 16,18-18 0-1,-18 1 0-15,17-1 0 0,0-34 0 16,2-2 31-16,-3 2-31 0,3 17 0 15,-3-1 0-15,-16 0 0 16,21 36 0-16,-4 19 0 0,0-2 0 16,1 19 19-1,-18-19-19-15,17 18 0 0,0 0 0 16,1 1 0-16,-1-1 0 16,2 0 0-16,-19-35 0 0,0 0 0 15</inkml:trace>
  <inkml:trace contextRef="#ctx0" brushRef="#br0" timeOffset="-55484.21">27039 15062 432 0,'-18'0'0'0,"0"0"0"0,1 0 0 0,17 0 0 15,-35 18 139-15,-1-1-139 16,1 37 0-16,0-1 0 15,35-1 0-15,0 2 0 0,0-19 0 16,0 0 0-16,0-18 62 16,16-17-62-16,-16 0 0 0,19 0 0 15,16-17 0-15,-17-1 0 16,0 1 0-16,17-18 0 16,-18 0 47-16,1-2-47 15,0 3 0-15,-18 16 0 0,18 1 0 16,-18 17 0-16,0 0 0 15,0 0 0-15,0 17 0 0,0 1 47 16,0-1-47-16,0 37 0 16,17 16 0-16,-17-35 0 0,17 0 0 15,1-17 0-15,-1 0 0 16,1 0 0-16,-18-18 0 16,36 0 0-16,-20 0-118 15,21-18 118-15,-19 0 0 0,-2 0 0 16,-16 18 0-16,0 0 0 15,0 0 0-15,0 0 0 0,0 0 0 16,160-159 0-16,-160 159-183 0,0 0 183 16,0 0 0-16</inkml:trace>
  <inkml:trace contextRef="#ctx0" brushRef="#br0" timeOffset="-55083.51">27409 15204 546 0,'0'0'0'0,"-18"-18"0"16,0 18 0-16,18 0 0 16,-35 0 0-16,18 0 0 0,-1 0 0 15,-18 0 104-15,20 18-104 16,16-18 0-16,-18 34 0 15,18 3 0-15,-17 15 0 0,34-34 0 16,1-1 15-16,-18 1-15 16,16-18 0-16,3 0 0 15,16-18 0-15,-18 18 0 0,1-17 0 16,-1-1 0-16,1-17 0 16,0-19 28-16,0 20-28 0,-1-1 0 15,-17-1 0-15,0-17 0 16,0 18 0-16,-17-1 0 0,17 2 0 15,0-3 26 1,-18 20-26-16,18 0 0 0,0 34 0 16,0 0 0-16,0 2 0 15,0 33 0-15,18 19 34 0,-1 0-34 16,0-1 0 0,1 1 0-16,1-18 0 0,-3-18 0 15,20 0 0-15,0-17-140 16,-19 0 140-16,1-18 0 0,-2 0 0 15,3 0 0-15,-19-18 0 16,17 0 0-16,-17 18 0 16,0 0 0-16,35-88 0 0,-17 36 0 15,1-2-184-15,-19 54 184 16</inkml:trace>
  <inkml:trace contextRef="#ctx0" brushRef="#br0" timeOffset="-54520.88">27745 15151 437 0,'0'0'0'0,"17"0"0"0,-17 18 0 0,0 17 0 0,17-1 11 0,-17 3-11 0,0 15 0 16,19-17 0-16,-19-17 0 0,0-1 0 16,16 1 0-16,3-18 0 0,-19 0 38 0,16 0-38 0,-16-18 0 31,19-17 0-31,-3 18 0 16,3-36 0-16,-2-18 0 0,1 19 0 15,0-1 0-15,17 17 2 16,0 18-2-16,-16 1 0 0,16 17 0 15,0 17 0-15,-1-17 0 16,-15 18 0-16,-3-18 0 16,3 17 0-16,-3-17-18 0,3 0 18 15,-19 19 30-15,16-19-30 16,-16 0 0-16,0 0 0 16,0 0 0-16,0 0 0 15,0 0 0-15,-16 0 104 0,-3 0-104 16,3 0 0-16,-3 0 0 0,3 17 0 15,16-17 0-15,-19 18 0 16,2 0 0-16,0-1 0 16,-18 35 35-16,16 2-35 0,19-1 0 15,19-1 0-15,-19-16 0 16,17-18 0-16,1 0 0 16,-1-1 0-16,-17-17 0 15,17 0-13-15,2 0 13 0,-19-17 0 16,16-1 0-16,3 0 0 0,-3 0 0 15,3 0 0-15,-19-17 0 16,16 18 0-16,4-18 0 16,-20 17 37-16,18-18-37 0,-18 36 0 15,17 0 0 1,-17 0 0-16,0 19 0 0,17-2 0 16,-17 18 2-16,18 0-2 15,-1 0 0-15,-17-17 0 0,18 18 0 16,-18-18 0-16,0-18 0 15,0 0 0-15,0 0 0 0</inkml:trace>
  <inkml:trace contextRef="#ctx0" brushRef="#br0" timeOffset="-54239.92">28556 15256 307 0,'0'0'0'0,"0"0"0"0,0 0 0 0,-18 0 0 0,18 0 0 16,0 0 0-16,-19 0 0 15,19-18 156 1,0-16-156-16,0 16 0 0,19 1 0 0,-19-1 0 16,18-17 0-16,-1 16 0 15,1-16 101 1,18 18-101-16,-1-1 0 0,-1 0 0 0,-34 1 0 15,35 0 0 1,-16-1 0-16,-3 18 0 0,-16 0-169 0,0 0 169 16</inkml:trace>
  <inkml:trace contextRef="#ctx0" brushRef="#br0" timeOffset="-53589.91">28766 15080 256 0,'0'17'0'0,"0"-17"0"15,19 19 189-15,-1-19-189 0,0 17 0 0,-2-17 0 0,3 18 0 16,-2-18 0 0,1 0 0-16,-1-18 0 0,1 18 0 0,-1-17 121 31,1 17-121-31,-1-19 0 15,-17 2 0-15,19-1 0 0,-19 1 0 16,0-1 0-16,0 18 0 16,0-18 99-16,-19 1-99 15,19 17 0-15,-17 0 0 0,-1 0 0 16,1 17 0-16,-1 1 0 16,1 0 0-16,-1 34 0 0,18-16 0 15,0 17 0-15,0-18 66 16,18 0-66-16,-1 1 0 15,1-18 0-15,17 17 0 16,-18-18 0-16,2 1 0 0,15-18 37 16,-16 0-37-16,1-18 0 0,-3 18 0 15,3-17 0-15,-2-1 0 16,1 1 0-16,17-18 0 16,-1-19 41-16,-15 19-41 0,-19 0 0 15,17 0 0-15,1-1 0 16,-1 1 0-16,18-1 0 0,1 19 0 15,-17 0 34-15,16-1-34 16,0-1 0-16,-19 2 0 16,20 17 0-16,0-17 0 15,-1 17 0-15,-19 0 0 16,-16 0 0-16,0 0 0 0</inkml:trace>
  <inkml:trace contextRef="#ctx0" brushRef="#br0" timeOffset="-50270.31">28502 15116 182 0,'0'0'0'16,"0"0"0"-16,0 0 0 0,0 0 0 15,0 17 0-15,0-17 0 16,0 18 121-16,-17-18-121 16,17 0 0-16,0 18 0 15,0-18 0-15,0 0 0 0,0 17 0 16,0-17 0-16,0 0 0 0,0 18 0 15,0-1 81 1,0 0-81-16,0 1 0 0,0 1 0 16,0-2 0-16,0 1 0 15,0-18 0-15,0 17 0 16,0 1 0-16,0-1 0 16,0-17 0-16,0 18 58 0,0-1-58 15,0 1 0-15,17-18 0 0,-17 18 0 16,0-18 0-16,0 18 0 15,0-18 0-15,0 0 0 0</inkml:trace>
  <inkml:trace contextRef="#ctx0" brushRef="#br0" timeOffset="-35169.67">17989 15380 113 0,'0'0'0'0,"0"0"0"15,0 0 0-15,0 0 132 0,0 0-132 16,0 0 0-16,19 0 0 16,-3 17 0-16,3-17 0 15,-1 0 0-15,-1 0 96 0,2 0-96 16,-3 0 0-16,20 0 0 15,-1 0 0-15,1 0 0 16,-1 0 64-16,0 0-64 0,18 0 0 0,-18 18 0 16,2-18 0-16,15 0 0 15,-18 0 0-15,1 18 0 0,19-18 0 16,-19 18 0-16,0-18 0 16,18 0 41-16,0 18-41 0,-18-1 0 15,18-17 0-15,-1 0 0 16,-15 18 0-16,16-18 0 0,-2 0 0 31,-15 0 0-31,17 17 0 0,0-17 32 16,-18 17-32-16,19-17 0 15,-1 0 0-15,-2 0 0 16,3 0 0-16,0-17 0 16,-1 17 0-16,-18 0 0 0,35-17 35 15,-17 17-35-15,0 0 0 16,1 0 0-16,-2 0 0 0,1 0 0 15,-2 0 0-15,4 17 0 16,-3-17 0-16,-17 17 28 16,37-17-28-16,-20 0 0 0,-16 0 0 15,34 0 0-15,-35 0 0 16,18 18 0-16,-1-18 0 16,2 19 0-16,-2-19 0 15,2 17 25-15,0-17-25 0,-3 18 0 16,2-18 0-16,1 0 0 0,-1 17 0 15,-2-17 0-15,20 18 0 16,-17-18 0-16,-2 17 31 16,2-17-31-16,0 18 0 0,-3-1 0 15,21 1 0-15,-19 0 0 16,-1-18 0-16,17 18 19 16,-15 0-19-16,17-18 0 15,0 17 0-15,-18-17 0 0,-1 18 0 16,19-1 0-16,-18 0 0 0,17 1 0 15,-18-1 0-15,3 20 18 16,15-20-18-16,19 1 0 16,-37-1 0-16,19 1 0 15,-1-1 0-15,-17 1 0 0,17-1 0 16,2 20 0-16,-2-20 15 0,-16 1-15 16,15 16 0-1,1-16 0-15,1-1 0 0,0 1 0 16,-1 1 0-16,1-2 0 15,0 0 0-15,-1-17 10 0,-1 18-10 16,21 0 0 0,-20-1 0-16,1 18 0 0,0-16 0 15,-1-1 0-15,0 17 0 16,0-18 0-16,21 18 0 0,-22-18 0 0,18-17 15 16,-16 18-15-16,-1 1 0 15,19-19 0-15,-1 17 0 16,1 0 0-1,-20-17 0-15,20 18 32 0,18-18-32 16,-2 18 0-16,-17-1 0 16,0-17 0-16,1 18 0 0,17-18 0 0,-19 0 0 15,19 0 0 1,-17 0 0-16,16-18 0 0,1 18 42 16,-1 0-42-16,37 0 0 0,-36 0 0 15,0 0 0 1,0 18 0-16,-19-18 56 0,36 17-56 0,-15-17 0 31,-4 0 0-31,21 17 0 0,-19-17 0 16,-2 0 0-16,21-17 0 15,-20 17 0-15,18 0 0 0,0 0 41 16,2-17-41-16,-3 17 0 16,3-18 0-16,-2 18 0 0,-1 0 0 15,3-17 0-15,-2 17 0 16,2 0 0-16,-2 0 0 0,0 0 0 15,1 0 29 1,-1 0-29-16,0 0 0 0,2 0 0 16,-3-18 0-16,19 18 0 15,-18-18 0-15,2 18 0 0,-3-17 34 16,-51 17-34-16,-71 0 0 0,212-17 0 16,-70 17 0-16,-20 17 0 0,20-17 0 15,-20 0 34-15,-16 17-34 16,19-17 0-16,-2 0 0 15,0 0 0-15,-18-17 0 16,2 17 0-16,-2-17 0 16,18 17 0-16,-16 0 0 15,-18 17 0-15,17-17 25 16,-36 0-25-16,35 0 0 0,-70 0 0 16,55-17 0-16,-3 17 0 15,-34 0 0-15,-1-19 0 0,3 19 16 16,-4 0-16-16,-15 0 0 15,0 0 0-15,15 19 0 0,-15-19 0 16,-18 0 0-16,17 0 12 16,-16 17-12-16,15-17 0 0,-15 0 0 15,-3 0 0-15,3 0 0 16,-3 0 0-16,20 17-80 16,-18-17 80-16,-1 0 0 0,1 0 0 0,-18 0 0 15,0 0 0 1</inkml:trace>
  <inkml:trace contextRef="#ctx0" brushRef="#br0" timeOffset="-2631.48">29138 12805 8 0,'0'0'0'0,"0"0"0"0,0 0 0 15,0 0 0-15,0 0 0 16,0 0 0-16,0 0 0 0,0 0 13 16,0 0-13-16,0 0 0 0,0 0 0 15,-18-18 0 1,18 18 0-16,0 0 0 0,0 0 0 16,0 0 0-16,0 0 0 15,0-17 0-15,0 17 124 16,0 17-124-16,0-17 0 0,0 0 0 15,0 0 0-15,0 0 0 16,0 0 93-16,0 0-93 0,0 0 0 16,18 0 0-16,-18 0 0 0,0 0 0 15,0 0 0-15,0 0 0 16,0 0 0-16,0 0 0 16,0 0 0-16,18 0 0 15,-18 0 63-15,17 0-63 0,-17 0 0 16,18 18 0-16,-2-18 0 15,-16 0 0-15,19 0 0 16,-19 0 0-16,0 0 0 0,17 0 0 16,1 0 0-16,-18 0 53 15,17 0-53-15,-17 0 0 16,18 0 0-16,-18 0 0 16,17 0 0-16,-17 0 0 15,19 0 0-15,-2 17 45 0,-17-17-45 16,19 0 0-16,-19 0 0 0,16 0 0 15,-16 0 0-15,19 0 0 16,-19 0 35-16,0 0-35 0,16 0 0 16,-16 18 0-16,19-18 0 15,-19 0 0-15,0 0 0 16,16 0 0-16,-16 0 26 0,0 0-26 16,0 0 0-16,19 17 0 15,-19-17 0-15,0 0 0 16,0 0 0-16,0 0 0 15,0 0 0-15,17 0-138 16,-17 0 138-16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3F2D6-5FDD-45CA-BCF9-ED40778F96A6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F02D1-CCD8-4362-BE4E-2F04969E25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1768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Næste modul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F02D1-CCD8-4362-BE4E-2F04969E251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9510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4EAA8-28A3-43E0-BB18-E16139294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CCD320-ED53-4795-B5CB-18F0CC867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F9EDF2-E2E3-4D28-A208-9ADF6EF9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DF4C8-262A-4612-9885-66F4E50F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A8D0F7-D25A-49E9-8FDB-05A17F25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9016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74717-2CE5-4D85-8C83-4C9F31EA1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44F578-2B4B-46DB-A099-6AA67BFE4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6146DE-F4E4-4AFB-B530-CC0B2EDB8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7AB28F-B71A-4DFE-B996-3EC0EFC9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E38EDC-B21D-4951-A52B-5AFD055C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921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AAF685-61F7-4D03-9E2A-A4E58F1D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04FFD5B-AE70-44E4-AFC8-E53F5A3F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89F033-2CBC-4B93-A749-42940EBC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0048EB-F1AA-47AD-9324-3BD7B371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F4CB80-20C8-43DB-82E4-47BF500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01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1B18F-515B-4B7D-9FED-2B3E8B436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2A7171-BF4A-4CFA-960E-014695DBA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EA67905-C7D5-4F80-9472-C8E859C4C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71580F-0AB7-4734-B12F-6432ADD6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86EF11-F7F6-4373-836C-B6BD17CC0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0FC803-12F9-4E46-92F7-B10A358F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828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4EC21-EC2D-4BFC-A254-D19D5709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A5255F-6138-48DF-9810-4EC28B22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11896D-D0B8-4778-892C-A85236EA1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DCA28D1-D09B-474F-B854-EF66B6D85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69AE19-4D65-42EE-9BD0-77CD30B92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1EA8AF4-418C-44A0-9CF3-FA28234A0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19C71BA-91F9-4CC9-9005-CF4758E91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AC23C4C-0A9A-4513-9E81-5373F49B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865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6D47B-AC6E-497E-B506-0F8D0B7B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F341BC-9DBD-4340-B491-EC480E1BC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5307A8-B737-4235-9C28-B1DA0A16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EA17169-CBD0-4C9A-8949-C7D2E6DC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48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2844733-1905-4D72-A2F5-7C4D56F3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FFC7A03-9898-4A18-AF6A-449CDBEB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F12EC2-2CE3-485A-8735-995E62CB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62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ED71A-C0E5-486B-B922-AC8829C4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7D295-A598-4DD5-9E2F-DFDF824FB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EE1ECCE-EBF1-4D9F-8BAC-7190A943B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54B430E-F339-44C8-8E9A-23D7B5B1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4A38B6-1581-49C6-8A92-F24D9B17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D7A304-5D4F-4DB5-BBB6-6BA41899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638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10923-00E3-448F-A7D8-D3FE5E3D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A3D9EF-B409-4474-94C4-7C5EFD7AC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C36034-48B0-4FB9-B21B-4F46B84B9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7D127A-7C43-48F4-AF46-8839E407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A78A2B2-F61F-4CC9-9241-7D89E591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2B0BE5-2F5B-4CBE-9CCA-B6369531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963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8FA0A-DB97-4255-8569-87CE145A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2FB691-E967-4989-A269-271711796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9EEA75-0493-4A85-B686-8459261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4D0BB3-FF5D-43A9-A017-BF464255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C3FA76-BA71-4E41-B223-5B64708A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80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6715E1C-F394-430B-B833-D5A0BC489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F8DDFC-81AC-4EDE-A337-6AC39DB2B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F8A7E5-C546-48CF-BCAB-41BF05B5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923185-ED37-4228-810D-7BC797FA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B3C226-E636-47F4-80EB-184E5385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9094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082E6B-4D8D-11D7-10E6-A4622099A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1988E1-2A4B-2A8C-E307-04ECB530C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BED859-49D1-D7EA-33E1-46DD1BF6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9B374B-81D5-9030-2B71-696B3CEB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8EE8B3-5A60-0384-5189-98E06F4D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276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294AE-23E0-3BF8-CD50-32F65397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C911B1-77E1-8B06-40AB-C23FD9B1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9077DD-6747-BA41-1616-6F732AA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93A3FC-1535-28C8-399B-3A425A766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44E3A7-A69E-C7EF-B839-852EB2EE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6652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08407-7273-3EA7-5025-6EF9244DA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67C5AD-D5FF-6CDC-7645-718887DD9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2AFD86-1E6F-3517-E7CF-D10AD084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A5FCA3-D31C-852B-C216-D1517ECAB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578413-6229-B15B-1B28-E87F33B2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3609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469F9-2CCB-C069-F89E-6A0698AD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767866-617D-C2B7-762B-8225F995C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311725-A16F-BBA6-0AC9-85A011754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3585D-1052-213A-1702-ECAB8E7E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45111E-553A-1C37-BBE4-6F7BB9AC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AD0314-3446-F305-7FA3-49C9EF2E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6470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AB725-D74D-1DCD-3BE0-89DDBD2C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067E75-8D0F-C00F-5CAF-3DAF109C7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E00723-BFB9-E599-92C7-42E471A83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5658554-73B6-43FD-3E10-8E5451655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5042044-96C4-87B1-7084-93FE83162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77E258F-B8A3-73AA-7B5B-0A2D2817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C18B8BA-1F07-0D70-27F2-1DCD5FAC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CDB529E-229F-7634-8DC9-DC004CC3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2332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837B0-F24E-342D-9C1A-6C8333C8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5FD79A4-A0A7-DA29-5933-1CA7DB0F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3766561-AF0E-5613-0F25-B0DD3102F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3E72DA3-5A63-EC7B-47F3-C6A3E8A41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585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39DA72-9928-8DC7-24D0-8E17CFDC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837550C-D36E-590D-3122-E63BBCB5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575701-0F6F-2BC0-CA0F-6B81D97E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6620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7663-1E08-3BCB-55FA-500399CA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FEFE87-35CA-FE9C-275E-5E94ECC4E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ADD618B-B0C4-035C-3C2F-6719C188F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418F6A-54C7-CEB8-6B9B-393598120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B0A72F8-E405-B845-5963-504548BC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B2E6B8-E350-D99F-BEB7-6507929A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43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3C2B2-0C6C-CDAC-E3B8-0083C355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251DBC1-3B26-AE1E-2FE1-DE44199B89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105D76-AFDD-C42F-38F4-3C1B1C04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65FA00-5668-DA1B-29E8-F59CF143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B570CE-0AA6-FF16-FB08-6781CE9C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AEDC2E-326E-578A-9BB4-0700436B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376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10197B-DB61-FD48-1352-1ABAE019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C81E6A8-4FE2-E316-2513-F65E3779D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37C60-2E85-48A7-762E-50BDB4DB8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3FDA86-18BD-94D2-80C0-A532F0D74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8F05BB-DD7C-7BD0-F2D7-4F619E86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452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AE54AF8-4D99-107B-CD4D-39007ACB5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004463-261B-E4E6-A99A-C8CEF9CC8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1A354F-1DC8-34C1-ABE1-EC60674F2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C23ECD-A57E-F96C-D569-A834BCAB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E36393-F39B-BB55-5687-44642D6A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27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A19C258-8CE3-480A-9B9F-72ECA405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0C4222-2ABD-4C25-94CC-791CB25F6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6B5B7-2FBF-4066-844B-F0C3B1FBA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20E91-9491-4002-A08B-A512B39ED1C5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1DBB6C-A951-4BCF-9E57-98E4A25B7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CE9C37-1EC9-40BD-B7C7-727B9BB78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976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EBDBB26-598C-6E96-C085-BFB8F81C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D796C3-9FB8-EAED-B116-9C612C26F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107636-B5DB-B604-17A6-AD20D083F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020B17-9020-406A-8B65-C988DFD70231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1C4D86-6251-3463-0054-9F68B7355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C08DC9-4954-4584-1B09-D5F3F4949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25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gnskaber">
            <a:extLst>
              <a:ext uri="{FF2B5EF4-FFF2-40B4-BE49-F238E27FC236}">
                <a16:creationId xmlns:a16="http://schemas.microsoft.com/office/drawing/2014/main" id="{5FC45E57-E203-4C2D-8834-0CA91B9D3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3FA482-5E32-45AA-AC86-68778359E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Årsregnskab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D9534F9-2BCD-4ABB-BE5A-4E7B6D845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i="1" dirty="0">
                <a:solidFill>
                  <a:srgbClr val="FFFFFF"/>
                </a:solidFill>
              </a:rPr>
              <a:t>Nyt forløb: Regnskab</a:t>
            </a:r>
          </a:p>
        </p:txBody>
      </p:sp>
    </p:spTree>
    <p:extLst>
      <p:ext uri="{BB962C8B-B14F-4D97-AF65-F5344CB8AC3E}">
        <p14:creationId xmlns:p14="http://schemas.microsoft.com/office/powerpoint/2010/main" val="3392626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AC79DE-9C7C-45DA-B8A9-C15CCD1B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da-DK" sz="3200" dirty="0">
                <a:solidFill>
                  <a:schemeClr val="bg1"/>
                </a:solidFill>
              </a:rPr>
              <a:t>Krav til regnskabet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965753A-4CCD-5598-BCCA-24F4A397B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214" y="1597387"/>
            <a:ext cx="8406099" cy="492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8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6D3A5-1B68-58CE-8024-4674410D0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98D75684-67C0-D87C-4136-E7C4A5C54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A8334A-6A7C-E9B3-35A6-DF4A0C4E4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da-DK" sz="3200">
                <a:solidFill>
                  <a:schemeClr val="bg1"/>
                </a:solidFill>
              </a:rPr>
              <a:t>Årsregnskabet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A24865B-89B6-0C1F-CEE1-D3F0E750A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691313"/>
            <a:ext cx="10905066" cy="436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7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9DD0511-A11C-7150-AB2A-B86986BA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80" y="1898741"/>
            <a:ext cx="7767530" cy="431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328B41-1118-4013-825E-9E8381F2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(Indtægter kommer fra </a:t>
            </a:r>
            <a:r>
              <a:rPr lang="da-DK" sz="2400" b="1" dirty="0">
                <a:solidFill>
                  <a:schemeClr val="accent6"/>
                </a:solidFill>
              </a:rPr>
              <a:t>omsætning</a:t>
            </a:r>
            <a:r>
              <a:rPr lang="da-DK" sz="2400" dirty="0"/>
              <a:t>)</a:t>
            </a:r>
            <a:br>
              <a:rPr lang="da-DK" sz="3600" dirty="0"/>
            </a:br>
            <a:r>
              <a:rPr lang="da-DK" sz="4000" b="1" dirty="0">
                <a:solidFill>
                  <a:srgbClr val="C00000"/>
                </a:solidFill>
              </a:rPr>
              <a:t>Omkostninger</a:t>
            </a:r>
            <a:r>
              <a:rPr lang="da-DK" sz="4000" dirty="0"/>
              <a:t> er delt i to:</a:t>
            </a:r>
          </a:p>
        </p:txBody>
      </p:sp>
      <p:sp>
        <p:nvSpPr>
          <p:cNvPr id="3" name="Venstre klammeparentes 2">
            <a:extLst>
              <a:ext uri="{FF2B5EF4-FFF2-40B4-BE49-F238E27FC236}">
                <a16:creationId xmlns:a16="http://schemas.microsoft.com/office/drawing/2014/main" id="{AB83F61F-7BA0-F17B-04C4-5B03E5AAD386}"/>
              </a:ext>
            </a:extLst>
          </p:cNvPr>
          <p:cNvSpPr/>
          <p:nvPr/>
        </p:nvSpPr>
        <p:spPr>
          <a:xfrm>
            <a:off x="2320394" y="4206240"/>
            <a:ext cx="307571" cy="18288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Højre klammeparentes 5">
            <a:extLst>
              <a:ext uri="{FF2B5EF4-FFF2-40B4-BE49-F238E27FC236}">
                <a16:creationId xmlns:a16="http://schemas.microsoft.com/office/drawing/2014/main" id="{A13EAA0E-0A90-797B-718B-5DBE8C9F7711}"/>
              </a:ext>
            </a:extLst>
          </p:cNvPr>
          <p:cNvSpPr/>
          <p:nvPr/>
        </p:nvSpPr>
        <p:spPr>
          <a:xfrm>
            <a:off x="9711955" y="3358343"/>
            <a:ext cx="493869" cy="27016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98C18881-7D88-3A23-C569-F78AF5C54D5C}"/>
                  </a:ext>
                </a:extLst>
              </p14:cNvPr>
              <p14:cNvContentPartPr/>
              <p14:nvPr/>
            </p14:nvContentPartPr>
            <p14:xfrm>
              <a:off x="501480" y="2164680"/>
              <a:ext cx="11258280" cy="4363200"/>
            </p14:xfrm>
          </p:contentPart>
        </mc:Choice>
        <mc:Fallback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98C18881-7D88-3A23-C569-F78AF5C54D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120" y="2155320"/>
                <a:ext cx="11277000" cy="438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77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1BA12-3B92-21E8-FA0D-977F0BFA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A33BC9-CAA3-112E-CF6C-AABA3E57E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Variable</a:t>
            </a:r>
            <a:r>
              <a:rPr lang="da-DK" sz="2000" dirty="0"/>
              <a:t>: Ænder sig med det salg du har		 </a:t>
            </a:r>
            <a:r>
              <a:rPr lang="da-DK" sz="2000" b="1" dirty="0"/>
              <a:t>Faste</a:t>
            </a:r>
            <a:r>
              <a:rPr lang="da-DK" sz="2000" dirty="0"/>
              <a:t>: Ænder sig ikke med det salg du har</a:t>
            </a:r>
          </a:p>
          <a:p>
            <a:pPr marL="0" indent="0">
              <a:buNone/>
            </a:pPr>
            <a:r>
              <a:rPr lang="da-DK" sz="2000" dirty="0"/>
              <a:t>						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F1012F-DB4F-3E3A-A45C-E0F0FC984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59"/>
          <a:stretch/>
        </p:blipFill>
        <p:spPr>
          <a:xfrm>
            <a:off x="1340138" y="1461176"/>
            <a:ext cx="3348595" cy="338184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082D98A-598A-770F-4DEC-4DA76EAB6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97"/>
          <a:stretch/>
        </p:blipFill>
        <p:spPr>
          <a:xfrm>
            <a:off x="6828816" y="1341202"/>
            <a:ext cx="3241591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7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Kaffebar genåbner på tomt universitet: Efter en halv time kom den første  kunde">
            <a:extLst>
              <a:ext uri="{FF2B5EF4-FFF2-40B4-BE49-F238E27FC236}">
                <a16:creationId xmlns:a16="http://schemas.microsoft.com/office/drawing/2014/main" id="{CA91CA72-E00D-42D7-83C3-054FAD3C49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CBFD06-F91C-49BC-AE2E-D1C5ECAF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 err="1"/>
              <a:t>Øvelse</a:t>
            </a:r>
            <a:r>
              <a:rPr lang="en-US" sz="2800" dirty="0"/>
              <a:t>: </a:t>
            </a:r>
            <a:br>
              <a:rPr lang="en-US" sz="4800" dirty="0"/>
            </a:br>
            <a:r>
              <a:rPr lang="en-US" sz="4800" dirty="0" err="1"/>
              <a:t>Faste</a:t>
            </a:r>
            <a:r>
              <a:rPr lang="en-US" sz="4800" dirty="0"/>
              <a:t> </a:t>
            </a:r>
            <a:r>
              <a:rPr lang="en-US" sz="4800" dirty="0" err="1"/>
              <a:t>og</a:t>
            </a:r>
            <a:r>
              <a:rPr lang="en-US" sz="4800" dirty="0"/>
              <a:t> variable </a:t>
            </a:r>
            <a:r>
              <a:rPr lang="en-US" sz="4800" dirty="0" err="1"/>
              <a:t>omkostninger</a:t>
            </a:r>
            <a:r>
              <a:rPr lang="en-US" sz="4800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A2DCF3-D1CA-49B6-A9A1-E0E2A6D9D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659219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Læs</a:t>
            </a:r>
            <a:r>
              <a:rPr lang="en-US" dirty="0"/>
              <a:t> </a:t>
            </a:r>
            <a:r>
              <a:rPr lang="en-US" dirty="0" err="1"/>
              <a:t>teksten</a:t>
            </a:r>
            <a:r>
              <a:rPr lang="en-US" dirty="0"/>
              <a:t> i afs. 5.3 </a:t>
            </a:r>
            <a:br>
              <a:rPr lang="en-US" dirty="0"/>
            </a:br>
            <a:r>
              <a:rPr lang="en-US" dirty="0"/>
              <a:t>(s. 144-146)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 </a:t>
            </a:r>
            <a:r>
              <a:rPr lang="en-US" dirty="0" err="1"/>
              <a:t>kaffebarens</a:t>
            </a:r>
            <a:r>
              <a:rPr lang="en-US" dirty="0"/>
              <a:t> </a:t>
            </a:r>
            <a:r>
              <a:rPr lang="en-US" dirty="0" err="1"/>
              <a:t>omsætning</a:t>
            </a:r>
            <a:r>
              <a:rPr lang="en-US" dirty="0"/>
              <a:t> i </a:t>
            </a:r>
            <a:r>
              <a:rPr lang="en-US" dirty="0" err="1"/>
              <a:t>tabel</a:t>
            </a:r>
            <a:r>
              <a:rPr lang="en-US" dirty="0"/>
              <a:t> 5.1 (s. 145)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Lav </a:t>
            </a:r>
            <a:r>
              <a:rPr lang="en-US" dirty="0" err="1"/>
              <a:t>øvelse</a:t>
            </a:r>
            <a:r>
              <a:rPr lang="en-US" dirty="0"/>
              <a:t> 5.2 (s. 146)</a:t>
            </a:r>
            <a:br>
              <a:rPr lang="en-US" dirty="0"/>
            </a:br>
            <a:r>
              <a:rPr lang="en-US" i="1" dirty="0"/>
              <a:t>(</a:t>
            </a:r>
            <a:r>
              <a:rPr lang="en-US" i="1" dirty="0" err="1"/>
              <a:t>skriv</a:t>
            </a:r>
            <a:r>
              <a:rPr lang="en-US" i="1" dirty="0"/>
              <a:t> </a:t>
            </a:r>
            <a:r>
              <a:rPr lang="en-US" i="1" dirty="0" err="1"/>
              <a:t>ned</a:t>
            </a:r>
            <a:r>
              <a:rPr lang="en-US" i="1" dirty="0"/>
              <a:t>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Luk virksomheden op!, 2. udg. (Bog, Hæftet, Dansk) af Sofie Kærn Heding">
            <a:extLst>
              <a:ext uri="{FF2B5EF4-FFF2-40B4-BE49-F238E27FC236}">
                <a16:creationId xmlns:a16="http://schemas.microsoft.com/office/drawing/2014/main" id="{EEB182DF-22BD-AF7F-A632-6ECC9B1A19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5383"/>
          <a:stretch/>
        </p:blipFill>
        <p:spPr bwMode="auto">
          <a:xfrm rot="562220">
            <a:off x="4077324" y="5382176"/>
            <a:ext cx="762691" cy="11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482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6F0B6-E592-E07E-A6B6-05EEE020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F428E5-7BDE-8E99-23F0-34B8CB9BB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51319" cy="4351338"/>
          </a:xfrm>
        </p:spPr>
        <p:txBody>
          <a:bodyPr>
            <a:normAutofit fontScale="62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da-DK" dirty="0"/>
              <a:t>Find flere eksempler på faste omkostninger for en fiktiv kaffebar.</a:t>
            </a:r>
          </a:p>
          <a:p>
            <a:pPr marL="514350" indent="-514350" algn="l">
              <a:buFont typeface="+mj-lt"/>
              <a:buAutoNum type="arabicPeriod"/>
            </a:pPr>
            <a:endParaRPr lang="da-DK" dirty="0"/>
          </a:p>
          <a:p>
            <a:pPr marL="514350" indent="-514350" algn="l">
              <a:buFont typeface="+mj-lt"/>
              <a:buAutoNum type="arabicPeriod"/>
            </a:pPr>
            <a:r>
              <a:rPr lang="da-DK" dirty="0"/>
              <a:t>Find flere eksempler på variable omkostninger for en fiktiv kaffebar.</a:t>
            </a:r>
          </a:p>
          <a:p>
            <a:pPr marL="514350" indent="-514350" algn="l">
              <a:buFont typeface="+mj-lt"/>
              <a:buAutoNum type="arabicPeriod"/>
            </a:pPr>
            <a:endParaRPr lang="da-DK" dirty="0"/>
          </a:p>
          <a:p>
            <a:pPr marL="514350" indent="-514350" algn="l">
              <a:buFont typeface="+mj-lt"/>
              <a:buAutoNum type="arabicPeriod"/>
            </a:pPr>
            <a:r>
              <a:rPr lang="da-DK" dirty="0"/>
              <a:t>Hvordan kan man øge omsætningen i den fiktive kaffebar?</a:t>
            </a:r>
          </a:p>
          <a:p>
            <a:pPr marL="514350" indent="-514350" algn="l">
              <a:buFont typeface="+mj-lt"/>
              <a:buAutoNum type="arabicPeriod"/>
            </a:pPr>
            <a:endParaRPr lang="da-DK" dirty="0"/>
          </a:p>
          <a:p>
            <a:pPr marL="514350" indent="-514350" algn="l">
              <a:buFont typeface="+mj-lt"/>
              <a:buAutoNum type="arabicPeriod"/>
            </a:pPr>
            <a:r>
              <a:rPr lang="da-DK" dirty="0"/>
              <a:t>Giv et eksempel på, hvordan man kan minimere de faste omkostninger.</a:t>
            </a:r>
          </a:p>
          <a:p>
            <a:pPr marL="514350" indent="-514350" algn="l">
              <a:buFont typeface="+mj-lt"/>
              <a:buAutoNum type="arabicPeriod"/>
            </a:pPr>
            <a:endParaRPr lang="da-DK" dirty="0"/>
          </a:p>
          <a:p>
            <a:pPr marL="514350" indent="-514350" algn="l">
              <a:buFont typeface="+mj-lt"/>
              <a:buAutoNum type="arabicPeriod"/>
            </a:pPr>
            <a:r>
              <a:rPr lang="da-DK" dirty="0"/>
              <a:t>Giv et eksempel på, hvordan man kan minimere de variable omkostninger.</a:t>
            </a:r>
          </a:p>
          <a:p>
            <a:pPr marL="514350" indent="-514350" algn="l">
              <a:buFont typeface="+mj-lt"/>
              <a:buAutoNum type="arabicPeriod"/>
            </a:pPr>
            <a:endParaRPr lang="da-DK" dirty="0"/>
          </a:p>
          <a:p>
            <a:pPr marL="514350" indent="-514350" algn="l">
              <a:buFont typeface="+mj-lt"/>
              <a:buAutoNum type="arabicPeriod"/>
            </a:pPr>
            <a:r>
              <a:rPr lang="da-DK" dirty="0"/>
              <a:t>Hvilke konsekvenser vil dine to forslag have på omsætningen i kaffebaren?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C2FFBE9-6A3C-4CA8-E215-3A0142B41682}"/>
              </a:ext>
            </a:extLst>
          </p:cNvPr>
          <p:cNvSpPr txBox="1"/>
          <p:nvPr/>
        </p:nvSpPr>
        <p:spPr>
          <a:xfrm rot="20424110">
            <a:off x="4560360" y="1298069"/>
            <a:ext cx="183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- husleje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311AC24C-1BCC-B274-E561-BD60564BE70D}"/>
                  </a:ext>
                </a:extLst>
              </p14:cNvPr>
              <p14:cNvContentPartPr/>
              <p14:nvPr/>
            </p14:nvContentPartPr>
            <p14:xfrm>
              <a:off x="2926800" y="1365120"/>
              <a:ext cx="9011160" cy="4628880"/>
            </p14:xfrm>
          </p:contentPart>
        </mc:Choice>
        <mc:Fallback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311AC24C-1BCC-B274-E561-BD60564BE7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7440" y="1355760"/>
                <a:ext cx="9029880" cy="464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192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ksempel på caféindretning. Hvilket udstyr må ikke mangle i din café? ::  Green Plantation">
            <a:extLst>
              <a:ext uri="{FF2B5EF4-FFF2-40B4-BE49-F238E27FC236}">
                <a16:creationId xmlns:a16="http://schemas.microsoft.com/office/drawing/2014/main" id="{F50B9025-123A-ADB0-8D76-9EE126113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51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B740AA-08B1-7CDA-F374-5C8EB52A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8029921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Lav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etableringsbudget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kaffebar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</a:p>
        </p:txBody>
      </p: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7AC4979F-69F6-7382-E9CA-279B0266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8189">
            <a:off x="9019310" y="3950215"/>
            <a:ext cx="3318020" cy="297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137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175</Words>
  <Application>Microsoft Office PowerPoint</Application>
  <PresentationFormat>Widescreen</PresentationFormat>
  <Paragraphs>36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Office-tema</vt:lpstr>
      <vt:lpstr>1_Office-tema</vt:lpstr>
      <vt:lpstr>Årsregnskab</vt:lpstr>
      <vt:lpstr>Krav til regnskabet </vt:lpstr>
      <vt:lpstr>Årsregnskabet</vt:lpstr>
      <vt:lpstr>(Indtægter kommer fra omsætning) Omkostninger er delt i to:</vt:lpstr>
      <vt:lpstr>Omkostninger</vt:lpstr>
      <vt:lpstr>Øvelse:  Faste og variable omkostninger </vt:lpstr>
      <vt:lpstr>Opsamling</vt:lpstr>
      <vt:lpstr>Lav etableringsbudget for en kaffebar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Årsregnskab</dc:title>
  <dc:creator>Line Pedersen</dc:creator>
  <cp:lastModifiedBy>Line Bach Pedersen</cp:lastModifiedBy>
  <cp:revision>1</cp:revision>
  <dcterms:created xsi:type="dcterms:W3CDTF">2022-03-12T10:38:44Z</dcterms:created>
  <dcterms:modified xsi:type="dcterms:W3CDTF">2025-01-22T14:03:57Z</dcterms:modified>
</cp:coreProperties>
</file>