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4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9.xml" ContentType="application/inkml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sldIdLst>
    <p:sldId id="256" r:id="rId4"/>
    <p:sldId id="258" r:id="rId5"/>
    <p:sldId id="285" r:id="rId6"/>
    <p:sldId id="259" r:id="rId7"/>
    <p:sldId id="257" r:id="rId8"/>
    <p:sldId id="266" r:id="rId9"/>
    <p:sldId id="261" r:id="rId10"/>
    <p:sldId id="286" r:id="rId11"/>
    <p:sldId id="272" r:id="rId12"/>
    <p:sldId id="267" r:id="rId13"/>
    <p:sldId id="262" r:id="rId14"/>
    <p:sldId id="275" r:id="rId15"/>
    <p:sldId id="264" r:id="rId16"/>
    <p:sldId id="278" r:id="rId17"/>
    <p:sldId id="279" r:id="rId18"/>
    <p:sldId id="280" r:id="rId19"/>
    <p:sldId id="281" r:id="rId20"/>
    <p:sldId id="274" r:id="rId21"/>
    <p:sldId id="283" r:id="rId22"/>
    <p:sldId id="287" r:id="rId23"/>
    <p:sldId id="282" r:id="rId24"/>
    <p:sldId id="289" r:id="rId25"/>
    <p:sldId id="288" r:id="rId26"/>
    <p:sldId id="268" r:id="rId27"/>
    <p:sldId id="265" r:id="rId2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100466-AE28-4605-AD6B-F32E976BC192}" v="73" dt="2025-01-29T10:18:06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5109" autoAdjust="0"/>
  </p:normalViewPr>
  <p:slideViewPr>
    <p:cSldViewPr snapToGrid="0">
      <p:cViewPr varScale="1">
        <p:scale>
          <a:sx n="50" d="100"/>
          <a:sy n="50" d="100"/>
        </p:scale>
        <p:origin x="11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Bach Pedersen" userId="24c2cda2-fe33-49b9-8170-7d90734f430a" providerId="ADAL" clId="{FD100466-AE28-4605-AD6B-F32E976BC192}"/>
    <pc:docChg chg="undo custSel addSld delSld modSld sldOrd">
      <pc:chgData name="Line Bach Pedersen" userId="24c2cda2-fe33-49b9-8170-7d90734f430a" providerId="ADAL" clId="{FD100466-AE28-4605-AD6B-F32E976BC192}" dt="2025-01-29T10:18:06.255" v="1314"/>
      <pc:docMkLst>
        <pc:docMk/>
      </pc:docMkLst>
      <pc:sldChg chg="addSp modSp mod setBg addAnim setClrOvrMap">
        <pc:chgData name="Line Bach Pedersen" userId="24c2cda2-fe33-49b9-8170-7d90734f430a" providerId="ADAL" clId="{FD100466-AE28-4605-AD6B-F32E976BC192}" dt="2025-01-17T07:55:13.478" v="27" actId="20577"/>
        <pc:sldMkLst>
          <pc:docMk/>
          <pc:sldMk cId="3660537754" sldId="256"/>
        </pc:sldMkLst>
        <pc:spChg chg="mod">
          <ac:chgData name="Line Bach Pedersen" userId="24c2cda2-fe33-49b9-8170-7d90734f430a" providerId="ADAL" clId="{FD100466-AE28-4605-AD6B-F32E976BC192}" dt="2025-01-17T07:55:04.939" v="10" actId="20577"/>
          <ac:spMkLst>
            <pc:docMk/>
            <pc:sldMk cId="3660537754" sldId="256"/>
            <ac:spMk id="2" creationId="{23D6A265-81D8-05FA-089E-9E964E54ECAC}"/>
          </ac:spMkLst>
        </pc:spChg>
        <pc:spChg chg="mod">
          <ac:chgData name="Line Bach Pedersen" userId="24c2cda2-fe33-49b9-8170-7d90734f430a" providerId="ADAL" clId="{FD100466-AE28-4605-AD6B-F32E976BC192}" dt="2025-01-17T07:55:13.478" v="27" actId="20577"/>
          <ac:spMkLst>
            <pc:docMk/>
            <pc:sldMk cId="3660537754" sldId="256"/>
            <ac:spMk id="3" creationId="{B7FFBDEF-CCB2-40EC-C392-DD5F6CA53F71}"/>
          </ac:spMkLst>
        </pc:spChg>
        <pc:spChg chg="add">
          <ac:chgData name="Line Bach Pedersen" userId="24c2cda2-fe33-49b9-8170-7d90734f430a" providerId="ADAL" clId="{FD100466-AE28-4605-AD6B-F32E976BC192}" dt="2025-01-16T10:38:50.514" v="8" actId="26606"/>
          <ac:spMkLst>
            <pc:docMk/>
            <pc:sldMk cId="3660537754" sldId="256"/>
            <ac:spMk id="9" creationId="{71B2258F-86CA-4D4D-8270-BC05FCDEBFB3}"/>
          </ac:spMkLst>
        </pc:spChg>
        <pc:picChg chg="add mod ord">
          <ac:chgData name="Line Bach Pedersen" userId="24c2cda2-fe33-49b9-8170-7d90734f430a" providerId="ADAL" clId="{FD100466-AE28-4605-AD6B-F32E976BC192}" dt="2025-01-16T10:38:50.514" v="8" actId="26606"/>
          <ac:picMkLst>
            <pc:docMk/>
            <pc:sldMk cId="3660537754" sldId="256"/>
            <ac:picMk id="4" creationId="{A7077002-9247-E3F5-4B93-EBDA38208071}"/>
          </ac:picMkLst>
        </pc:picChg>
      </pc:sldChg>
      <pc:sldChg chg="modSp add del mod">
        <pc:chgData name="Line Bach Pedersen" userId="24c2cda2-fe33-49b9-8170-7d90734f430a" providerId="ADAL" clId="{FD100466-AE28-4605-AD6B-F32E976BC192}" dt="2025-01-17T07:58:44.586" v="34" actId="113"/>
        <pc:sldMkLst>
          <pc:docMk/>
          <pc:sldMk cId="367707674" sldId="257"/>
        </pc:sldMkLst>
        <pc:spChg chg="mod">
          <ac:chgData name="Line Bach Pedersen" userId="24c2cda2-fe33-49b9-8170-7d90734f430a" providerId="ADAL" clId="{FD100466-AE28-4605-AD6B-F32E976BC192}" dt="2025-01-17T07:58:44.586" v="34" actId="113"/>
          <ac:spMkLst>
            <pc:docMk/>
            <pc:sldMk cId="367707674" sldId="257"/>
            <ac:spMk id="3" creationId="{BEA33BC9-CAA3-112E-CF6C-AABA3E57EFF7}"/>
          </ac:spMkLst>
        </pc:spChg>
      </pc:sldChg>
      <pc:sldChg chg="addSp delSp add del setBg delDesignElem">
        <pc:chgData name="Line Bach Pedersen" userId="24c2cda2-fe33-49b9-8170-7d90734f430a" providerId="ADAL" clId="{FD100466-AE28-4605-AD6B-F32E976BC192}" dt="2025-01-17T07:57:05.779" v="32"/>
        <pc:sldMkLst>
          <pc:docMk/>
          <pc:sldMk cId="915181088" sldId="258"/>
        </pc:sldMkLst>
        <pc:spChg chg="add del">
          <ac:chgData name="Line Bach Pedersen" userId="24c2cda2-fe33-49b9-8170-7d90734f430a" providerId="ADAL" clId="{FD100466-AE28-4605-AD6B-F32E976BC192}" dt="2025-01-17T07:57:05.724" v="31"/>
          <ac:spMkLst>
            <pc:docMk/>
            <pc:sldMk cId="915181088" sldId="258"/>
            <ac:spMk id="2055" creationId="{A4AC5506-6312-4701-8D3C-40187889A947}"/>
          </ac:spMkLst>
        </pc:spChg>
      </pc:sldChg>
      <pc:sldChg chg="addSp delSp add del mod">
        <pc:chgData name="Line Bach Pedersen" userId="24c2cda2-fe33-49b9-8170-7d90734f430a" providerId="ADAL" clId="{FD100466-AE28-4605-AD6B-F32E976BC192}" dt="2025-01-29T09:19:44.983" v="1310"/>
        <pc:sldMkLst>
          <pc:docMk/>
          <pc:sldMk cId="271277787" sldId="259"/>
        </pc:sldMkLst>
        <pc:inkChg chg="add">
          <ac:chgData name="Line Bach Pedersen" userId="24c2cda2-fe33-49b9-8170-7d90734f430a" providerId="ADAL" clId="{FD100466-AE28-4605-AD6B-F32E976BC192}" dt="2025-01-29T09:19:44.983" v="1310"/>
          <ac:inkMkLst>
            <pc:docMk/>
            <pc:sldMk cId="271277787" sldId="259"/>
            <ac:inkMk id="3" creationId="{65CE619A-BADB-2190-A41A-92FABFC92317}"/>
          </ac:inkMkLst>
        </pc:inkChg>
      </pc:sldChg>
      <pc:sldChg chg="modSp mod">
        <pc:chgData name="Line Bach Pedersen" userId="24c2cda2-fe33-49b9-8170-7d90734f430a" providerId="ADAL" clId="{FD100466-AE28-4605-AD6B-F32E976BC192}" dt="2025-01-17T09:59:03.032" v="1304" actId="207"/>
        <pc:sldMkLst>
          <pc:docMk/>
          <pc:sldMk cId="4287020397" sldId="261"/>
        </pc:sldMkLst>
        <pc:spChg chg="mod">
          <ac:chgData name="Line Bach Pedersen" userId="24c2cda2-fe33-49b9-8170-7d90734f430a" providerId="ADAL" clId="{FD100466-AE28-4605-AD6B-F32E976BC192}" dt="2025-01-17T08:01:21.731" v="39" actId="404"/>
          <ac:spMkLst>
            <pc:docMk/>
            <pc:sldMk cId="4287020397" sldId="261"/>
            <ac:spMk id="2" creationId="{2AD1CD72-9BF7-4C79-B0D6-DF8BA094390E}"/>
          </ac:spMkLst>
        </pc:spChg>
        <pc:spChg chg="mod">
          <ac:chgData name="Line Bach Pedersen" userId="24c2cda2-fe33-49b9-8170-7d90734f430a" providerId="ADAL" clId="{FD100466-AE28-4605-AD6B-F32E976BC192}" dt="2025-01-17T09:59:03.032" v="1304" actId="207"/>
          <ac:spMkLst>
            <pc:docMk/>
            <pc:sldMk cId="4287020397" sldId="261"/>
            <ac:spMk id="3" creationId="{C1FCD2AF-782F-4026-87C2-4A06160BEAF6}"/>
          </ac:spMkLst>
        </pc:spChg>
      </pc:sldChg>
      <pc:sldChg chg="modSp mod">
        <pc:chgData name="Line Bach Pedersen" userId="24c2cda2-fe33-49b9-8170-7d90734f430a" providerId="ADAL" clId="{FD100466-AE28-4605-AD6B-F32E976BC192}" dt="2025-01-29T09:41:28.466" v="1313" actId="20577"/>
        <pc:sldMkLst>
          <pc:docMk/>
          <pc:sldMk cId="2619745941" sldId="262"/>
        </pc:sldMkLst>
        <pc:spChg chg="mod">
          <ac:chgData name="Line Bach Pedersen" userId="24c2cda2-fe33-49b9-8170-7d90734f430a" providerId="ADAL" clId="{FD100466-AE28-4605-AD6B-F32E976BC192}" dt="2025-01-17T08:10:11.835" v="225" actId="404"/>
          <ac:spMkLst>
            <pc:docMk/>
            <pc:sldMk cId="2619745941" sldId="262"/>
            <ac:spMk id="2" creationId="{B28D0ACA-DD43-485D-9BA4-B863B3D27C9F}"/>
          </ac:spMkLst>
        </pc:spChg>
        <pc:spChg chg="mod">
          <ac:chgData name="Line Bach Pedersen" userId="24c2cda2-fe33-49b9-8170-7d90734f430a" providerId="ADAL" clId="{FD100466-AE28-4605-AD6B-F32E976BC192}" dt="2025-01-29T09:41:28.466" v="1313" actId="20577"/>
          <ac:spMkLst>
            <pc:docMk/>
            <pc:sldMk cId="2619745941" sldId="262"/>
            <ac:spMk id="3" creationId="{FF7B3BF2-74FC-4E4C-BE75-80F0AB787DFC}"/>
          </ac:spMkLst>
        </pc:spChg>
      </pc:sldChg>
      <pc:sldChg chg="del">
        <pc:chgData name="Line Bach Pedersen" userId="24c2cda2-fe33-49b9-8170-7d90734f430a" providerId="ADAL" clId="{FD100466-AE28-4605-AD6B-F32E976BC192}" dt="2025-01-16T09:21:08.846" v="3" actId="47"/>
        <pc:sldMkLst>
          <pc:docMk/>
          <pc:sldMk cId="3417564716" sldId="263"/>
        </pc:sldMkLst>
      </pc:sldChg>
      <pc:sldChg chg="mod modShow">
        <pc:chgData name="Line Bach Pedersen" userId="24c2cda2-fe33-49b9-8170-7d90734f430a" providerId="ADAL" clId="{FD100466-AE28-4605-AD6B-F32E976BC192}" dt="2025-01-17T08:13:58.030" v="227" actId="729"/>
        <pc:sldMkLst>
          <pc:docMk/>
          <pc:sldMk cId="314424329" sldId="264"/>
        </pc:sldMkLst>
      </pc:sldChg>
      <pc:sldChg chg="mod modShow">
        <pc:chgData name="Line Bach Pedersen" userId="24c2cda2-fe33-49b9-8170-7d90734f430a" providerId="ADAL" clId="{FD100466-AE28-4605-AD6B-F32E976BC192}" dt="2025-01-17T08:23:41.369" v="249" actId="729"/>
        <pc:sldMkLst>
          <pc:docMk/>
          <pc:sldMk cId="2367968747" sldId="265"/>
        </pc:sldMkLst>
      </pc:sldChg>
      <pc:sldChg chg="addSp modSp mod">
        <pc:chgData name="Line Bach Pedersen" userId="24c2cda2-fe33-49b9-8170-7d90734f430a" providerId="ADAL" clId="{FD100466-AE28-4605-AD6B-F32E976BC192}" dt="2025-01-29T09:19:44.983" v="1310"/>
        <pc:sldMkLst>
          <pc:docMk/>
          <pc:sldMk cId="1366576180" sldId="266"/>
        </pc:sldMkLst>
        <pc:spChg chg="mod">
          <ac:chgData name="Line Bach Pedersen" userId="24c2cda2-fe33-49b9-8170-7d90734f430a" providerId="ADAL" clId="{FD100466-AE28-4605-AD6B-F32E976BC192}" dt="2025-01-17T08:05:46.560" v="77" actId="113"/>
          <ac:spMkLst>
            <pc:docMk/>
            <pc:sldMk cId="1366576180" sldId="266"/>
            <ac:spMk id="3" creationId="{1089E15F-93C8-4D97-8547-D36236B98C2A}"/>
          </ac:spMkLst>
        </pc:spChg>
        <pc:inkChg chg="add">
          <ac:chgData name="Line Bach Pedersen" userId="24c2cda2-fe33-49b9-8170-7d90734f430a" providerId="ADAL" clId="{FD100466-AE28-4605-AD6B-F32E976BC192}" dt="2025-01-29T09:19:44.983" v="1310"/>
          <ac:inkMkLst>
            <pc:docMk/>
            <pc:sldMk cId="1366576180" sldId="266"/>
            <ac:inkMk id="5" creationId="{894D29DF-181A-495A-7249-DFFEECD516AF}"/>
          </ac:inkMkLst>
        </pc:inkChg>
      </pc:sldChg>
      <pc:sldChg chg="addSp modSp mod">
        <pc:chgData name="Line Bach Pedersen" userId="24c2cda2-fe33-49b9-8170-7d90734f430a" providerId="ADAL" clId="{FD100466-AE28-4605-AD6B-F32E976BC192}" dt="2025-01-29T09:41:24.684" v="1311"/>
        <pc:sldMkLst>
          <pc:docMk/>
          <pc:sldMk cId="3347922800" sldId="267"/>
        </pc:sldMkLst>
        <pc:spChg chg="mod">
          <ac:chgData name="Line Bach Pedersen" userId="24c2cda2-fe33-49b9-8170-7d90734f430a" providerId="ADAL" clId="{FD100466-AE28-4605-AD6B-F32E976BC192}" dt="2025-01-17T08:05:55.812" v="80" actId="113"/>
          <ac:spMkLst>
            <pc:docMk/>
            <pc:sldMk cId="3347922800" sldId="267"/>
            <ac:spMk id="3" creationId="{1089E15F-93C8-4D97-8547-D36236B98C2A}"/>
          </ac:spMkLst>
        </pc:spChg>
        <pc:inkChg chg="add">
          <ac:chgData name="Line Bach Pedersen" userId="24c2cda2-fe33-49b9-8170-7d90734f430a" providerId="ADAL" clId="{FD100466-AE28-4605-AD6B-F32E976BC192}" dt="2025-01-29T09:41:24.684" v="1311"/>
          <ac:inkMkLst>
            <pc:docMk/>
            <pc:sldMk cId="3347922800" sldId="267"/>
            <ac:inkMk id="5" creationId="{3F92F732-30AE-F86D-A546-CECC0C2BD4E3}"/>
          </ac:inkMkLst>
        </pc:inkChg>
      </pc:sldChg>
      <pc:sldChg chg="mod modShow">
        <pc:chgData name="Line Bach Pedersen" userId="24c2cda2-fe33-49b9-8170-7d90734f430a" providerId="ADAL" clId="{FD100466-AE28-4605-AD6B-F32E976BC192}" dt="2025-01-17T08:23:34.671" v="248" actId="729"/>
        <pc:sldMkLst>
          <pc:docMk/>
          <pc:sldMk cId="1719866700" sldId="268"/>
        </pc:sldMkLst>
      </pc:sldChg>
      <pc:sldChg chg="del">
        <pc:chgData name="Line Bach Pedersen" userId="24c2cda2-fe33-49b9-8170-7d90734f430a" providerId="ADAL" clId="{FD100466-AE28-4605-AD6B-F32E976BC192}" dt="2025-01-16T09:21:10.120" v="4" actId="47"/>
        <pc:sldMkLst>
          <pc:docMk/>
          <pc:sldMk cId="813147975" sldId="269"/>
        </pc:sldMkLst>
      </pc:sldChg>
      <pc:sldChg chg="del">
        <pc:chgData name="Line Bach Pedersen" userId="24c2cda2-fe33-49b9-8170-7d90734f430a" providerId="ADAL" clId="{FD100466-AE28-4605-AD6B-F32E976BC192}" dt="2025-01-16T09:21:15.789" v="5" actId="47"/>
        <pc:sldMkLst>
          <pc:docMk/>
          <pc:sldMk cId="2084978432" sldId="270"/>
        </pc:sldMkLst>
      </pc:sldChg>
      <pc:sldChg chg="add del">
        <pc:chgData name="Line Bach Pedersen" userId="24c2cda2-fe33-49b9-8170-7d90734f430a" providerId="ADAL" clId="{FD100466-AE28-4605-AD6B-F32E976BC192}" dt="2025-01-17T08:28:15.662" v="254" actId="47"/>
        <pc:sldMkLst>
          <pc:docMk/>
          <pc:sldMk cId="3253261730" sldId="271"/>
        </pc:sldMkLst>
      </pc:sldChg>
      <pc:sldChg chg="addSp delSp modSp mod">
        <pc:chgData name="Line Bach Pedersen" userId="24c2cda2-fe33-49b9-8170-7d90734f430a" providerId="ADAL" clId="{FD100466-AE28-4605-AD6B-F32E976BC192}" dt="2025-01-17T08:05:21.925" v="75" actId="1076"/>
        <pc:sldMkLst>
          <pc:docMk/>
          <pc:sldMk cId="1168928776" sldId="272"/>
        </pc:sldMkLst>
        <pc:grpChg chg="add mod">
          <ac:chgData name="Line Bach Pedersen" userId="24c2cda2-fe33-49b9-8170-7d90734f430a" providerId="ADAL" clId="{FD100466-AE28-4605-AD6B-F32E976BC192}" dt="2025-01-17T08:05:21.925" v="75" actId="1076"/>
          <ac:grpSpMkLst>
            <pc:docMk/>
            <pc:sldMk cId="1168928776" sldId="272"/>
            <ac:grpSpMk id="2" creationId="{F2413601-F92A-A5FD-B284-C28CEB3B6885}"/>
          </ac:grpSpMkLst>
        </pc:grp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8" creationId="{A161AD34-AFB8-1942-0B17-25EC85F68742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9" creationId="{7F0E77D1-CE9F-B8B3-E0EE-3E5C80E0AFF4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1" creationId="{60140789-E759-9670-0371-3F9C771281E9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2" creationId="{FAB17D6E-4B48-2D57-EF6C-E99F2CDB41DD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3" creationId="{EB35FC76-D84D-8C19-9D46-5D069260127D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4" creationId="{BF0CCB33-0AF3-B48C-E0B9-6BD51D76295C}"/>
          </ac:inkMkLst>
        </pc:inkChg>
        <pc:inkChg chg="mod">
          <ac:chgData name="Line Bach Pedersen" userId="24c2cda2-fe33-49b9-8170-7d90734f430a" providerId="ADAL" clId="{FD100466-AE28-4605-AD6B-F32E976BC192}" dt="2025-01-17T08:05:12.056" v="72" actId="1036"/>
          <ac:inkMkLst>
            <pc:docMk/>
            <pc:sldMk cId="1168928776" sldId="272"/>
            <ac:inkMk id="15" creationId="{E37A10DD-4F2A-42B3-B997-A2C9106C5251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6" creationId="{FF08FB43-B578-28B0-FBD9-E777373BE627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7" creationId="{D0F68ECD-9CAA-9E8E-F497-AE93C8266D6D}"/>
          </ac:inkMkLst>
        </pc:inkChg>
        <pc:inkChg chg="mod">
          <ac:chgData name="Line Bach Pedersen" userId="24c2cda2-fe33-49b9-8170-7d90734f430a" providerId="ADAL" clId="{FD100466-AE28-4605-AD6B-F32E976BC192}" dt="2025-01-17T08:04:41.389" v="67"/>
          <ac:inkMkLst>
            <pc:docMk/>
            <pc:sldMk cId="1168928776" sldId="272"/>
            <ac:inkMk id="19" creationId="{A0CA06FB-19DD-1717-942F-2862E351806D}"/>
          </ac:inkMkLst>
        </pc:inkChg>
        <pc:inkChg chg="add">
          <ac:chgData name="Line Bach Pedersen" userId="24c2cda2-fe33-49b9-8170-7d90734f430a" providerId="ADAL" clId="{FD100466-AE28-4605-AD6B-F32E976BC192}" dt="2025-01-17T08:04:54.049" v="68" actId="9405"/>
          <ac:inkMkLst>
            <pc:docMk/>
            <pc:sldMk cId="1168928776" sldId="272"/>
            <ac:inkMk id="20" creationId="{D9852131-CE24-B2D2-8FA3-6390A2FC6212}"/>
          </ac:inkMkLst>
        </pc:inkChg>
      </pc:sldChg>
      <pc:sldChg chg="delSp modSp del mod">
        <pc:chgData name="Line Bach Pedersen" userId="24c2cda2-fe33-49b9-8170-7d90734f430a" providerId="ADAL" clId="{FD100466-AE28-4605-AD6B-F32E976BC192}" dt="2025-01-17T08:05:30.942" v="76" actId="47"/>
        <pc:sldMkLst>
          <pc:docMk/>
          <pc:sldMk cId="399545609" sldId="273"/>
        </pc:sldMkLst>
      </pc:sldChg>
      <pc:sldChg chg="addSp modSp add del mod ord setBg">
        <pc:chgData name="Line Bach Pedersen" userId="24c2cda2-fe33-49b9-8170-7d90734f430a" providerId="ADAL" clId="{FD100466-AE28-4605-AD6B-F32E976BC192}" dt="2025-01-17T09:59:36.952" v="1305" actId="2696"/>
        <pc:sldMkLst>
          <pc:docMk/>
          <pc:sldMk cId="494613855" sldId="274"/>
        </pc:sldMkLst>
      </pc:sldChg>
      <pc:sldChg chg="add">
        <pc:chgData name="Line Bach Pedersen" userId="24c2cda2-fe33-49b9-8170-7d90734f430a" providerId="ADAL" clId="{FD100466-AE28-4605-AD6B-F32E976BC192}" dt="2025-01-17T09:59:42.879" v="1309"/>
        <pc:sldMkLst>
          <pc:docMk/>
          <pc:sldMk cId="1422770187" sldId="274"/>
        </pc:sldMkLst>
      </pc:sldChg>
      <pc:sldChg chg="addSp delSp add del setBg delDesignElem">
        <pc:chgData name="Line Bach Pedersen" userId="24c2cda2-fe33-49b9-8170-7d90734f430a" providerId="ADAL" clId="{FD100466-AE28-4605-AD6B-F32E976BC192}" dt="2025-01-17T09:59:42.863" v="1308"/>
        <pc:sldMkLst>
          <pc:docMk/>
          <pc:sldMk cId="3082927637" sldId="274"/>
        </pc:sldMkLst>
      </pc:sldChg>
      <pc:sldChg chg="mod modShow">
        <pc:chgData name="Line Bach Pedersen" userId="24c2cda2-fe33-49b9-8170-7d90734f430a" providerId="ADAL" clId="{FD100466-AE28-4605-AD6B-F32E976BC192}" dt="2025-01-17T08:13:54.668" v="226" actId="729"/>
        <pc:sldMkLst>
          <pc:docMk/>
          <pc:sldMk cId="4265977445" sldId="275"/>
        </pc:sldMkLst>
      </pc:sldChg>
      <pc:sldChg chg="del mod modShow">
        <pc:chgData name="Line Bach Pedersen" userId="24c2cda2-fe33-49b9-8170-7d90734f430a" providerId="ADAL" clId="{FD100466-AE28-4605-AD6B-F32E976BC192}" dt="2025-01-17T08:29:06.592" v="259" actId="47"/>
        <pc:sldMkLst>
          <pc:docMk/>
          <pc:sldMk cId="4045340868" sldId="277"/>
        </pc:sldMkLst>
      </pc:sldChg>
      <pc:sldChg chg="mod modShow">
        <pc:chgData name="Line Bach Pedersen" userId="24c2cda2-fe33-49b9-8170-7d90734f430a" providerId="ADAL" clId="{FD100466-AE28-4605-AD6B-F32E976BC192}" dt="2025-01-17T08:29:02.187" v="258" actId="729"/>
        <pc:sldMkLst>
          <pc:docMk/>
          <pc:sldMk cId="4055726037" sldId="278"/>
        </pc:sldMkLst>
      </pc:sldChg>
      <pc:sldChg chg="addSp delSp modSp add mod modNotesTx">
        <pc:chgData name="Line Bach Pedersen" userId="24c2cda2-fe33-49b9-8170-7d90734f430a" providerId="ADAL" clId="{FD100466-AE28-4605-AD6B-F32E976BC192}" dt="2025-01-17T08:43:26.430" v="628" actId="27636"/>
        <pc:sldMkLst>
          <pc:docMk/>
          <pc:sldMk cId="516229002" sldId="279"/>
        </pc:sldMkLst>
        <pc:spChg chg="mod">
          <ac:chgData name="Line Bach Pedersen" userId="24c2cda2-fe33-49b9-8170-7d90734f430a" providerId="ADAL" clId="{FD100466-AE28-4605-AD6B-F32E976BC192}" dt="2025-01-17T08:43:26.430" v="628" actId="27636"/>
          <ac:spMkLst>
            <pc:docMk/>
            <pc:sldMk cId="516229002" sldId="279"/>
            <ac:spMk id="2" creationId="{542F9DA2-D3E9-48DC-90E6-B1B3D0D07CB4}"/>
          </ac:spMkLst>
        </pc:spChg>
        <pc:picChg chg="add mod">
          <ac:chgData name="Line Bach Pedersen" userId="24c2cda2-fe33-49b9-8170-7d90734f430a" providerId="ADAL" clId="{FD100466-AE28-4605-AD6B-F32E976BC192}" dt="2025-01-17T08:30:13.098" v="268" actId="1076"/>
          <ac:picMkLst>
            <pc:docMk/>
            <pc:sldMk cId="516229002" sldId="279"/>
            <ac:picMk id="10" creationId="{AE92DB08-46A3-565D-077B-05D5906AFFE5}"/>
          </ac:picMkLst>
        </pc:picChg>
        <pc:inkChg chg="add">
          <ac:chgData name="Line Bach Pedersen" userId="24c2cda2-fe33-49b9-8170-7d90734f430a" providerId="ADAL" clId="{FD100466-AE28-4605-AD6B-F32E976BC192}" dt="2025-01-17T08:17:33.958" v="228" actId="9405"/>
          <ac:inkMkLst>
            <pc:docMk/>
            <pc:sldMk cId="516229002" sldId="279"/>
            <ac:inkMk id="5" creationId="{D9CFDD55-6EBF-8134-41E8-E3CE81A64DFC}"/>
          </ac:inkMkLst>
        </pc:inkChg>
        <pc:inkChg chg="add">
          <ac:chgData name="Line Bach Pedersen" userId="24c2cda2-fe33-49b9-8170-7d90734f430a" providerId="ADAL" clId="{FD100466-AE28-4605-AD6B-F32E976BC192}" dt="2025-01-17T08:17:35.404" v="229" actId="9405"/>
          <ac:inkMkLst>
            <pc:docMk/>
            <pc:sldMk cId="516229002" sldId="279"/>
            <ac:inkMk id="6" creationId="{7602DDBF-38DA-4D38-70EE-03403F5B3B8B}"/>
          </ac:inkMkLst>
        </pc:inkChg>
      </pc:sldChg>
      <pc:sldChg chg="add del">
        <pc:chgData name="Line Bach Pedersen" userId="24c2cda2-fe33-49b9-8170-7d90734f430a" providerId="ADAL" clId="{FD100466-AE28-4605-AD6B-F32E976BC192}" dt="2025-01-16T09:20:58.713" v="1"/>
        <pc:sldMkLst>
          <pc:docMk/>
          <pc:sldMk cId="1891444628" sldId="279"/>
        </pc:sldMkLst>
      </pc:sldChg>
      <pc:sldChg chg="add del">
        <pc:chgData name="Line Bach Pedersen" userId="24c2cda2-fe33-49b9-8170-7d90734f430a" providerId="ADAL" clId="{FD100466-AE28-4605-AD6B-F32E976BC192}" dt="2025-01-16T09:20:58.713" v="1"/>
        <pc:sldMkLst>
          <pc:docMk/>
          <pc:sldMk cId="1108088438" sldId="280"/>
        </pc:sldMkLst>
      </pc:sldChg>
      <pc:sldChg chg="addSp modSp add mod modNotesTx">
        <pc:chgData name="Line Bach Pedersen" userId="24c2cda2-fe33-49b9-8170-7d90734f430a" providerId="ADAL" clId="{FD100466-AE28-4605-AD6B-F32E976BC192}" dt="2025-01-17T09:28:30.338" v="895" actId="20577"/>
        <pc:sldMkLst>
          <pc:docMk/>
          <pc:sldMk cId="3185765768" sldId="280"/>
        </pc:sldMkLst>
        <pc:spChg chg="add mod">
          <ac:chgData name="Line Bach Pedersen" userId="24c2cda2-fe33-49b9-8170-7d90734f430a" providerId="ADAL" clId="{FD100466-AE28-4605-AD6B-F32E976BC192}" dt="2025-01-17T08:36:30.456" v="474" actId="1035"/>
          <ac:spMkLst>
            <pc:docMk/>
            <pc:sldMk cId="3185765768" sldId="280"/>
            <ac:spMk id="3" creationId="{16DE3A64-6C99-7DCC-4556-46363CB2D420}"/>
          </ac:spMkLst>
        </pc:spChg>
        <pc:spChg chg="mod">
          <ac:chgData name="Line Bach Pedersen" userId="24c2cda2-fe33-49b9-8170-7d90734f430a" providerId="ADAL" clId="{FD100466-AE28-4605-AD6B-F32E976BC192}" dt="2025-01-17T09:24:49.958" v="762" actId="1076"/>
          <ac:spMkLst>
            <pc:docMk/>
            <pc:sldMk cId="3185765768" sldId="280"/>
            <ac:spMk id="4" creationId="{DD7731FB-8385-4D60-983B-121BD65EA75B}"/>
          </ac:spMkLst>
        </pc:spChg>
        <pc:spChg chg="add mod">
          <ac:chgData name="Line Bach Pedersen" userId="24c2cda2-fe33-49b9-8170-7d90734f430a" providerId="ADAL" clId="{FD100466-AE28-4605-AD6B-F32E976BC192}" dt="2025-01-17T08:36:57.914" v="501" actId="14100"/>
          <ac:spMkLst>
            <pc:docMk/>
            <pc:sldMk cId="3185765768" sldId="280"/>
            <ac:spMk id="5" creationId="{55EA4472-AC6D-DC5A-4CB9-B3F2196DFB7C}"/>
          </ac:spMkLst>
        </pc:spChg>
        <pc:spChg chg="mod">
          <ac:chgData name="Line Bach Pedersen" userId="24c2cda2-fe33-49b9-8170-7d90734f430a" providerId="ADAL" clId="{FD100466-AE28-4605-AD6B-F32E976BC192}" dt="2025-01-17T09:24:46.958" v="761" actId="1076"/>
          <ac:spMkLst>
            <pc:docMk/>
            <pc:sldMk cId="3185765768" sldId="280"/>
            <ac:spMk id="6" creationId="{C2B455D4-2E21-487C-AC75-8585A6E7B90A}"/>
          </ac:spMkLst>
        </pc:spChg>
        <pc:spChg chg="add mod">
          <ac:chgData name="Line Bach Pedersen" userId="24c2cda2-fe33-49b9-8170-7d90734f430a" providerId="ADAL" clId="{FD100466-AE28-4605-AD6B-F32E976BC192}" dt="2025-01-17T08:37:07.379" v="502" actId="14100"/>
          <ac:spMkLst>
            <pc:docMk/>
            <pc:sldMk cId="3185765768" sldId="280"/>
            <ac:spMk id="7" creationId="{E1D56888-9F95-F496-7B5E-6F1BB48E88D9}"/>
          </ac:spMkLst>
        </pc:spChg>
        <pc:picChg chg="mod">
          <ac:chgData name="Line Bach Pedersen" userId="24c2cda2-fe33-49b9-8170-7d90734f430a" providerId="ADAL" clId="{FD100466-AE28-4605-AD6B-F32E976BC192}" dt="2025-01-17T08:36:35.884" v="479" actId="1076"/>
          <ac:picMkLst>
            <pc:docMk/>
            <pc:sldMk cId="3185765768" sldId="280"/>
            <ac:picMk id="2050" creationId="{4D1C5937-9EF9-2130-20AC-B790CCBA1AB3}"/>
          </ac:picMkLst>
        </pc:picChg>
      </pc:sldChg>
      <pc:sldChg chg="add del">
        <pc:chgData name="Line Bach Pedersen" userId="24c2cda2-fe33-49b9-8170-7d90734f430a" providerId="ADAL" clId="{FD100466-AE28-4605-AD6B-F32E976BC192}" dt="2025-01-16T09:20:58.713" v="1"/>
        <pc:sldMkLst>
          <pc:docMk/>
          <pc:sldMk cId="734364070" sldId="281"/>
        </pc:sldMkLst>
      </pc:sldChg>
      <pc:sldChg chg="addSp delSp modSp add mod modNotesTx">
        <pc:chgData name="Line Bach Pedersen" userId="24c2cda2-fe33-49b9-8170-7d90734f430a" providerId="ADAL" clId="{FD100466-AE28-4605-AD6B-F32E976BC192}" dt="2025-01-17T08:44:23.002" v="630" actId="6549"/>
        <pc:sldMkLst>
          <pc:docMk/>
          <pc:sldMk cId="1914602310" sldId="281"/>
        </pc:sldMkLst>
        <pc:spChg chg="add mod">
          <ac:chgData name="Line Bach Pedersen" userId="24c2cda2-fe33-49b9-8170-7d90734f430a" providerId="ADAL" clId="{FD100466-AE28-4605-AD6B-F32E976BC192}" dt="2025-01-17T08:38:10.882" v="518" actId="14100"/>
          <ac:spMkLst>
            <pc:docMk/>
            <pc:sldMk cId="1914602310" sldId="281"/>
            <ac:spMk id="3" creationId="{81681087-A74D-10BF-2118-61A37FA474D3}"/>
          </ac:spMkLst>
        </pc:spChg>
        <pc:spChg chg="add mod">
          <ac:chgData name="Line Bach Pedersen" userId="24c2cda2-fe33-49b9-8170-7d90734f430a" providerId="ADAL" clId="{FD100466-AE28-4605-AD6B-F32E976BC192}" dt="2025-01-17T08:38:25.745" v="522" actId="14100"/>
          <ac:spMkLst>
            <pc:docMk/>
            <pc:sldMk cId="1914602310" sldId="281"/>
            <ac:spMk id="7" creationId="{B95F1027-642C-7382-4CB7-E353743F3E82}"/>
          </ac:spMkLst>
        </pc:spChg>
        <pc:spChg chg="add mod">
          <ac:chgData name="Line Bach Pedersen" userId="24c2cda2-fe33-49b9-8170-7d90734f430a" providerId="ADAL" clId="{FD100466-AE28-4605-AD6B-F32E976BC192}" dt="2025-01-17T08:40:40.970" v="570" actId="14100"/>
          <ac:spMkLst>
            <pc:docMk/>
            <pc:sldMk cId="1914602310" sldId="281"/>
            <ac:spMk id="8" creationId="{DCC55771-5F75-C9B6-CC66-AF7BF54C4794}"/>
          </ac:spMkLst>
        </pc:spChg>
        <pc:spChg chg="add mod">
          <ac:chgData name="Line Bach Pedersen" userId="24c2cda2-fe33-49b9-8170-7d90734f430a" providerId="ADAL" clId="{FD100466-AE28-4605-AD6B-F32E976BC192}" dt="2025-01-17T08:38:36.596" v="530" actId="1036"/>
          <ac:spMkLst>
            <pc:docMk/>
            <pc:sldMk cId="1914602310" sldId="281"/>
            <ac:spMk id="9" creationId="{DF5E0BF7-5597-3E35-4A9B-9E19835DE769}"/>
          </ac:spMkLst>
        </pc:spChg>
        <pc:spChg chg="add mod">
          <ac:chgData name="Line Bach Pedersen" userId="24c2cda2-fe33-49b9-8170-7d90734f430a" providerId="ADAL" clId="{FD100466-AE28-4605-AD6B-F32E976BC192}" dt="2025-01-17T08:38:49.042" v="550" actId="14100"/>
          <ac:spMkLst>
            <pc:docMk/>
            <pc:sldMk cId="1914602310" sldId="281"/>
            <ac:spMk id="10" creationId="{5E58EF90-288D-D0CE-99CD-3D0C85B5856E}"/>
          </ac:spMkLst>
        </pc:spChg>
        <pc:spChg chg="add mod">
          <ac:chgData name="Line Bach Pedersen" userId="24c2cda2-fe33-49b9-8170-7d90734f430a" providerId="ADAL" clId="{FD100466-AE28-4605-AD6B-F32E976BC192}" dt="2025-01-17T08:41:32.536" v="601" actId="20577"/>
          <ac:spMkLst>
            <pc:docMk/>
            <pc:sldMk cId="1914602310" sldId="281"/>
            <ac:spMk id="12" creationId="{97899161-87C8-9BFC-BF3D-E26FDC452452}"/>
          </ac:spMkLst>
        </pc:spChg>
        <pc:picChg chg="mod">
          <ac:chgData name="Line Bach Pedersen" userId="24c2cda2-fe33-49b9-8170-7d90734f430a" providerId="ADAL" clId="{FD100466-AE28-4605-AD6B-F32E976BC192}" dt="2025-01-17T08:44:11.411" v="629" actId="1076"/>
          <ac:picMkLst>
            <pc:docMk/>
            <pc:sldMk cId="1914602310" sldId="281"/>
            <ac:picMk id="1026" creationId="{EA442D4A-8A7D-8703-3268-FD611955C6BD}"/>
          </ac:picMkLst>
        </pc:picChg>
      </pc:sldChg>
      <pc:sldChg chg="addSp modSp add del mod ord modNotesTx">
        <pc:chgData name="Line Bach Pedersen" userId="24c2cda2-fe33-49b9-8170-7d90734f430a" providerId="ADAL" clId="{FD100466-AE28-4605-AD6B-F32E976BC192}" dt="2025-01-17T09:32:56.877" v="1044" actId="20577"/>
        <pc:sldMkLst>
          <pc:docMk/>
          <pc:sldMk cId="3403448563" sldId="282"/>
        </pc:sldMkLst>
        <pc:spChg chg="add mod">
          <ac:chgData name="Line Bach Pedersen" userId="24c2cda2-fe33-49b9-8170-7d90734f430a" providerId="ADAL" clId="{FD100466-AE28-4605-AD6B-F32E976BC192}" dt="2025-01-17T09:31:04.865" v="962" actId="1038"/>
          <ac:spMkLst>
            <pc:docMk/>
            <pc:sldMk cId="3403448563" sldId="282"/>
            <ac:spMk id="4" creationId="{B4B06386-3429-3950-C077-5629EF5E960A}"/>
          </ac:spMkLst>
        </pc:spChg>
      </pc:sldChg>
      <pc:sldChg chg="add del">
        <pc:chgData name="Line Bach Pedersen" userId="24c2cda2-fe33-49b9-8170-7d90734f430a" providerId="ADAL" clId="{FD100466-AE28-4605-AD6B-F32E976BC192}" dt="2025-01-17T09:59:42.863" v="1308"/>
        <pc:sldMkLst>
          <pc:docMk/>
          <pc:sldMk cId="1287374512" sldId="283"/>
        </pc:sldMkLst>
      </pc:sldChg>
      <pc:sldChg chg="addSp add">
        <pc:chgData name="Line Bach Pedersen" userId="24c2cda2-fe33-49b9-8170-7d90734f430a" providerId="ADAL" clId="{FD100466-AE28-4605-AD6B-F32E976BC192}" dt="2025-01-29T10:18:06.255" v="1314"/>
        <pc:sldMkLst>
          <pc:docMk/>
          <pc:sldMk cId="3370257576" sldId="283"/>
        </pc:sldMkLst>
        <pc:inkChg chg="add">
          <ac:chgData name="Line Bach Pedersen" userId="24c2cda2-fe33-49b9-8170-7d90734f430a" providerId="ADAL" clId="{FD100466-AE28-4605-AD6B-F32E976BC192}" dt="2025-01-29T10:18:06.255" v="1314"/>
          <ac:inkMkLst>
            <pc:docMk/>
            <pc:sldMk cId="3370257576" sldId="283"/>
            <ac:inkMk id="2" creationId="{353453C5-90CF-2DFD-8906-46E888A93B8B}"/>
          </ac:inkMkLst>
        </pc:inkChg>
      </pc:sldChg>
      <pc:sldChg chg="modSp add del mod ord">
        <pc:chgData name="Line Bach Pedersen" userId="24c2cda2-fe33-49b9-8170-7d90734f430a" providerId="ADAL" clId="{FD100466-AE28-4605-AD6B-F32E976BC192}" dt="2025-01-17T09:59:36.952" v="1305" actId="2696"/>
        <pc:sldMkLst>
          <pc:docMk/>
          <pc:sldMk cId="4271068883" sldId="283"/>
        </pc:sldMkLst>
      </pc:sldChg>
      <pc:sldChg chg="new del">
        <pc:chgData name="Line Bach Pedersen" userId="24c2cda2-fe33-49b9-8170-7d90734f430a" providerId="ADAL" clId="{FD100466-AE28-4605-AD6B-F32E976BC192}" dt="2025-01-17T08:21:19.641" v="247" actId="47"/>
        <pc:sldMkLst>
          <pc:docMk/>
          <pc:sldMk cId="1700738967" sldId="284"/>
        </pc:sldMkLst>
      </pc:sldChg>
      <pc:sldChg chg="addSp delSp add del setBg delDesignElem">
        <pc:chgData name="Line Bach Pedersen" userId="24c2cda2-fe33-49b9-8170-7d90734f430a" providerId="ADAL" clId="{FD100466-AE28-4605-AD6B-F32E976BC192}" dt="2025-01-29T09:19:44.983" v="1310"/>
        <pc:sldMkLst>
          <pc:docMk/>
          <pc:sldMk cId="1568678920" sldId="285"/>
        </pc:sldMkLst>
        <pc:spChg chg="add del">
          <ac:chgData name="Line Bach Pedersen" userId="24c2cda2-fe33-49b9-8170-7d90734f430a" providerId="ADAL" clId="{FD100466-AE28-4605-AD6B-F32E976BC192}" dt="2025-01-17T07:57:05.724" v="31"/>
          <ac:spMkLst>
            <pc:docMk/>
            <pc:sldMk cId="1568678920" sldId="285"/>
            <ac:spMk id="2055" creationId="{98D75684-67C0-D87C-4136-E7C4A5C549BF}"/>
          </ac:spMkLst>
        </pc:spChg>
        <pc:inkChg chg="add">
          <ac:chgData name="Line Bach Pedersen" userId="24c2cda2-fe33-49b9-8170-7d90734f430a" providerId="ADAL" clId="{FD100466-AE28-4605-AD6B-F32E976BC192}" dt="2025-01-29T09:19:44.983" v="1310"/>
          <ac:inkMkLst>
            <pc:docMk/>
            <pc:sldMk cId="1568678920" sldId="285"/>
            <ac:inkMk id="3" creationId="{329C78D9-74C4-F81A-0015-144FEEF3AF5F}"/>
          </ac:inkMkLst>
        </pc:inkChg>
      </pc:sldChg>
      <pc:sldChg chg="addSp delSp add mod">
        <pc:chgData name="Line Bach Pedersen" userId="24c2cda2-fe33-49b9-8170-7d90734f430a" providerId="ADAL" clId="{FD100466-AE28-4605-AD6B-F32E976BC192}" dt="2025-01-29T09:41:24.684" v="1311"/>
        <pc:sldMkLst>
          <pc:docMk/>
          <pc:sldMk cId="2587301265" sldId="286"/>
        </pc:sldMkLst>
        <pc:picChg chg="add del">
          <ac:chgData name="Line Bach Pedersen" userId="24c2cda2-fe33-49b9-8170-7d90734f430a" providerId="ADAL" clId="{FD100466-AE28-4605-AD6B-F32E976BC192}" dt="2025-01-17T08:02:40.507" v="46" actId="478"/>
          <ac:picMkLst>
            <pc:docMk/>
            <pc:sldMk cId="2587301265" sldId="286"/>
            <ac:picMk id="1026" creationId="{183DE688-ABF6-59C8-A35A-99F0BC626128}"/>
          </ac:picMkLst>
        </pc:picChg>
        <pc:inkChg chg="add">
          <ac:chgData name="Line Bach Pedersen" userId="24c2cda2-fe33-49b9-8170-7d90734f430a" providerId="ADAL" clId="{FD100466-AE28-4605-AD6B-F32E976BC192}" dt="2025-01-29T09:41:24.684" v="1311"/>
          <ac:inkMkLst>
            <pc:docMk/>
            <pc:sldMk cId="2587301265" sldId="286"/>
            <ac:inkMk id="3" creationId="{DC61BD3B-E649-A856-C5E8-EB8B0E2AB665}"/>
          </ac:inkMkLst>
        </pc:inkChg>
      </pc:sldChg>
      <pc:sldChg chg="addSp delSp modSp add del mod setBg delDesignElem">
        <pc:chgData name="Line Bach Pedersen" userId="24c2cda2-fe33-49b9-8170-7d90734f430a" providerId="ADAL" clId="{FD100466-AE28-4605-AD6B-F32E976BC192}" dt="2025-01-17T09:29:58.877" v="922" actId="404"/>
        <pc:sldMkLst>
          <pc:docMk/>
          <pc:sldMk cId="3308245031" sldId="287"/>
        </pc:sldMkLst>
        <pc:spChg chg="mod">
          <ac:chgData name="Line Bach Pedersen" userId="24c2cda2-fe33-49b9-8170-7d90734f430a" providerId="ADAL" clId="{FD100466-AE28-4605-AD6B-F32E976BC192}" dt="2025-01-17T09:29:58.877" v="922" actId="404"/>
          <ac:spMkLst>
            <pc:docMk/>
            <pc:sldMk cId="3308245031" sldId="287"/>
            <ac:spMk id="2" creationId="{7AC88769-624F-4B74-F257-A87BBC8D1CFE}"/>
          </ac:spMkLst>
        </pc:spChg>
        <pc:spChg chg="add del">
          <ac:chgData name="Line Bach Pedersen" userId="24c2cda2-fe33-49b9-8170-7d90734f430a" providerId="ADAL" clId="{FD100466-AE28-4605-AD6B-F32E976BC192}" dt="2025-01-17T08:28:08.620" v="252"/>
          <ac:spMkLst>
            <pc:docMk/>
            <pc:sldMk cId="3308245031" sldId="287"/>
            <ac:spMk id="3079" creationId="{04812C46-200A-4DEB-A05E-3ED6C68C2387}"/>
          </ac:spMkLst>
        </pc:spChg>
        <pc:spChg chg="add del">
          <ac:chgData name="Line Bach Pedersen" userId="24c2cda2-fe33-49b9-8170-7d90734f430a" providerId="ADAL" clId="{FD100466-AE28-4605-AD6B-F32E976BC192}" dt="2025-01-17T08:28:08.620" v="252"/>
          <ac:spMkLst>
            <pc:docMk/>
            <pc:sldMk cId="3308245031" sldId="287"/>
            <ac:spMk id="3081" creationId="{D1EA859B-E555-4109-94F3-6700E046E008}"/>
          </ac:spMkLst>
        </pc:spChg>
      </pc:sldChg>
      <pc:sldChg chg="addSp delSp modSp new mod ord setBg addAnim">
        <pc:chgData name="Line Bach Pedersen" userId="24c2cda2-fe33-49b9-8170-7d90734f430a" providerId="ADAL" clId="{FD100466-AE28-4605-AD6B-F32E976BC192}" dt="2025-01-17T09:53:41.005" v="1290" actId="27636"/>
        <pc:sldMkLst>
          <pc:docMk/>
          <pc:sldMk cId="3924558501" sldId="288"/>
        </pc:sldMkLst>
        <pc:spChg chg="mod">
          <ac:chgData name="Line Bach Pedersen" userId="24c2cda2-fe33-49b9-8170-7d90734f430a" providerId="ADAL" clId="{FD100466-AE28-4605-AD6B-F32E976BC192}" dt="2025-01-17T09:53:41.005" v="1290" actId="27636"/>
          <ac:spMkLst>
            <pc:docMk/>
            <pc:sldMk cId="3924558501" sldId="288"/>
            <ac:spMk id="2" creationId="{37877F35-B611-BF8B-C10B-54A5344F19E0}"/>
          </ac:spMkLst>
        </pc:spChg>
        <pc:spChg chg="mod">
          <ac:chgData name="Line Bach Pedersen" userId="24c2cda2-fe33-49b9-8170-7d90734f430a" providerId="ADAL" clId="{FD100466-AE28-4605-AD6B-F32E976BC192}" dt="2025-01-17T09:53:23.057" v="1284" actId="26606"/>
          <ac:spMkLst>
            <pc:docMk/>
            <pc:sldMk cId="3924558501" sldId="288"/>
            <ac:spMk id="3" creationId="{8AF389AE-F9EA-09CF-E9AC-1A4ACA506F6C}"/>
          </ac:spMkLst>
        </pc:spChg>
        <pc:spChg chg="add del mod">
          <ac:chgData name="Line Bach Pedersen" userId="24c2cda2-fe33-49b9-8170-7d90734f430a" providerId="ADAL" clId="{FD100466-AE28-4605-AD6B-F32E976BC192}" dt="2025-01-17T09:53:29.299" v="1287" actId="478"/>
          <ac:spMkLst>
            <pc:docMk/>
            <pc:sldMk cId="3924558501" sldId="288"/>
            <ac:spMk id="4" creationId="{8AF38A26-E48E-D85C-8B20-110BB3EB824C}"/>
          </ac:spMkLst>
        </pc:spChg>
        <pc:spChg chg="add">
          <ac:chgData name="Line Bach Pedersen" userId="24c2cda2-fe33-49b9-8170-7d90734f430a" providerId="ADAL" clId="{FD100466-AE28-4605-AD6B-F32E976BC192}" dt="2025-01-17T09:53:23.057" v="1284" actId="26606"/>
          <ac:spMkLst>
            <pc:docMk/>
            <pc:sldMk cId="3924558501" sldId="288"/>
            <ac:spMk id="2056" creationId="{9C6777B5-64F4-4200-B099-34168B69FE53}"/>
          </ac:spMkLst>
        </pc:spChg>
        <pc:spChg chg="add">
          <ac:chgData name="Line Bach Pedersen" userId="24c2cda2-fe33-49b9-8170-7d90734f430a" providerId="ADAL" clId="{FD100466-AE28-4605-AD6B-F32E976BC192}" dt="2025-01-17T09:53:23.057" v="1284" actId="26606"/>
          <ac:spMkLst>
            <pc:docMk/>
            <pc:sldMk cId="3924558501" sldId="288"/>
            <ac:spMk id="2058" creationId="{9B37791B-B040-4694-BFDC-8DD132D86E8E}"/>
          </ac:spMkLst>
        </pc:spChg>
        <pc:grpChg chg="add">
          <ac:chgData name="Line Bach Pedersen" userId="24c2cda2-fe33-49b9-8170-7d90734f430a" providerId="ADAL" clId="{FD100466-AE28-4605-AD6B-F32E976BC192}" dt="2025-01-17T09:53:23.057" v="1284" actId="26606"/>
          <ac:grpSpMkLst>
            <pc:docMk/>
            <pc:sldMk cId="3924558501" sldId="288"/>
            <ac:grpSpMk id="2060" creationId="{4252769E-B9F0-4068-A645-5BBEF16E9C28}"/>
          </ac:grpSpMkLst>
        </pc:grpChg>
        <pc:picChg chg="add del mod ord">
          <ac:chgData name="Line Bach Pedersen" userId="24c2cda2-fe33-49b9-8170-7d90734f430a" providerId="ADAL" clId="{FD100466-AE28-4605-AD6B-F32E976BC192}" dt="2025-01-17T09:53:29.299" v="1287" actId="478"/>
          <ac:picMkLst>
            <pc:docMk/>
            <pc:sldMk cId="3924558501" sldId="288"/>
            <ac:picMk id="2050" creationId="{96EC8275-AF7F-2D2A-0E33-EC3A14B06108}"/>
          </ac:picMkLst>
        </pc:picChg>
        <pc:picChg chg="add del">
          <ac:chgData name="Line Bach Pedersen" userId="24c2cda2-fe33-49b9-8170-7d90734f430a" providerId="ADAL" clId="{FD100466-AE28-4605-AD6B-F32E976BC192}" dt="2025-01-17T09:53:29.299" v="1287" actId="478"/>
          <ac:picMkLst>
            <pc:docMk/>
            <pc:sldMk cId="3924558501" sldId="288"/>
            <ac:picMk id="2051" creationId="{1F755451-77A5-9A04-2620-72B520B79FBE}"/>
          </ac:picMkLst>
        </pc:picChg>
      </pc:sldChg>
      <pc:sldChg chg="addSp modSp new mod ord setBg">
        <pc:chgData name="Line Bach Pedersen" userId="24c2cda2-fe33-49b9-8170-7d90734f430a" providerId="ADAL" clId="{FD100466-AE28-4605-AD6B-F32E976BC192}" dt="2025-01-17T09:52:21.827" v="1282" actId="404"/>
        <pc:sldMkLst>
          <pc:docMk/>
          <pc:sldMk cId="3667840138" sldId="289"/>
        </pc:sldMkLst>
        <pc:spChg chg="mod">
          <ac:chgData name="Line Bach Pedersen" userId="24c2cda2-fe33-49b9-8170-7d90734f430a" providerId="ADAL" clId="{FD100466-AE28-4605-AD6B-F32E976BC192}" dt="2025-01-17T09:52:21.827" v="1282" actId="404"/>
          <ac:spMkLst>
            <pc:docMk/>
            <pc:sldMk cId="3667840138" sldId="289"/>
            <ac:spMk id="2" creationId="{76198E2F-A591-8ACB-A0ED-805C7B716B60}"/>
          </ac:spMkLst>
        </pc:spChg>
        <pc:spChg chg="mod ord">
          <ac:chgData name="Line Bach Pedersen" userId="24c2cda2-fe33-49b9-8170-7d90734f430a" providerId="ADAL" clId="{FD100466-AE28-4605-AD6B-F32E976BC192}" dt="2025-01-17T09:48:08.005" v="1266" actId="20577"/>
          <ac:spMkLst>
            <pc:docMk/>
            <pc:sldMk cId="3667840138" sldId="289"/>
            <ac:spMk id="3" creationId="{A3556D08-3EAC-47E6-AF67-3FE8F417520E}"/>
          </ac:spMkLst>
        </pc:spChg>
        <pc:spChg chg="add">
          <ac:chgData name="Line Bach Pedersen" userId="24c2cda2-fe33-49b9-8170-7d90734f430a" providerId="ADAL" clId="{FD100466-AE28-4605-AD6B-F32E976BC192}" dt="2025-01-17T09:47:36.209" v="1254" actId="26606"/>
          <ac:spMkLst>
            <pc:docMk/>
            <pc:sldMk cId="3667840138" sldId="289"/>
            <ac:spMk id="9" creationId="{5396781C-32A1-4FDA-A83B-A7FF8C1B1E99}"/>
          </ac:spMkLst>
        </pc:spChg>
        <pc:grpChg chg="add">
          <ac:chgData name="Line Bach Pedersen" userId="24c2cda2-fe33-49b9-8170-7d90734f430a" providerId="ADAL" clId="{FD100466-AE28-4605-AD6B-F32E976BC192}" dt="2025-01-17T09:47:36.209" v="1254" actId="26606"/>
          <ac:grpSpMkLst>
            <pc:docMk/>
            <pc:sldMk cId="3667840138" sldId="289"/>
            <ac:grpSpMk id="11" creationId="{54A1C8FD-E5B7-4BEC-A74A-A55FB8EA7CFE}"/>
          </ac:grpSpMkLst>
        </pc:grpChg>
        <pc:picChg chg="add mod">
          <ac:chgData name="Line Bach Pedersen" userId="24c2cda2-fe33-49b9-8170-7d90734f430a" providerId="ADAL" clId="{FD100466-AE28-4605-AD6B-F32E976BC192}" dt="2025-01-17T09:47:36.209" v="1254" actId="26606"/>
          <ac:picMkLst>
            <pc:docMk/>
            <pc:sldMk cId="3667840138" sldId="289"/>
            <ac:picMk id="4" creationId="{BBF750A9-B738-96E2-6F99-242C68F0242E}"/>
          </ac:picMkLst>
        </pc:picChg>
      </pc:sldChg>
      <pc:sldChg chg="add del">
        <pc:chgData name="Line Bach Pedersen" userId="24c2cda2-fe33-49b9-8170-7d90734f430a" providerId="ADAL" clId="{FD100466-AE28-4605-AD6B-F32E976BC192}" dt="2025-01-17T09:55:44.273" v="1292" actId="47"/>
        <pc:sldMkLst>
          <pc:docMk/>
          <pc:sldMk cId="4165031446" sldId="29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09:06:27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27726 12911 251 0,'-17'0'0'0,"17"18"0"0,0-1 0 15,-18 1 167-15,18 34-167 16,-17 19 0-16,17 0 0 16,0 17 0-16,17-18 0 0,1-17 0 15,18 18 0-15,-19 17 0 16,1-35 0-16,17 18 114 0,-17-1-114 15,34 19 0-15,-34-19 0 16,35 0 0-16,0-17 0 16,-17 18 0-16,16-18 0 0,-17 0 0 15,1 0 73-15,-1 0-73 16,0-36 0-16,-18 19 0 0,20-19 0 16,-20 1 0-16,1-18 0 15,-1 18 0-15,1-18 0 16,-1 0 0-16,1 0 42 15,-18 0-42-15,0 0 0 0,0 0 0 16,0 0 0-16,0 0 0 0,0 0 0 16,0 0-53-16,0-18 53 15,-18 18 0-15,18 0 0 16</inkml:trace>
  <inkml:trace contextRef="#ctx0" brushRef="#br0" timeOffset="667.65">28485 13898 226 0,'0'0'0'0,"-18"18"158"0,1-18-158 0,-1 0 0 16,18 0 0 0,-17 18 0-16,-1-18 0 15,18 17 0-15,0 1 0 0,-18 0 0 0,36-1 0 16,-18 1 117 0,35 17-117-16,-17 1 0 0,34-1 0 15,-15-18 0-15,15 19 0 16,-16-1 0-16,16-17 0 0,1-1 0 0,-18 1 0 15,1 0 0 1,-1 17 82-16,1-17-82 0,-1-1 0 0,-18 1 0 16,1-18 0-16,-1 18 0 15,-17-18 0 1,0 17 0-16,0-17 68 0,0 17-68 16,-17-17 0-16,-1 18 0 15,1 0 0-15,-1-1 0 16,-17 1 0-16,0 0 0 15,-19 17 0-15,1-17 0 0,1 0 0 16,17-18 59-16,-18 17-59 0,-1 1 0 0,-16 17 0 31,35-17 0-31,-18 17 0 0,18 0 0 16,0-17 45-16,-2 17-45 16,20-17 0-16,-1-1 0 15,18 1 0-15,-17-18 0 16,17 18 0-16,0-18 0 0,0 0-227 15,0 0 227-15</inkml:trace>
  <inkml:trace contextRef="#ctx0" brushRef="#br0" timeOffset="1335.16">29755 13669 396 0,'-35'53'0'0,"-18"18"0"0,18 0 188 15,18-1-188-15,-20 0 0 0,20 19 0 16,-18-19 0-16,17 1 0 16,1 35 0-16,-1-36 0 0,0 0 0 15,-17 19 0-15,18-18 123 16,-1-18-123-16,18-36 0 15,0 0 0-15,-17 1 0 0,17-18 0 16,17-18 0-16,-17 1 39 16,18-18-39-16,-18-18 0 15,35-18 0-15,-18-17 0 16,1 0 0-16,0 17 0 0,17-17 0 16,-18 17 0-16,18 1 0 15,2-1-129-15,-20 18 60 0,18-17 69 16,-17 53 0-16,-1-1 0 15,1 18 0-15,0 0 0 16,-1 0 0-16,1 18 0 0,-1-1 0 16,18 18 0-16,-17 18 76 15,18 0-76-15,-18 0 0 0,-1 17 0 16,1-34 0-16,-1 52 0 16,1-35 0-16,0 0 61 15,-1-1-61-15,1 1 0 0,-1-17 0 16,1-1 0-1,-1-17 0-15,1 0 0 0,-18-18 0 16,0 0 0-16,0 0 0 0,0 0 0 16</inkml:trace>
  <inkml:trace contextRef="#ctx0" brushRef="#br0" timeOffset="1554.04">29561 14322 524 0,'0'0'0'0,"-18"18"0"0,18-18 123 15,0 0-123-15,18 17 0 0,-1-17 0 16,1 0 0-16,1 0 0 0,16 0 0 16,0 0 75-16,18 0-75 15,-18-17 0-15,17-19 0 16,-16 19 0-16,0-19 0 15,-36 36 0-15,0 0 0 0</inkml:trace>
  <inkml:trace contextRef="#ctx0" brushRef="#br0" timeOffset="1868.71">29667 13405 539 0,'-17'0'0'0,"17"0"0"15,-18 17 0-15,18 1 0 0,0 0 0 16,0-1 0-16,0-17 0 16,0 18 0-16,0 0 0 15,0-1 108-15,0-17-108 0,18 18 0 16,-1-18 0-1,1-18 0-15,-1 18 0 0,1-17 0 0,-18 17 69 0,18-18-69 16,-1 18 0-16,-17-18 0 16,0 18 0-1,0 0 0-15,-17-17 0 16,17 17 0-16,0 0 0 16,0 0 0-16</inkml:trace>
  <inkml:trace contextRef="#ctx0" brushRef="#br0" timeOffset="2131.85">30125 13969 479 0,'0'0'0'0,"0"18"0"16,0-1 0-16,0 1 0 15,0 0 0-15,19 17 0 16,-19 18 0 0,17 17-144-16,-17-70 144 0</inkml:trace>
  <inkml:trace contextRef="#ctx0" brushRef="#br0" timeOffset="2655.75">30196 14427 397 0,'0'0'0'0,"0"0"0"0,0 18 0 15,0-18 0 1,18 0 0-16,-18-18 0 16,0 18 0-16,0-34 84 0,0-19-84 15,0-18 0 1,0 18 0-16,0 18 0 0,0-1 0 16,18 1 0-16,-18 18 0 15,17-1 0-15,-17 18 0 0,0-18 0 16,18 18 35-1,-18 0-35-15,17 0 0 16,-17 0 0-16,18 0 0 0,-1 0 0 0,1 0 0 0,0 0 0 31,17 0 42-31,1 0-42 0,-18 0 0 16,-1-17 0-16,18 17 0 16,-17-18 0-16,-1 0 0 0,1 1 0 15,-18-1 0-15,18 0 55 16,-18 1-55-16,0-1 0 15,0 0 0-15,-18 1 0 0,18 17 0 16,-18-17 0-16,1 34 0 16,-1-17 71-16,-34 35-71 0,16 0 0 15,18 1 0-15,-17 17 0 16,35-18 0-16,-18 35 0 16,18-34 0-16,18 17 0 0,-18 0 0 15,17-18 0-15,19 0 53 16,-18 1-53-16,17-19 0 15,0-17 0-15,0 0 0 0,1-17 0 16,-1-1 0-16,0-17 0 16,1-18-42-16,-1 0 42 15,-17 0 0-15,-1 0 0 0,-17 53 0 16,0 0 0-16,0 0 0 16,0 0 0-16,71-300 0 15,-36 194-209-15,-35 106 209 0</inkml:trace>
  <inkml:trace contextRef="#ctx0" brushRef="#br0" timeOffset="2809.07">30866 13634 590 0,'0'0'0'16,"0"0"0"-16,0 0 0 0,0 0 0 0,-17 18 0 0,17-1 0 0,0 19 112 16,0 34-112-16,-18 19 0 15,18-19 0-15,0 0 0 0,18 1 0 16,-18-18 0-16,0 0 0 16,17 0 0-16,-17 0 0 15,0-36 0-15,18 1 0 16,-18-18 19-16,0 0-19 0,0 0 0 15,0 0 0-15,0 0 0 16,0 0 0-16,0 0 0 0</inkml:trace>
  <inkml:trace contextRef="#ctx0" brushRef="#br0" timeOffset="2966.87">30691 14040 638 0,'0'0'0'0,"0"0"0"0,0 0 0 16,0 0 92-16,0 0-92 15,17 17 0-15,-17-17 0 0,35 18 0 16,-17-18 0-16,17 0 0 0,0 0 0 16,18-18-219-16,-53 18 219 15</inkml:trace>
  <inkml:trace contextRef="#ctx0" brushRef="#br0" timeOffset="3347.58">31325 13811 526 0,'0'0'0'0,"0"0"0"0,-17 17 0 0,-1-17 138 16,0 18-138-1,-17 0 0-15,18-18 0 16,-19 17 0-16,17 0 0 0,-15 1 0 16,16 0 0-16,18-1 0 0,-17 1 0 15,17-18 96-15,0 0-96 16,17 18 0-16,1-18 0 0,-1 0 0 15,19 0 0-15,0 17 0 16,16-17 0-16,1 0 0 0,0 18 0 16,-18-18 0-1,-17 18 68-15,18-1-68 0,-20 19 0 16,3-19 0-16,-19 18 0 16,0 1 0-1,-19 17 0-15,3-18 0 0,-3 0 0 0,-16 1 0 16,0-1 59-1,0-17-59-15,17-1 0 0,-17 0 0 0,35-17 0 16,-18 0 0 0,1 0 0-16,-1 0 0 0,18 0 0 15</inkml:trace>
  <inkml:trace contextRef="#ctx0" brushRef="#br0" timeOffset="4301.22">29508 15662 327 0,'-17'0'0'0,"17"0"0"0,-18 0 0 0,18 0 0 0,0 18 0 0,-18-18 0 16,18 18 165-16,0-1-165 15,0 1 0-15,0 35 0 16,18 17 0-16,-18-17 0 15,0 18 0-15,0-18 0 0,0-18-1 16,0 17 1-16,0-16 0 16,0-36 0-16,0 18 0 0,0-18 0 15,0 0 0-15,0-18 0 16,0 0 0-16,0 0 0 16,-18-16 0-16,18-19 67 0,-17-18-67 15,17 36 0-15,0-18 0 16,0 18 0-16,0 0 0 15,0-1 0-15,17 1 0 0,-17 0 0 16,18-1 50-16,0 36-50 16,-18-17 0-16,17-1 0 0,1 18 0 15,-1 0 0-15,1 0 0 16,17 0 0-16,1 0 0 16,-18 0 0-16,52 18 0 0,-35-18 10 15,18 0-10 1,-18 0 0-16,1 17 0 0,-1-17 0 15,0 0 0-15,1 0 0 16,-19 0 0-16,1 0 0 0,-1-17 26 16,-17 17-26-16,18-18 0 15,-18 0 0-15,0 18 0 16,-18-17 0-16,18 0 0 0,-17-19 0 16,17 19 0-16,-35-1 36 0,-1-17-36 15,19 17 0-15,-18 18 0 16,17-18 0-16,-18 36 0 15,18-18 0-15,-17 35 0 0,0 1 0 16,18-1 0-16,-1 0 28 16,18 0-28-16,0 36 0 15,18-18 0-15,-18-18 0 16,17 18 0-16,1 0 0 0,-1 0 0 16,18-18 0-16,1 0 0 15,0-17 0-15,-1 0-152 0,0-18 152 16,-17-18 0-16,-18 18 0 15,0 0 0-15,0 0 0 16</inkml:trace>
  <inkml:trace contextRef="#ctx0" brushRef="#br0" timeOffset="4669.12">30284 15362 433 0,'-17'18'0'0,"17"-18"0"0,-18 18 0 0,1-18 0 16,-1 17 0-16,18-17 0 0,-18 18 163 0,18 0-163 16,-17 0 0-1,17-1 0 1,0 1 0-16,17 0 0 0,-17-18 0 16,18 17 86-16,17 1-86 0,0-18 0 0,0 18 0 15,1-18 0 1,17 0 0-16,-35 0 0 15,0 0 0-15,-1 0 0 16,1 0 0-16,-18 17 64 0,0 18-64 16,0 0 0-16,-18 36 0 15,1-18 0-15,-1-18 0 16,-18 18 0-16,18-18 0 0,-17-17 0 16,0 0 0-16,17-18-5 15,1 0 5-15,17-18 0 0,-18 18 0 16,18 0 0-16,0 0 0 15,0 0 0-15</inkml:trace>
  <inkml:trace contextRef="#ctx0" brushRef="#br0" timeOffset="5058.21">30602 15380 541 0,'17'18'0'16,"-17"35"0"-16,18 0 0 15,-18 18 0-15,17-19 0 0,-17 19 0 16,0-18 0-16,0-18 0 16,19 18 0-16,-19-18 69 0,18 0-69 15,-1-17 0-15,1-18 0 16,-1-18 0-16,1 1 0 16,17-1 0-16,-17-17 0 15,17-18 0-15,0 0 56 0,-18 0-56 16,1 0 0-16,1 1 0 0,-2-1 0 15,-17 0 0-15,18 17 0 16,-2 1 0-16,3 35 0 16,-19 0 0-16,17 0 0 0,-17 17 38 15,18 19-38 1,-18-1 0-16,18 18 0 0,-2 17 0 16,-16-17 0-16,0 0 0 15,0 0 0-15,0 0 30 0,19-18-30 16,-2-35 0-16,1 18 0 15,-18-18 0-15,17-18 0 0,0 1 0 16,-17 17 0-16,0 0 0 16</inkml:trace>
  <inkml:trace contextRef="#ctx0" brushRef="#br0" timeOffset="5310.68">31360 15080 559 0,'-17'53'0'0,"17"36"0"0,0-2 0 0,0-34 0 0,0 36 139 15,0-18-139-15,0-18 0 16,0 17 0 0,0-17 0-16,0 0 0 0,0 0 0 15,17-18 0-15,1-18 0 0,-1-17 0 16,1 0-63-16,17-17 63 15,-16-1 0-15,-19 18 0 16,0 0 0-16,0 0 0 0</inkml:trace>
  <inkml:trace contextRef="#ctx0" brushRef="#br0" timeOffset="5535.54">31678 15063 479 0,'0'0'0'15,"-19"17"0"-15,19 1 0 0,0 0 0 0,0 52 0 16,0 1 156 0,0 17-156-16,0-18 0 0,0 19 0 0,0-36 0 31,0-1 0-31,19 1 0 0,-19-17 0 16,17-19 53-16,-17 19-53 15,18-36 0-15,-1 0 0 0,-17 0 0 16,0 0 0-16,0 0 0 15</inkml:trace>
  <inkml:trace contextRef="#ctx0" brushRef="#br0" timeOffset="5935.45">31555 15522 264 0,'0'0'0'0,"0"0"0"0,16 0 0 0,3 0 0 16,-2 0 0-16,1-18 0 0,35 18 197 16,-18-18-197-16,18 1 0 15,-17-19 0-15,-2 18 0 16,2 1 0-16,-19-19 0 15,1 19-7-15,17-1 7 0,-35 18 0 16,0 0 0-16</inkml:trace>
  <inkml:trace contextRef="#ctx0" brushRef="#br0" timeOffset="6865.64">32101 15222 279 0,'0'0'0'0,"0"0"0"0,0 0 0 16,0 0 0-16,0 0 0 0,0 17 0 15,-17-17 0-15,17 18 0 0,-19 0 145 16,3 16-145-1,-2 2 0-15,0 17 0 0,0 0 0 16,18-18 0-16,-19 1 0 0,19-1 0 16,0 0 0-16,0-18 0 15,0 1 0-15,19 0 95 16,-19-18-95-16,18 0 0 0,-18 0 0 16,18-18 0-16,0 0 0 15,-2 1 0-15,3-18 0 0,-2-18 0 16,18 18 72-16,-35-19-72 15,17 19 0-15,-17 0 0 16,0 17 0-16,0 0 0 16,0 1 0-16,0 17 0 15,0 0 0-15,0 17 0 0,0-17 0 16,0 36 74-16,0-19-74 0,-17 19 0 16,17 17 0-1,0 0 0-15,0 0 0 0,0-18 0 0,17-18 0 16,-17 19 0-1,19-19 0-15,-2 1 0 0,1-18 52 16,-1-18-52-16,0 18 0 16,1-35 0-16,1-17 0 0,-1 16 0 15,16-17 0-15,-16-18 0 16,0 1 0-16,0 0 0 16,-18-1 0-16,17 18 0 0,-17 0 0 15,0 0 0-15,0 35 0 16,17 1 0-16,-17 17 8 0,0-18-8 15,0 18 0-15,18 0 0 16,-18 18 0-16,0-1 0 16,0 1 0-16,18 53 0 15,-18-18 0-15,16 17 0 16,-16 0 32-16,0-17-32 0,0 0 0 16,0 1 0-16,19-19 0 0,-19 0 0 15,16-17 0-15,3 0 0 0,-19-18 0 16,19 17-5-16,-19-17 5 15,0-17 0-15,0-1 0 0,0 0 0 16,0 1 0 0,0-1 0-16,0 18 0 15,0 0 0-15,0 0 0 16,0 0 0-16,0 0 0 0</inkml:trace>
  <inkml:trace contextRef="#ctx0" brushRef="#br0" timeOffset="7041.44">32348 15151 368 0,'0'0'0'0,"0"0"0"0,0 0 0 0,0 0 0 0,0 0 170 0,0 0-170 0,18 18 0 0,0-18 0 31,16 0 0-31,2 0 0 0,-1 17 0 0,19-17 119 0,16 18-119 16,-17-18 0 0,-18 18 0-1,18-18 0-15,-18 0 0 16,18 17 0-16,-35-17 0 0,-18 0 0 15,0 0 0-15</inkml:trace>
  <inkml:trace contextRef="#ctx0" brushRef="#br0" timeOffset="8208.12">29914 16491 233 0,'-17'0'0'0,"-1"-17"0"15,18 17 0-15,-18 0 0 0,0 0 0 16,-17 17 0-16,-18 18 0 0,-17 19 0 16,17-1 0-16,17 0 0 15,-17 35 152-15,18-18-152 0,0 1 0 16,0 0 0-16,0 34 0 15,17-34 0-15,1-1 0 16,17 18 116-16,0-17-116 0,0 17 0 16,17 0 0-16,1-17 0 15,17-19 0-15,-18-34 0 16,19 18 0-16,-19-18 80 16,1-1-80-16,17 1 0 0,0 0 0 15,1-18 0-15,-18 17 0 16,17-17 0-16,0-17 0 15,-17 17 0-15,-1 0 0 16,1-18-10-16,-1 18 10 16,1 0 0-16,-18 0 0 0</inkml:trace>
  <inkml:trace contextRef="#ctx0" brushRef="#br0" timeOffset="8869.54">29897 17162 239 0,'0'0'0'0,"0"0"0"0,17 0 0 0,1-18 0 0,-1 18 0 0,1 0 0 0,0 0 0 16,17 0 140-16,-18-18-140 0,36 18 0 15,-18 0 0-15,1 0 0 16,-1 0 0-16,1 0 0 15,-1 0 0-15,0 0 100 0,-18 0-100 16,19 0 0-16,-1 0 0 16,-17 0 0-16,0 18 0 0,0-18 0 15,-1 0 0-15,-17-18 0 16,0 18 0-16,0 0 0 0,0 0 0 16</inkml:trace>
  <inkml:trace contextRef="#ctx0" brushRef="#br0" timeOffset="9186.27">30284 16880 313 0,'0'0'0'0,"0"0"0"0,-17 0 0 16,17 0 107-16,-18 0-107 0,18 0 0 15,0 0 0-15,-17 17 0 16,17-17 0-16,0 36 0 16,0-19 91-16,-18 1-91 0,18 34 0 15,0 1 0-15,-18 0 0 16,18 0 0-16,0-35 0 0,0 17 0 16,0 19 0-16,0-20 0 15,0 2 0-15,0-19-5 16,18 1 5-1,-18-18 0-15,0 18 0 0,0-18 0 16,0 0 0-16</inkml:trace>
  <inkml:trace contextRef="#ctx0" brushRef="#br0" timeOffset="10042.02">31448 16438 195 0,'0'18'0'0,"-17"0"174"0,17-18-174 16,-18 17 0-16,18 1 0 16,-18-1 0-16,-17 19 0 0,0 35 0 15,0-2 0-15,-18 3 0 0,18-2 0 16,-19 19 124-16,19-2-124 15,-1-16 0-15,-16 17 0 16,16 0 0-16,2-17 0 16,-2 0 0-16,1-1 0 0,-18 1 0 15,36-18 0-15,-1 0 76 16,0-19-76-16,1 2 0 16,-1 0 0-16,1-1 0 0,17-17 0 15,-18-18 0-15,18 17 0 16,0-17 0-16,0 0 0 15</inkml:trace>
  <inkml:trace contextRef="#ctx0" brushRef="#br0" timeOffset="11075.59">31502 17020 128 0,'-19'0'0'0,"19"0"0"0,-16 18 0 0,-3-18 135 15,2 0-135-15,17 0 0 16,-18 0 0-16,0 0 0 16,18 0 0-16,0 0 0 0,0 18 0 15,-17-18 0-15,34 0 0 16,-17-18 0-16,18 18 118 0,0 0-118 16,-1 0 0-16,2-18 0 15,16 18 0-15,0 0 0 0,-1-17 0 16,2 17 0-16,-18-17 88 15,16 17-88-15,2 0 0 16,-1-18 0-16,-35 18 0 0,0 0 0 16</inkml:trace>
  <inkml:trace contextRef="#ctx0" brushRef="#br0" timeOffset="11654.78">32207 16280 273 0,'0'0'0'0,"0"0"0"0,0 0 0 0,0 0 0 0,0 0 0 0,0 17 0 16,17-17 0-16,-17 18 0 16,17 0 0-16,1 0 0 15,1 17 161-15,-1 0-161 0,-1 0 0 16,0 0 0-16,19 18 0 16,-18-17 0-16,-1 17 0 15,0 0 113-15,-17-19-113 0,18 20 0 16,0-19 0-16,-18 36 0 15,0-18 0-15,0-18 0 0,0 17 0 16,-18 1 0-16,0 0 0 16,1 0 91-16,0 0-91 15,-1 17 0-15,0-16 0 0,-17-1 0 16,18 0 0-16,-1-1 0 16,-19 1 48-16,3 0-48 15,-1 0 0-15,-1-18 0 0,36-35 0 16,0 0 0-16</inkml:trace>
  <inkml:trace contextRef="#ctx0" brushRef="#br0" timeOffset="46892.86">29685 16474 512 0,'0'0'0'0,"0"0"0"0,-18 17 0 0,18 1 0 15,0-18 0-15,0 17 0 0,0-17 0 16,0 0 0-16,0 0 0 16,0 0 0-16,0-17 0 15,0 17 0-15</inkml:trace>
  <inkml:trace contextRef="#ctx0" brushRef="#br0" timeOffset="47100.79">29720 16421 512 0,'0'0'0'0,"0"0"0"15,0 0 0-15,0 0 0 0,0 0 0 16,0 0 0-16,0 0 0 16,0 0 0-16,0 0 0 0,0 0 0 15,0 0-474-15,0 0 474 16,0 0 0-16,0 0 0 0,0 0 0 15,0 0 0-15,0 0 0 16,0 0 0-16,0 0 0 16,0 0 0-1,0 0 0-15,-18 0-12 0,18 0 12 16</inkml:trace>
  <inkml:trace contextRef="#ctx0" brushRef="#br0" timeOffset="48226.56">30337 16262 205 0,'-18'-18'0'0,"1"18"0"0,-1-17 0 15,1 17 0-15,-18 0 0 0,-1-18 0 16,-16 18 0-16,-2 0 0 15,1 18 179-15,1-1-179 0,-19 1 0 16,18 0 0-16,17 17 0 16,-34 1 0-16,17-1 0 0,-17 35 0 15,34-17 0-15,1 0 124 16,-18 18-124-16,18-2 0 0,0-15 0 16,0 17 0-1,17-1 0-15,1 19 0 0,17-19 0 16,-18 18 0-16,36 0 0 15,-18 0 0-15,17-17 88 0,1 0-88 16,-1-19 0-16,1 19 0 16,17 17 0-16,0-35 0 15,18 0 0-15,1-17 0 0,16-19 72 16,-17 0-72-16,17 1 0 16,1-18 0-16,-18 0 0 15,17-18 0-15,-17 1 0 16,17-18 0-16,-16 0 0 0,16-19 0 15,-17 2 44-15,35-19-44 16,-52 18 0-16,17-35 0 16,-18 17 0-16,0 0 0 15,0-16 0-15,-35-2 0 0,0 1 41 0,0 18-41 16,0-18 0 0,-17-1 0-16,-19 0 0 0,1 2 0 15,-17-2 0-15,16 19 0 16,-17 0 81-16,-18 17-81 15,1 17 0-15,17 1 0 0,-18 17 0 16,1 18 0-16,17-17 0 16,-17 17 0-16,-2 0 0 0,20 17 0 15,-1 1-137-15,53-18 137 16</inkml:trace>
  <inkml:trace contextRef="#ctx0" brushRef="#br0" timeOffset="49180.2">27109 17038 295 0,'-17'0'0'0,"-1"0"0"16,1 0 0-16,-1 0 0 15,0 0 180-15,-17 0-180 0,18 0 0 16,-37 18 0-16,1 17 0 15,36 0 0-15,-18 1 0 16,17-1 0-16,0 0 113 0,1 0-113 16,17-16 0-16,17-3 0 0,-17 20 0 15,18-18 0-15,17-1 0 16,-17 1 0-16,-1 0 0 16,36-1 85-16,-17 1-85 15,-1 0 0-15,18-1 0 16,-18 1 0-16,0-1 0 0,-17 19 0 0,17-19 0 15,-17 1 0 1,-18 17 52-16,17 1-52 16,-17-2 0-16,-17 2 0 0,17-18 0 15,-18 35 0-15,-17-18 0 16,17 17 0-16,-17-16 45 16,0-1-45-16,-18 1 0 0,36-1 0 15,-37-18 0-15,19 0 0 16,17-34 0-16,1 17-128 15,17 0 128-15,0 0 0 0,0 0 0 16</inkml:trace>
  <inkml:trace contextRef="#ctx0" brushRef="#br0" timeOffset="49464.33">27180 16915 509 0,'0'0'0'0,"0"0"0"0,17 18 0 0,-17-1 128 16,36 19-128-16,-18 51 0 0,-1 2 0 16,19-1 0-16,-36 0 0 15,17-17 0-15,-17-1 0 16,0 18 0-16,18-35 0 0,-18 17 0 15,17-52 76-15,-17 0-76 0,0 0 0 16,18-18 0-16,-18 0 0 16,0 0 0-16,0 0 0 15,0 0 0-15</inkml:trace>
  <inkml:trace contextRef="#ctx0" brushRef="#br0" timeOffset="49783.26">27498 17108 488 0,'0'0'0'16,"0"0"103"-16,0 18-103 0,-18-18 0 15,0 18 0-15,0 17 0 16,-35 18 0-16,18 17 0 16,0-16 0-16,18-1 0 0,-1 0 0 15,0-18 0-15,1 0 31 16,17-17-31-16,0-1 0 0,0 1 0 15,0 0 0-15,0-1 0 16,17-17 0-16,1 0 0 0,0 0 0 16,17 0 0-16,0 0 40 0,-18 0-40 15,19 0 0-15,17-17 0 16,-18-1 0-16,1 18 0 16,-19-18 0-16,18 1 0 15,0 17 0-15,-35 0 0 0,0 0 0 16</inkml:trace>
  <inkml:trace contextRef="#ctx0" brushRef="#br0" timeOffset="50450.22">27674 17144 432 0,'-18'0'0'0,"0"0"0"15,18 18 0-15,-17-18 0 0,17 17 0 16,-18 19 0-16,1 16 0 16,-1 19 0-16,18-18 6 0,0-18-6 15,18 1 27 1,-18-1-27-16,17 0 0 0,1-17 0 0,-1-1 0 16,-17-17 0-1,18 0 23-15,0 0-23 0,-1-17 0 16,1-1 0-16,-1 0 0 0,19-17 0 15,-36-18 0-15,18 18 4 16,-18-18-4 0,0 17 0-16,18 1 0 0,-18-17 0 15,0 16 0-15,-18 36 0 16,18-17 0-16,0 17 0 16,0 0 0-16,0 0 72 0,0 17-72 15,18 1 0-15,-18 0 0 16,0 34 0-16,17-17 0 15,-17 19 0-15,18-1 0 0,-1-18 0 16,1 0 63-16,-1-17-63 16,1-1 0-16,0-17 0 15,-1-17 0-15,-17 17 0 0,18-35 0 16,-1-18 0-16,19-18 0 16,-18 0 0-16,-18 1 0 15,18-1-79-15,-18-17 79 0,0 18 0 16,0-18 0-16,0 17 0 15,0 18-82-15,0 17 82 16,0 36 0-16,0-18 0 0,0 18 0 16,0 0 0-16,0 18 60 0,17 0-60 15,1 35 0 1,-1 0 0-16,1 18 0 0,-1 0 0 16,1-19 0-16,0 18 0 15,-18-16 39-15,17 16-39 0,1-16 0 16,-18-20 0-16,17 2 0 15,1-1 0-15,-1-35 0 0,-17 0 0 16,0 0-170-16,0 0 170 16</inkml:trace>
  <inkml:trace contextRef="#ctx0" brushRef="#br0" timeOffset="50683.73">27973 17056 442 0,'0'0'0'0,"0"0"0"0,18 0 0 0,0 0 0 15,0 0 0 1,0 0 0-16,17 0 0 16,17-18 0-16,-16 18 0 0,-1 0 154 15,0-18-154-15,19 18 0 16,-19-17 0-16,0 0 0 15,18-1 0-15,-36 18 0 0,-17 0 0 16,0 0 0-16</inkml:trace>
  <inkml:trace contextRef="#ctx0" brushRef="#br0" timeOffset="58859">27427 18290 12 0,'0'0'0'0,"0"-17"0"15,-18 17 0-15,18-18 0 0,0 0 0 16,0 18 0-16,0-17 152 16,0-1-152-16,0 1 0 15,18-1 0-15,-18 0 0 16,17 18 0-16,-17-17 0 16,18-1 0-16,0 18 0 0,0 0 107 15,-1-18-107-15,1 18 0 0,0 18 0 16,-1-18 0-16,18 18 0 15,-17-1 0-15,-1 1 0 0,1 35 0 16,0-18 0-16,-18 0 90 16,0 19-90-16,0-1 0 15,-18-18 0-15,0 17 0 0,18-16 0 16,-17-1 0-16,-1 1 0 16,1-19 0-16,-1 0 0 15,18 1 90-15,-17-18-90 0,-1 17 0 16,18-17 0-16,0 0 0 15,0 0 0-15,0 0 0 0,-18 0 0 16,18 0 0-16,18 0 56 16,-18 0-56-16,0 0 0 15,0 0 0-15,0 0 0 16,18 0 0-16,-1-17 0 16,1 17 0-16,-1-18 0 15,18 18 28-15,-17-17-28 0,0 0 0 16,17-1 0-16,-18 18 0 15,19-18 0-15,-18 1 0 0,0-1 0 16,-1 18 0-16,1-18 0 0,-1 18-131 16,1-18 131-1,-18 18 0-15,0 0 0 0</inkml:trace>
  <inkml:trace contextRef="#ctx0" brushRef="#br0" timeOffset="59508.3">27815 18008 233 0,'0'0'0'0,"0"0"0"16,0 0 0-16,0 0 0 0,0 0 0 0,0-17 0 16,0 17 0-16,0-18 0 15,18 18 0-15,-18-18 0 0,17 1 85 31,-17 17-85-31,18-18 0 0,-1 0 0 0,1 18 0 0,0-18 0 32,-18 18 0-32,17-17 63 15,1 17-63-15,-1 0 0 0,1 0 0 16,0 17 0-16,0-17 0 16,0 18 0-16,-18 0 0 0,0 0 0 15,17 35 74-15,1-1-74 16,-18-16 0-16,-18 17 0 0,1-18 0 15,17 0 0-15,-18 0 0 16,0 1 0-16,-18-19 0 16,36 1 0-16,-17-18 0 15,-1 18 63-15,18-18-63 0,0 0 0 16,0 0 0-16,0 0 0 16,0 0 0-16,0 0 0 15,18 0 0-15,-1-18 0 0,-17 18 0 16,18 0 22-16,0-18-22 15,0 18 0-15,17-17 0 0,-17-1 0 16,17 18 0-16,-18-18 0 16,19 18 0-16,-19 0 0 15,1-17 0-15,-1 17 0 16,18 0 0-16,-16 0-9 0,-1 0 9 16,-18 0 0-16,0 0 0 15</inkml:trace>
  <inkml:trace contextRef="#ctx0" brushRef="#br0" timeOffset="59989.41">28432 17690 214 0,'0'0'0'0,"0"0"0"0,0 0 0 0,-17 0 0 0,-1 0 0 15,18 0 0-15,-18 0 0 0,1 0 135 16,-1 18-135-16,1 0 0 15,17 0 0-15,-18 0 0 16,1 17 0-16,17-17 0 0,-18-1 0 16,18 0 91-16,0 1-91 15,0-1 0-15,0-17 0 16,18 0 0-16,-18 0 0 16,17 0 0-16,-17 0 0 0,0 0 0 15,18-17 0-15,-1-1 0 16,-17 1 51-16,18 17-51 15,-18-17 0-15,17-1 0 0,-17 0 0 16,0 18 0-16,0-17 0 16,0-1 40-16,0 18-40 15,0 0 0-15,0 0 0 16,-17 0 0-16,17 0 0 0,0 0 0 16</inkml:trace>
  <inkml:trace contextRef="#ctx0" brushRef="#br0" timeOffset="60271.24">28574 17426 322 0,'0'0'0'16,"0"-17"0"-16,17 17 0 0,-17 0 42 0,0 0-42 16,18 0 0-1,-18 17 0-15,0 1 0 0,0 52 0 0,0 1 0 16,-18 0 0-1,1-1 93-15,17-17-93 16,-18 0 0-16,1-1 0 16,-2-16 0-16,19 17 0 0,-18-18 0 15,18-17 0-15,0-1 0 16,18-17 41-16,-18 17-41 0,0-17 0 16,0 0 0-16,0 0 0 15,0 0 0-15</inkml:trace>
  <inkml:trace contextRef="#ctx0" brushRef="#br0" timeOffset="60744.01">28803 17762 376 0,'0'0'0'0,"0"0"0"16,0 0 0-16,0 0 0 15,0 0 0-15,0 0 0 16,0 0 92-16,0 0-92 0,0 0 0 16,0 0 0-16,0 0 0 15,0 0 0-15,0 0 0 16,0 0 0-16,0-18 0 0,-18 18 0 16,18-18 0-16,0 18 65 15,-18 0-65-15,18 0 0 0,-17 0 0 16,-1 0 0-16,18 18 0 15,-18-18 0-15,18 18 0 16,-17-1 26-16,17 1-26 0,-18 34 0 16,18-17 0-16,0 1 0 15,0-1 0-15,0 1 0 16,18-19 33-16,-18 1-33 0,0-18 0 16,17 17 0-16,1-17 0 15,-18 0 0-15,18 0 0 16,-18-17 0-16,17 17 0 0,-17-18 0 15,18 18 15-15,-18-17-15 16,0-1 0-16,18 0 0 16,-18-17 0-16,0-1 0 15,18-16 0-15,-18 17 0 0,0 17 0 16,0 1-182-16,0 17 182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09:11:07.9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25628 12929 231 0,'0'0'0'16,"0"0"0"-16,0 0 0 0,0 17 0 0,18 1 0 16,-18 0 139-16,17-1-139 15,-17 18 0-15,35 0 0 16,1 36 0-16,-1-18 0 0,0 0 0 16,18 0 0-16,0 0 0 15,0 0 0-15,-18 0 100 0,18-18-100 16,17 36 0-16,1-37 0 0,-18 20 0 15,0-19 0-15,17 18 0 16,2-18 0-16,-2 1 0 16,0 17 0-16,0-19 0 15,2 2 72-15,-2-1-72 0,-17-17 0 16,17 17 0 0,-34-35 0-16,34 18 0 0,-34-1 0 15,16-17 0-15,-17 18 0 16,1-18 0-16,0 18 59 15,-1-18-59-15,-18 0 0 0,1 0 0 16,0 0 0-16,-1 0 0 16,-17 0 0-16,18 0 0 0,-18 0 0 0,0 0 0 15,0 0 0 1</inkml:trace>
  <inkml:trace contextRef="#ctx0" brushRef="#br0" timeOffset="847.8">25628 12770 261 0,'-17'17'0'0,"17"1"0"0,-19 17 0 0,19 1 0 0,0 17 0 0,0-18 0 16,0 17 0-16,0-16 0 16,0 17 130-16,-18-18-130 15,18 0 0-15,0 1 0 16,0-19 0-16,-17-17 0 0,17 18 0 16,0 0 0-16,0-18 87 15,0 0-87-15,0 0 0 0,0 0 0 16,0-18 0-1,0 18 0-15,0-18 0 0,0 1 0 16,0-1 0-16,0 0 0 0,0-17 0 16,17-18 56-16,-17 0-56 15,18 18 0-15,-18-18 0 0,0 18 0 16,19 0 0-16,-19 17 0 16,0-17 0-16,0 35 0 15,17-18 36-15,-17 18-36 16,0 0 0-16,0 0 0 0,18-18 0 15,-18 36 0-15,17-18 0 16,-17 0 0-16,18 0 36 16,-1 0-36-16,1 18 0 0,0-18 0 15,-1 0 0-15,18 17 0 16,-17 1 0-16,35-18 0 0,-17 18 0 16,-1-1 0-16,0-17 33 15,0 18-33-15,18 0 0 16,-18-18 0-16,0 17 0 0,1-17 0 15,-1 18 0-15,-17-18 0 16,17 0 13-16,0 18-13 16,-17-18 0-16,-18 0 0 0</inkml:trace>
  <inkml:trace contextRef="#ctx0" brushRef="#br0" timeOffset="1764.87">27850 13228 256 0,'0'0'0'0,"0"0"0"0,0 0 94 16,-17 18-94-16,17-18 0 0,17 18 0 16,-17-1 0-16,0 1 0 15,0 17 0-15,18 0 0 0,-18-35 0 16,0 71 0 0,0 17 0-16,17-35 61 15,-17-18-61-15,0 1 0 0,0 17 0 16,-17-18 0-16,17 0 0 15,-18 1 0-15,18-1 0 0,-17 0 0 16,-1 0 0-16,1 0 0 16,-1 1 46-16,18-36-46 0,-18 17 0 15,1-17 0 1,-2 0 0-16,19 0 0 0,-17 0 0 16,-1 0 0-16,1-17 26 15,17 17-26-15,-18 0 0 0,18 0 0 16,0 0 0-16,0-18 0 15,0 18 0-15,0 0 0 0,18 0 26 0,-18-18-26 32,17 18 0-32,1 0 0 0,-1 0 0 15,2 0 0-15,-2 0 0 16,1 0 20-16,17 18-20 16,0-18 0-16,0 0 0 0,-17 18 0 15,17-18 0-15,18 17 0 16,-17-17 0-16,-18 0 0 0,17 18 0 15,-18-18 22-15,18 0-22 16,-35 0 0-16,18 0 0 0,0-18 0 16,-18 18 0-16,17 0 0 15,1 0 0-15,-18-17-42 16,0 17 42-16,0 0 0 0,0 0 0 16</inkml:trace>
  <inkml:trace contextRef="#ctx0" brushRef="#br0" timeOffset="2655.64">28327 13546 115 0,'0'0'0'0,"0"0"0"0,-18 0 0 0,18-18 0 0,-17 36 0 16,-1-18 0-16,-1 0 169 15,2 18-169-15,17-18 0 16,-18 17 0-16,1 18 0 0,-1 1 0 15,1-1 0-15,17 0 0 16,0 1 0-16,0 17 118 0,0-18-118 16,17 0 0-16,1 0 0 15,-1-17 0-15,1-1 0 16,-1 1 0-16,2-18 0 16,-1 0 0-16,-1 0 0 15,1 0 82-15,-1-18-82 16,18 18 0-16,-17-17 0 0,0-1 0 15,-1-17 0-15,1 18 0 0,17-36 0 16,-35 35 0 0,17-35 0-16,1 35 70 0,-18-17-70 15,0 0 0-15,0 17 0 0,0 0 0 16,0 0 0-16,-18 1 0 16,18 17 0-16,0-17 0 0,-17 17 0 15,-1 0 0-15,18-18 43 16,-17 18-43-16,-1 0 0 15,18 0 0-15,-17 0 0 0,17 0 0 16,-18 0 0 0,18 0 27-16,-18 0-27 0,18 0 0 0,0 0 0 15,0 0 0 1,0 0 0-16,0 0 0 16,0 0 0-16,0 0 0 15,0 0 0-15,0 0 0 0,0-18 9 16,0 18-9-16,18 0 0 15,-18 0 0-15,0 0 0 16,0 0 0-16,0 0 0 0,0 0 0 16,0 0 7-16,0 0-7 0,0 0 0 15,0 0 0-15,-18 18 0 16,18 0 0-16,0-18 0 0,-17 17 0 16,17 18 0-1,-18 1 18-15,-17 34-18 16,35-17 0-16,-35 0 0 0,16-17 0 15,2 16 0-15,17-17 0 0,-18 1 0 16,1-1 0-16,-1 0 0 16,18-17 0-16,0 0-54 15,0-1 54-15,0 1 0 16,0-18 0-16,0 0 0 0,0 0 0 16,0 0 0-16,0 0-181 15,0 0 181-15</inkml:trace>
  <inkml:trace contextRef="#ctx0" brushRef="#br0" timeOffset="3225.87">28750 13493 371 0,'0'0'0'0,"0"0"0"0,0 0 0 0,17 0 0 16,-17 18 0-16,0-1 0 0,18 1 0 16,-18 17 0-16,0 0 0 15,0 1 93-15,0 17-93 16,0-18 0-16,-18 0 0 16,18-17 0-16,0 17 0 0,-17-35 0 15,17 18 68-15,0-18-68 16,0 0 0-16,0-18 0 0,0 18 0 15,0-17 0-15,17-19 0 16,1 1 0-16,-18 0 0 16,18-18 0-16,0 17 0 0,-1-16 59 15,19-1-59-15,-19 17 0 16,18 1 0-16,-17 0 0 16,17 17 0-16,0-17 0 0,0 35 0 15,-16-18 0 1,-2 18 49-16,1 0-49 0,0 0 0 0,-1 18 0 15,1-1 0 1,17 1 0-16,-18 0 0 0,1-1 0 16,-18 1 0-16,18 17 0 0,-1 18 46 15,-17 0-46 1,0-18 0-16,0 1 0 16,0 17 0-16,0-18 0 0,0 0 0 15,0 1 0-15,-17-1 0 16,17-17 0-16,0-1 35 0,-18-17-35 15,18 0 0-15,0 17 0 16,0-17 0-16,0 0 0 0,-18-17 0 16,18 17 0-16,0 0 0 15</inkml:trace>
  <inkml:trace contextRef="#ctx0" brushRef="#br0" timeOffset="4388.72">25010 7919 131 0,'0'-36'0'0,"-17"19"0"0,17 0 0 16,0-1 162-16,0 0-162 15,0 1 0-15,0-19 0 16,17-17 0-16,1 0 0 0,-1 18 0 16,19-18 0-16,0 0 0 15,-1 0 109-15,0 0-109 0,18-17 0 16,-36 17 0-16,36-18 0 15,1 18 0-15,-19 0 0 16,17 0 0-16,1 1 0 16,17-19 0-16,-16 18 0 0,-1 0 76 15,35 0-76-15,0-17 0 16,-17 17 0-16,17 0 0 0,-18 0 0 16,19 18 0-16,-1-18 0 15,-18 18 0-15,1 0 0 0,0-1 0 16,-19 1 48-16,1 35-48 15,-18-18 0-15,0 0 0 0,-16 1 0 16,16 17 0 0,-17-18 0-16,-1 18 42 0,-17 0-42 15,18 18 0-15,-36-18 0 16,18 17 0-16,-17-17 0 16,17 0 0-16</inkml:trace>
  <inkml:trace contextRef="#ctx0" brushRef="#br0" timeOffset="5182.89">24852 7407 172 0,'0'-17'0'0,"0"-1"0"0,0 0 0 16,0 1 0-16,0 17 0 15,0 0 0-15,0-17 0 0,0 17 69 16,0 0-69-16,18 17 0 15,-18-17 0-15,0 17 0 0,0 1 0 16,0 0 0-16,17 17 0 16,-17 18 0-16,18-18 0 15,-18 18 90-15,0-17-90 16,17 16 0-16,-17-16 0 16,0 17 0-16,18-18 0 0,-18 18 0 15,17-18 0-15,-17-18 60 16,0 19-60-16,18-1 0 0,-18-17 0 15,0 17 0-15,0-17 0 16,0-1 0-16,0-17 0 16,0 18 0-16,0-18 44 0,-18 18-44 15,18-18 0 1,0 17 0-16,0-17 0 0,0 0 0 0,0 0 0 16,18 0 0-1,-18 0 16-15,0 0-16 16,0 0 0-16,18 0 0 0,-18 0 0 15,17-17 0-15,-17 17 0 0,18-18 0 16,17 0 0-16,19-17 28 16,-2 0-28-16,1-1 0 15,-18 19 0-15,0-19 0 16,0 19 0-16,19 0 0 0,-36-1 0 16,34-17 0-16,-16 35 0 15,-36 0-144-15,0 0 144 16</inkml:trace>
  <inkml:trace contextRef="#ctx0" brushRef="#br0" timeOffset="50084.56">27462 5714 249 0,'0'0'0'0,"0"35"0"16,-18 36 0-16,1-18 0 15,17 0 0-15,-18 0 0 16,0 17 0-16,1 1 0 0,-1 0 0 16,1-19 110-16,-18 36-110 0,17-34 0 15,-17 16 0-15,17-17 0 16,1 17 0-16,-2-34 0 16,2-19 0-16,17 1 0 0,0-18 0 15,0 0 82-15,17 0-82 16,-17 0 0-16,0-18 0 15,0 18 0-15,0 0 0 16</inkml:trace>
  <inkml:trace contextRef="#ctx0" brushRef="#br0" timeOffset="50330.61">27427 5873 278 0,'0'0'0'15,"-18"-18"0"1,18 18 0-16,18 0 0 15,-18 0 0-15,0 18 123 0,17 0-123 16,-17 17 0-16,36 35 0 16,-1 1 0-16,-17 0 0 15,0-1 0-15,-1-17 0 0,1 17 0 16,-1 1 0-16,18-18 0 16,-17 0 92-16,0-18-92 15,-1 0 0-15,1-17 0 0,-1-18 0 16,2 18 0-16,-19-18 0 15,0 0 0-15,0 0 0 16,0 0-148-16,0 0 148 0</inkml:trace>
  <inkml:trace contextRef="#ctx0" brushRef="#br0" timeOffset="50513.55">27409 6349 300 0,'-18'0'0'0,"18"0"0"0,0 0 0 16,0-18 0-16,18 18 0 0,0-17 154 16,53-1-154-16,-18 0 0 15,34 1 0-15,-34-1 0 16,1 0 0-16,-54 18 0 16</inkml:trace>
  <inkml:trace contextRef="#ctx0" brushRef="#br0" timeOffset="51592.31">28150 5855 172 0,'0'0'0'0,"0"-17"0"15,0-1 0-15,0 0 0 16,0 1 0-16,0-1 0 0,0 0 0 0,0 1 0 15,0 17 93-15,-18-18-93 16,18 18 0-16,-17 0 0 16,-1 0 0-1,1 18 0-15,-1-1 0 0,1 36 0 16,-19 0 0-16,36 18 117 0,0-1-117 16,0 1 0-16,0 17 0 15,0-18 0-15,0 19 0 16,0-18 0-16,18-1 0 0,-18 0 0 15,0 19 0-15,0-19 91 16,-18 1-91-16,18-18 0 0,-18-18 0 16,18-17 0-16,0 17 0 15,0-35 0-15,0 18 0 0,0-36 0 16,-18 18 0-16,18-35 48 16,-17-1-48-16,-1 19 0 15,18 17 0-15,0 0 0 0,0 0 0 16,-35-177 0-16,17 71 0 15,18 72-156-15,0 34 156 16,0-53 50-16,0 53-50 0,0-18 0 0,-17 0 0 16,34-17 0-16,-17 17 0 0,0 0 0 15,18 1 0 1,-18 17 36-16,35-18-36 0,-17 0 0 16,17 1 0-16,1 17 0 15,-1-18 0-15,18 18 0 0,0-18 0 0,-36 18 0 31,18-17 0-31,0 0 0 0,-16-2 0 16,-1-15-69-16,-1-2 69 16,-17 19 0-16,0-19 0 0,0 1 0 15,0 0 0-15,18-1 0 16,-36 1 0-16,18 0 23 0,0 35-23 16,0 0 0-1,0 0 0-15,-17 0 65 0,17 18-65 16,0-1 0-16,0 18 0 15,0 18 0-15,17 18 0 16,-17-18 0-16,0 18 0 0,0-1 0 16,18-17 64-16,-18 0-64 15,17 0 0-15,-17-1 0 16,0 1 0-16,0-35 0 0,0 0 0 16,0-18 57-16,0 17-57 15,0-34 0-15,0-1 0 16,18-17 0-16,-1-35 0 0,1 17 0 15,17-18 0-15,-35 18 0 16,35 17 0-16,-17 2 44 16,17-2-44-16,1 19 0 0,-18-1 0 15,-1 18 0-15,19 18 0 16,-19-1 0-16,1 0 32 16,-1 19-32-16,-17-1 0 0,18 0 0 15,-18 1 0-15,0-1 0 16,0 18 0-16,0-17 0 0,0-2 0 15,0-15 0-15,0-19 18 16,17 17-18-16,-17-17 0 16,0 0 0-16</inkml:trace>
  <inkml:trace contextRef="#ctx0" brushRef="#br0" timeOffset="52352.07">28926 6085 612 0,'-17'17'0'0,"-18"1"0"0,-1 0 0 16,1 16 0-16,-1 2 0 0,36 17 0 15,-17-18 0-15,17 0 0 16,17 19 0-16,-17-19 0 16,18-17 76-16,0 16-76 15,17-34 0-15,-17 19 0 0,17-38 0 16,-17 19 0-16,17-17 0 15,-18-18 49-15,19 0-49 16,-1-1 0-16,1-17 0 16,-19 18 0-16,1-18 0 0,-18 0 0 15,0 18 0-15,0 0 0 16,-18 17 0-16,1 18 42 0,17 0-42 16,-19 0 0-16,2 18 0 15,17-18 0-15,-18 35 0 0,-17 0 0 16,17 1 0-16,18-2 0 15,-17 2 0-15,17 17 0 16,17-18 24-16,-17 1-24 0,36-19 0 16,-19 19 0-16,18-36 0 15,1 0 0-15,-18 0 0 0,0-18 0 16,17 18 0-16,-18-35-60 0,1-1 60 16,17 1 0-16,-35-1 0 15,18-17 0 1,-18 19 0-16,0-2-94 0,0 1 94 15,0 35 0-15,0-18 0 0,0 18 0 16,-18 18 0-16,18 0 31 16,0 16-31-16,-18 19 0 15,1-17 0-15,17 17 0 0,-18-18 0 16,18 18 0 0,18-35 23-16,-18 0-23 0,17-1 0 15,-17-17 0-15,18 0 0 16,0-17 0-16,-1-1 0 0,1 0 29 15,35-35-29-15,-17 0 0 16,-19-18 0-16,1 37 0 16,17-19 0-16,-18 17 0 0,1 36 0 15,0-17 34-15,-18 34-34 16,17-17 0-16,1 36 0 0,-1-19 0 0,1 19 0 16,-1 16 0-1,-17-17 0-15,18 18 0 16,-18-17 14-16,0-1-14 15,19-17 0-15,-19 0 0 16,17-1 0-16,1-17 0 0,-1 0 0 16,1-17-234-16,-18 17 234 15</inkml:trace>
  <inkml:trace contextRef="#ctx0" brushRef="#br0" timeOffset="53119.05">29914 6138 518 0,'-17'-18'0'0,"17"18"0"0,-18 0 0 0,0 18 0 16,-18-18 0-16,1 17 118 16,0 36-118-16,-18 0 0 0,36-18 0 15,17 0 0-15,-18-17 0 16,36 0 0-16,-18 0 0 0,17-18 54 16,-17 0-54-16,36-18 0 15,-19 18 0-15,1-18 0 16,-1 0 0-16,18-17 0 0,-17 17 36 15,0 1-36-15,0-1 0 16,0 0 0-16,-18 18 0 0,17 18 0 16,1-18 0-16,17 18 0 15,-17 17 0-15,17 0 0 16,-18 19 21-16,1-1-21 16,-1-19 0-16,-17 19 0 15,18 0 0-15,-18 18 0 0,-18-36 0 16,18 18 0-16,-17-18 0 15,-1 18 17-15,1-17-17 0,-1-36 0 16,1 17 0-16,-19-34 0 16,19-1 0-16,-18 0 0 15,35-35 0-15,0 1-97 0,0 16 97 16,0-17-32-16,0 18 32 16,35 0 0-16,-18-1 0 15,1 19 0-15,17-19 0 0,-17 2 0 16,17-2 0-16,18 1 13 15,-17-1-13-15,16-17 0 0,1 18 0 16,-18 0 0-16,0-1 0 16,1 2 0-16,-1-2 0 15,-17 1 0-15,-18 17 0 0,0 18 0 16,18-17 53-16,-36 17-53 16,18 0 0-16,-18 17 0 15,0 1 0-15,1 0 0 16,-1-1 0-16,-17 36 0 0,17 0 0 15,1-36 0-15,17 19 61 16,0-1-61-16,0 0 0 16,17-17 0-16,1-18 0 0,-1 18 0 15,1-18 0-15,0 18 29 16,-1-36-29-16,19 18 0 0,-18-18 0 16,17 0 0-16,0 1 0 0,0-19 0 15,-17 1 0 1,0 0 25-16,-1-1-25 0,18-16 0 15,19 17 0-15,-36-1 0 0,17 1 0 16,0 17 0-16,0 18-1 16,-17-17 1-16,-1 17 0 15,-17 0 0-15,0 0 0 0</inkml:trace>
  <inkml:trace contextRef="#ctx0" brushRef="#br0" timeOffset="54097.4">31678 5908 348 0,'0'0'0'16,"-19"-17"0"-16,2 17 0 0,0 0 0 0,-1 0 0 15,-34 0 0-15,-1 35 0 16,18 35 0-16,16-17 0 0,2 0 0 16,-1 0 109-16,18 0-109 0,0-18 0 15,0 18 0 1,18-35 0-16,-18-1 0 0,17-17 0 16,2 0 0-16,-3 0 0 15,3 0 0-15,16-17 0 0,-17-19 116 16,17 1-116-1,0-17 0-15,-18-1 0 0,0 0 0 0,-17 0 0 16,19 17 0 0,-19 19 0-16,0-1 94 0,0 18-94 15,0 0 0-15,0 0 0 16,0 18 0-16,0-1 0 16,0 19 0-16,0 17 85 0,0 0-85 15,17 0 0-15,1-19 0 16,-1-16 0-16,1 17 0 15,18-17 0-15,-1 0 0 0,0-18 0 16,-17 0 0-16,17-18-158 16,0-17 158-16,-17-1 0 0,17-17 0 15,-17 1 0-15,18-19 0 16,-20-17 0-16,3 0 0 16,16 35 0-16,-35-18-159 0,17 1 159 15,-17 17 0-15,0 53 0 16,-17-17 0-16,-1-1 0 0,18 18 0 15,-17 0 0 1,17 0 0-16,-19 18 0 0,3 16 0 16,-2 2 140-16,0 34-140 15,18 1 0-15,-18 17 0 0,-1 0 0 16,19-17 0-16,-16 17 0 16,16-18 0-16,0 1 99 15,0-36-99-15,0 1 0 0,0-1 0 16,0-17 0-16,0-18 0 15,0 0 0-15,0 0 0 0,0-18-67 16,-18 1 67-16,18-37 0 16,-18-16 0-16,18 17-29 15,0 0 29-15,18 18 0 0,-18-18 0 16,0 18 0-16,18 17 89 16,-18 0-89-16,0 18 0 15,16-17 0-15,3 17 0 0,-1-18 0 16,34 0 0-16,2 1 0 0,-1-1 0 15,-1 18 0-15,20-17 24 16,-20 17-24 0,-16 17 0-16,-36-17 0 15,0 0 0-15</inkml:trace>
  <inkml:trace contextRef="#ctx0" brushRef="#br0" timeOffset="56025.46">27444 7707 114 0,'0'0'0'0,"0"0"0"0,0 18 0 15,0 0 0-15,18-18 0 0,-18 17 0 16,18-17 0-16,0 0 172 16,-1 0-172-16,-17 0 0 15,18-17 0-15,0 17 0 0,-1-18 0 16,1 0 0-16,-1 1 0 0,1-1 0 15,-18 0 120-15,0 1-120 16,0-1 0-16,0 1 0 16,0-1 0-16,-18 0 0 0,1 1 0 15,17 17 0-15,-18 0 0 16,1 0 0-16,-1 0 93 16,0 0-93-16,18 17 0 0,0 1 0 15,-17 17 0-15,-1 18 0 16,18 18 0-16,0-18 0 15,18 0 0-15,-1 0 68 16,1-1-68-16,0-34 0 16,17 17 0-16,0-35 0 15,-18 18 0-15,36-36 0 0,-18 0 0 16,1 1 0-16,-18-19 0 16,17 2-30-16,-17-2 30 0,-1 1 0 15,1-18 0-15,-18 0 0 0,17-18 0 16,-17 36 0-16,0-18-17 15,0 36 17-15,0-1 0 0,0 18 0 16,0 0 0-16,0 0 58 16,0 18-58-1,-17-1 0-15,17 19 0 0,0 34 0 16,0 1 0-16,0-18 0 0,0-18 0 16,0 17 0-16,17-16 0 0,-17-36 45 31,18 17-45-31,-18-17 0 0,0-17 0 15,18 17 0-15,-1-36 0 16,18 2 0-16,-17-19 44 0,0 0-44 16,18-18 0-16,-36 18 0 15,17 0 0-15,1 18 0 0,-1 0 0 16,1 17 0-16,-1 18 0 16,-17 18 0-16,18-1 25 0,0 1-25 15,-18 17 0 1,17 18 0-16,1 18 0 0,-1-18 0 0,-17-18 0 0,0 18 0 31,18-18 0-31,-1 1-35 16,2-19 35-16,16-17 0 0,-35-17 0 0,0 17 0 15,0 0 0 1,0 0 0-16,0 0 0 16,106-124 0-16,-71 53-197 15,-35 71 197-15</inkml:trace>
  <inkml:trace contextRef="#ctx0" brushRef="#br0" timeOffset="56297.07">28539 7549 504 0,'0'0'0'0,"0"-18"0"0,0 18 0 15,0-18 0-15,0 1 0 16,0 17 0-16,-19 0 0 16,19 0 65-16,-18 0-65 0,1 0 0 15,-1 17 0-15,1 1 0 16,-1-18 0-16,18 18 0 16,-17-1 0-16,17 1 0 0,0 0 0 15,0-1 0-15,17-17 61 16,1 18-61-16,-1-1 0 15,18 1 0-15,19-18 0 0,-19 18 0 16,1-18 0-16,-19 0 0 16,18 17 0-16,-17-17 41 0,-18 18-41 15,0 0 0-15,0-1 0 16,-18 19 0-16,18-19 0 16,-17 1 0-16,17 0 0 0,-18-1 0 15,1-17 0-15,17 0-202 16,0 0 202-16</inkml:trace>
  <inkml:trace contextRef="#ctx0" brushRef="#br0" timeOffset="56771.71">29667 7337 292 0,'-17'0'0'0,"-1"0"0"0,18-17 0 0,-17 34 0 16,-2-17 0-16,19 0 0 0,-18 17 148 15,18-17-148-15,-17 18 0 16,17 0 0 0,0-1 0-16,17 1 0 0,-17 0 0 15,18-1 0-15,1-17 0 16,-2 36 0-16,-17-36 0 0,35 35 82 16,0-35-82-16,-17 35 0 0,17-17 0 15,-17-18 0-15,-1 18 0 16,1-1 0-16,-18-17 0 15,0 18 0-15,0-1 0 0,-18 19 54 16,1-19-54-16,-1 1 0 16,1 0 0-1,-1-1 0-15,0-17 0 0,-17 18 0 0,35-36 0 16,0 18-173 0,0 0 173-16</inkml:trace>
  <inkml:trace contextRef="#ctx0" brushRef="#br0" timeOffset="57382.01">30072 7337 378 0,'0'0'0'0,"0"0"0"0,0 0 0 15,-17 0 0-15,17 17 162 16,-18 1-162-16,1 0 0 0,-1 17 0 15,1 0 0-15,-19 1 0 16,19 17 0-16,17-18 104 0,-18-17-104 0,18-1 0 16,18 1 0-1,-18-1 0-15,17-17 0 16,-17 0 0-16,18 0 0 16,17-17 0-16,-17-1 0 0,17 1 47 15,18-36-47-15,-36 17 0 0,2 19 0 16,-2-19 0-16,1 1 0 15,-18 17 0-15,17 18 0 16,-17 0 0-16,0 0 0 16,-17 0 28-16,17 18-28 0,-18 0 0 15,18-1 0-15,0 19 0 16,0-19 0-16,-17 1 0 16,17 17 0-16,17-17 22 15,-17 0-22-15,0-1 0 0,18-17 0 16,-1 0 0-16,-17 0 0 0,36-17 0 15,-19-1 0-15,18-35 1 16,0 0-1-16,-17 0 0 16,0 0 0-16,-1 1 0 0,-17-1 0 15,18 17 0-15,-18-17 0 16,18 18 0-16,-36 17 0 0,18 18 0 16,0 0 0-16,0 0 25 15,0 0-25-15,0 18 0 16,0-1 0-16,0 19 0 0,0 17 0 15,0-18 0 1,0 35 0-16,0-17 0 0,0-17 0 16,18 17 0-16,0-18 5 15,0 0-5-15,17-17 0 0,-35-18 0 16,0 0 0-16</inkml:trace>
  <inkml:trace contextRef="#ctx0" brushRef="#br0" timeOffset="57841.06">30814 7320 570 0,'0'0'0'0,"0"-18"0"0,0 18 0 0,-18-18 0 0,0 18 0 16,1 0 0-16,-1 0 0 0,-17 18 110 15,0 17-110 1,-1 0 0-16,18 0 0 0,1 1 0 0,17-19 0 15,0 1 0 1,17 0 63-16,-17-1-63 16,18-17 0-16,-1 0 0 0,2 0 0 15,-1-17 0-15,-18 17 0 0,35-18 31 16,-18 0-31-16,1 1 0 16,-1-19 0-16,1 1 0 15,0 17 0-15,-18 1 0 0,0 17 0 16,17 0 0-16,-17 0 0 15,0 0 24-15,18 17-24 16,-18 1 0-16,17 0 0 0,1 17 0 16,-18 18 0-1,17 0 0-15,1 0 0 0,-18 0 0 16,0-18 31-16,0 0-31 16,0 1 0-16,0-1 0 15,-18 0 0-15,18-17 0 0,-35 17 0 16,18-18 22-16,-1 2-22 15,1-2 0-15,-19-17 0 16,1 17 0-16,35-17 0 0,0 0 0 16</inkml:trace>
  <inkml:trace contextRef="#ctx0" brushRef="#br0" timeOffset="58283.55">27551 8960 348 0,'0'0'0'0,"0"0"151"0,0 0-151 0,17 0 0 16,1 17 0-16,-1-17 0 16,1 18 0-16,-1-18 0 0,36 18 0 15,1-1 101-15,-19-17-101 16,0 0 0-16,0 0 0 16,0 0 0-16,-17 0 0 0,-18 0 0 15,0 0 0-15,0 0 0 16</inkml:trace>
  <inkml:trace contextRef="#ctx0" brushRef="#br0" timeOffset="58771.49">28397 8501 323 0,'0'0'0'0,"0"0"0"0,0 18 0 0,0-1 0 0,0 19 0 0,-18-1 0 16,18 36 0-16,0-1 151 16,-17 0-151-16,17 1 0 15,0 0 0-15,0-1 0 0,0 1 0 16,-18-18 0-16,18 17 102 15,-17-17-102-15,-1 0 0 0,18 0 0 16,-17 0 0-16,17-35 0 16,0 17 0-16,0-17 0 15,0-1 0-15,-18-17-26 16,18 0 26-16,-19 0 0 0,19 0 0 16,0 0 0-1</inkml:trace>
  <inkml:trace contextRef="#ctx0" brushRef="#br0" timeOffset="59025.41">28132 9048 431 0,'0'0'0'0,"18"0"0"0,0-18 0 0,-1 18 0 0,1 0 0 15,17-17 0 1,19-1 0-16,16 18 108 0,-17-18-108 0,-1 18 0 16,-17 0 0-16,19-17 0 15,-19 17 0-15,1 0 0 0,-1 0 0 16,-35 0 0 0,0 0 0-16</inkml:trace>
  <inkml:trace contextRef="#ctx0" brushRef="#br0" timeOffset="59265.29">28979 8765 474 0,'0'0'0'0,"0"0"0"15,-18 18 0-15,18 0 0 16,0-1 0-16,-17 19 0 15,17-1 128-15,-35 36-128 0,17-18 0 16,-17-1 0-16,17-16 0 0,1-1 0 16,-1 0 0-1,-18-17 0-15,36 0 0 0,-17-1 0 16,17-17 0-16,-18 0-181 0,18 0 181 16</inkml:trace>
  <inkml:trace contextRef="#ctx0" brushRef="#br0" timeOffset="59487.59">28767 8818 483 0,'0'0'0'0,"0"18"127"16,18 0-127-16,0-18 0 15,0 35 0-15,-1-17 0 16,19 17 0-16,-1 0 0 0,17 1 0 0,1-19 0 15,-18 1 0-15,1-18 50 16,17 17-50-16,-18-17 0 16,0 0 0-16,-35 0 0 0,0 0 0 15</inkml:trace>
  <inkml:trace contextRef="#ctx0" brushRef="#br0" timeOffset="61214.82">29632 8765 269 0,'0'18'0'0,"0"0"0"0,0-1 177 16,0 1-177-16,0 0 0 16,0 35 0-16,0-18 0 0,0 18 0 15,0 0 121-15,18-36-121 16,-18 19 0-16,0-1 0 0,0-17 0 15,0-1 0-15,0-17 0 16,0 0 0-16,0 0 0 16</inkml:trace>
  <inkml:trace contextRef="#ctx0" brushRef="#br0" timeOffset="61398.82">29615 8589 424 0,'-19'-17'0'0,"1"-1"0"16,18 0 0-16,-17 18 130 0,17-17-130 15,0 17 0-15,0 0 0 16,0 0 0-16,0 0 0 16,0 0 0-16,0 0 0 0</inkml:trace>
  <inkml:trace contextRef="#ctx0" brushRef="#br0" timeOffset="61754.91">29773 8889 496 0,'0'18'0'16,"-18"35"0"-16,18-18 138 16,0 0-138-16,0 0 0 15,0-17 0-15,0 0 0 0,0-1 0 16,0-17 0-16,18 0 0 15,-18 0 0-15,17 0 61 0,-17-17-61 16,18-19 0-16,-18-16 0 16,17-1 0-16,1 0 0 15,-18 17 0-15,18 1 37 0,-18 0-37 16,36-1 0-16,-19 19 0 16,1 0 0-16,-1 17 0 0,1 0 0 15,0 0 0 1,-1 0 0-16,1 17 0 0,-1 18 0 15,1-17 32-15,-1 35-32 16,1 0 0-16,-18 0 0 0,18-18 0 16,-18 18 0-16,17-36 0 15,-17-17 0-15,0 0 0 0,0 0 0 16,0 0 0 0</inkml:trace>
  <inkml:trace contextRef="#ctx0" brushRef="#br0" timeOffset="62164.4">30319 8924 570 0,'0'-17'0'0,"0"-1"0"16,0-17 0-16,0 17 0 0,0-17 44 16,0 17-44-16,0-17 0 0,0 18 0 15,-17-1 0-15,-1 18 0 16,18 0 0-16,-17 0 0 0,-1 18 0 16,1-1 53-16,-1 36-53 15,0 0 0-15,1-18 0 16,17 0 0-16,17 1 0 15,-17-19 0-15,18-17 0 16,0 18 31-16,-18-18-31 16,17-18 0-16,1 18 0 0,-18-17 0 0,17-1 0 15,1 18 0 1,-1-35 0-16,-17 17 0 0,18 0 0 16,0 1 0-16,-18 17 23 15,17 0-23-15,-17 0 0 0,18 17 0 16,0 1 0-16,0 17 0 15,-18 36 0-15,0-1 0 0,0-17 0 16,0 18 25-16,-18-18-25 16,0 18 0-16,0-19 0 15,1-16 0-15,-1 17 0 0,0-36 0 16,1 1 0-16,-1-18 0 16,18 0 0-16,0 0 0 15,-17-35-224-15,17 35 224 0</inkml:trace>
  <inkml:trace contextRef="#ctx0" brushRef="#br0" timeOffset="62631.83">30461 8713 489 0,'0'0'0'0,"0"0"0"0,18 18 0 0,-1-1 124 15,-17 0-124-15,18 19 0 16,-1 34 0-16,-17-17 0 15,0 0 0-15,0-17 0 16,0-19 0-16,-17 1 0 0,17-18 0 16,0 0 0-16,0 0 45 15,0 0-45-15,-18-18 0 0,18 1 0 16,0-19 0-16,0 1 0 16,0 17 0-16,0-17 0 15,18 17 0-15,-1 1 0 0,1-1 19 16,0 18-19-16,-1 0 0 15,18-18 0-15,0 18 0 0,2 0 0 16,-20 0 0 0,18 0 0-16,0 0 0 0,-17-17 0 15,0 17 0-15,-1-18 13 0,1 18-13 16,-18-18 0-16,17 18 0 16,-17-17 0-16,0 0 0 15,0 17 0-15,-17 0 0 0,17-18 0 16,-18 36 50-16,1-18-50 15,17 17 0-15,-18 0 0 0,0 1 0 16,18 17 0-16,0 1 0 16,0-1 0-16,0 18 0 15,18-35 0-15,0 17 0 0,-18-35-222 16,0 0 222 0</inkml:trace>
  <inkml:trace contextRef="#ctx0" brushRef="#br0" timeOffset="63234.53">31165 8748 662 0,'-17'17'0'0,"0"-17"0"0,-18 18 0 0,0 0 0 0,17-1 0 15,0 19 0-15,1 17 49 16,-2-18-49-16,19 0 0 0,19-17 0 15,-2 0 0 1,-17-18 0-16,18 0 0 0,0 0 0 16,-2-18 0-16,3 0-7 0,16 1 7 15,-18-36 0-15,19 0 0 16,-18 0 0-16,0-17 0 0,-1-19 0 16,-17 36-14-1,18 0 14-15,-18 0 0 0,0 18 0 0,0 18 0 16,0 17 0-1,-18 0 0-15,18 17 0 0,0 1 0 16,0-1 0-16,0 19 56 16,-17 17-56-16,17 17 0 15,0 1 0-15,0-1 0 16,0-17 0-16,0 0 0 0,17 0 0 16,1-35 0-16,-1-1 0 15,-17 1-10-15,18-18 10 0,0 0 0 0,-18-18 0 16,17 1 0-1,1-1 0-15,-18-17 0 0,35-18 0 16,-18 0-127-16,1 17 127 16,-18 2-41-16,18 16 41 15,-18 0 0-15,0 18 0 16,0 18 0-16,0-18 0 0,0 35 0 16,17-18 0-16,-17 19 0 15,0 17 0-15,0-18 31 16,0 0-31-16,19 1 0 15,-19-36 0-15,0 17 0 0,16-17 0 16,-16-17 0-16,0 17 0 16,0-18 0-16,0 0-180 15,0 18 180-15</inkml:trace>
  <inkml:trace contextRef="#ctx0" brushRef="#br0" timeOffset="63373.51">31483 8483 511 0,'0'0'0'0,"0"0"66"0,0 0-66 0,0 0 0 15,0 0 0-15,0 0 0 0,0 0 0 16,0 0 0-16,0 0 0 16,0 0 0-16,19 18 0 0,-2 17 0 15,19 18-173-15,-36-53 173 16</inkml:trace>
  <inkml:trace contextRef="#ctx0" brushRef="#br0" timeOffset="63945.2">31678 8731 391 0,'0'0'0'0,"17"0"0"0,1-18 21 16,-1 18-21-16,1-18 0 15,-18 18 0-15,18-17 0 0,-18-1 0 16,0 0 0 0,0 1 102-16,0-1-102 0,0 0 0 15,-18 1 0-15,18-1 0 16,-18 18 0-16,1 18 0 0,-1-1 0 16,1 1 0-16,-2 0 0 0,2 35 0 15,0 0 113-15,17-1-113 16,0-17 0-16,17 1 0 15,0-1 0-15,2-35 0 0,-2 18 0 16,1-18 0-16,-1 0 14 16,1 0-14-16,0 0 0 0,0-18 0 15,0 0 0-15,-1 1 0 16,0-19 0 0,19 19 0-16,-36-19 34 0,17 2-34 0,-17-2 0 15,0 19 0 1,0 17 0-16,0 0 0 15,0 0 0-15,0 17 0 16,0 1 0-16,-17 0 0 0,17-1 0 16,0 18 53-16,0-17-53 15,0-1 0-15,0 1 0 0,0 0 0 16,0-1 0-16,0-17 0 16,0 0-4-16,17 0 4 0,1-17 0 15,-1 17 0-15,1-18 0 16,16-17 0-16,3-1 0 15,-19 2 0-15,16-2 0 0,-15 19 32 16,-2 17-32-16,1 0 0 0,-1 0 0 16,-17 17 0-16,0 1 0 15,17 0 0-15,2 34 0 16,-19 1 0-16,17-18 0 0,-17 1-15 16,0-1 15-16,18-17 0 15,-1-1 0-15,0-17 0 16,-17 0 0-16,0 0 0 0,0 0-222 15,0 0 222 1</inkml:trace>
  <inkml:trace contextRef="#ctx0" brushRef="#br0" timeOffset="64636.67">32454 8589 642 0,'0'0'0'15,"0"0"84"-15,-18-17-84 0,0 17 0 0,1 0 0 0,0 0 0 16,-1 0 0-16,0 17 0 15,18-17 0-15,-18 18 0 16,1 0 6-16,17-1-6 0,0 1 0 16,17 0 0-1,-17-1 0-15,18 1 0 0,0 0 0 0,17 16 0 0,-18 2 0 32,1-19 0-32,16 1 0 0,-15 0-88 15,-19-1 59-15,0 1 29 16,0 0 0-16,0-18 0 0,-19 35 0 15,19-17 0 1,-16-18 15-16,-2 17-15 0,0-17 0 16,18 18 0-16,-17-18 0 15,17 0 0-15,0 0-11 0,0-18 11 16,0 18 0-16,0 0 3 16,17-17-3-16,1 17 0 0,0-18 0 15,-2 0 0-15,3 1 0 16,35-19 0-16,-38 1 0 15,19 0 0-15,-16 17 0 0,15-17 0 16,-15 18 28-16,-19-19-28 16,16 19 0-16,-16-1 0 15,0 0 0-15,0 18 0 16,0 0 0-16,0 0 0 0,-16 0 0 16,16 0 0-16,0 0 34 0,-19 18-34 15,19 0 0-15,-16-1 0 16,16 19 0-16,0-2 0 0,0 2 0 15,0-1 0-15,16-17 0 16,3 17 0 0,-3-17 0-16,3-1-41 0,15 1 38 15,-15-18 3-15,-3 0 0 0,3 0 0 16,-1 0 0-16,-18 0 0 16,17-18 0-16,1 1 54 15,0-1-54-15,0-17 0 0,16-18 0 16,-16 17 0-16,-18 2 0 15,18 16 0-15,-1-17 0 0,1 35 0 16,-1-36 0 0,1 36 66-16,16-17-66 0,-14-1 0 15,-4 18 0-15,3 0 0 16,-19 0 0-16,0 0 0 0</inkml:trace>
  <inkml:trace contextRef="#ctx0" brushRef="#br0" timeOffset="65248.2">28362 9947 282 0,'-35'0'0'0,"17"0"0"0,18 18 0 0,-17 0 0 0,17-1 0 0,-37 36 0 16,20 18 147-16,-1-1-147 15,18 19 0-15,-17-19 0 16,34 19 0-16,-17 16 0 16,18-52 0-16,-18 18 0 0,0-1 0 15,17-17 0-15,-17-18 102 16,19 1-102-16,-1-36 0 0,-1 0 0 15,-17 0 0-15,18-18 0 16,-18 0 0-16,17 1 38 16,1-19-38-16,-18 1 0 15,0 0 0-15,0 35 0 0</inkml:trace>
  <inkml:trace contextRef="#ctx0" brushRef="#br0" timeOffset="65510.04">28150 10529 291 0,'-35'18'0'0,"0"17"0"15,17-17 0-15,1-18 0 16,17 18 0-16,0-18 0 0,0 0 0 16,0-18 0-16,17 0 0 15,36 1 143 1,-18-19-143-16,0 1 0 0,0 17 0 16,0-16 0-16,2 16 0 0,-20 18 0 15,1 0 0 1,-1 18-6-16,1-1 6 0,-1 0 0 0,1 1 0 15,0 17 23 1,-18-17-23-16,0 0 0 0,17-1 0 16,-17 1 0-16,0 17 0 15,0-35 0-15,0 18 0 0,0-18 0 16,0 0-135-16,0 0 135 16</inkml:trace>
  <inkml:trace contextRef="#ctx0" brushRef="#br0" timeOffset="65832.36">28450 9912 381 0,'0'0'0'0,"0"0"0"16,0 0 0-16,0 0 0 15,0 0 0-15,0 0 0 0,0 18 0 16,0-1 0-16,17 36 0 15,-17 18 0-15,18 0 141 16,-18 17-141-16,17 0 0 16,1-17 0-16,-18-1 0 0,19 18 0 15,-2-35 0-15,1 18 0 16,-18-18 89-16,17-36-89 0,-17 18 0 16,0-17 0-16,18 0 0 15,0-1 0-15,-18-17 0 0,0 0 0 16,0 0 0-16</inkml:trace>
  <inkml:trace contextRef="#ctx0" brushRef="#br0" timeOffset="66429.21">29403 10353 364 0,'0'0'0'0,"0"36"0"0,0 17 0 0,0 17 0 0,0 0 0 15,0 1 0-15,17 17 156 16,-17-17-156-16,0-18 0 16,0 35 0-16,0-35 0 0,-17 0 0 15,-1-18 0-15,1-17 6 16,17-1-6-16,-18-17 0 15,0 0 0-15,18-17 0 0,-36-1 0 16,19-17 0-16,-1-18 0 16,-17-35 0-16,35-18 0 0,0 0 0 15,0 0-94-15,0 35 94 16,0 1 0-16,18 0 0 0,-1 34 9 16,1 1-9-16,-1 17 0 15,19 18 0-15,-18-17 65 16,0 17-65-16,34 0 0 0,-17 17 0 15,-17 1 0-15,17 0 0 16,-17 17 0-16,-1-17 0 0,1 17 0 16,-18 0 0-16,0 0 0 15,-18 0 58-15,1 1-58 16,-1-1 0-16,1 0 0 16,-19 1 0-16,19-19 0 15,-18 1 0-15,17-18-92 16,1-18 92-16,17 18 0 0,0 0 0 15</inkml:trace>
  <inkml:trace contextRef="#ctx0" brushRef="#br0" timeOffset="67069.23">29667 10389 442 0,'0'0'0'0,"18"35"0"0,-18 17 0 0,17-16 0 0,-17 17 0 16,0-18 0 0,0 0 131-16,0-17-131 0,0 0 0 15,-17-18 0-15,17 17 0 16,0-17 0-16,0-17 0 0,0-1 0 0,0 0 0 16,0-35 0-1,17-17 0-15,1 17 71 16,0 0-71-16,-1 18 0 0,18 0 0 15,0 17 0-15,1-17 0 16,0 17 0-16,-1 18 0 16,0-18 0-16,-17 18 45 0,-1 0-45 0,1 0 0 15,-18 0 0 1,0 18 0-16,17-18 0 16,-17 0 0-16,-17 0 0 15,17 0 28-15,0 18-28 0,0-1 0 16,-18-17 0-16,1 18 0 15,-1 0 0-15,0 17 0 0,1-17 0 16,17-1 26-16,-18 19-26 16,1-19 0-16,17 0 0 0,0 19 0 0,0-1 0 15,0 0 0 1,17 1 0-16,-17-1 0 16,18-17 19-16,-1-1-19 0,19 1 0 15,-19-18 0-15,1 0 0 16,-1-18 0-16,18 1 0 15,-17-1 0-15,0 0 31 16,-1 1-31-16,2-19 0 0,-2 1 0 16,-17-18 0-16,0 18 0 15,0 0 0-15,-17-18 0 16,-2 18 0-16,2-1 22 0,-1 1-22 16,-17 17 0-16,17 18 0 15,1 0 0-15,-1 0 0 16,18 0-127-16,-17 18 127 0,17-18 0 15,0 0 0-15,0 0 0 16</inkml:trace>
  <inkml:trace contextRef="#ctx0" brushRef="#br0" timeOffset="67898.95">30390 10247 543 0,'-18'0'0'0,"1"0"0"0,-19 18 0 0,19-18 0 0,-1 0 0 0,1 35 0 16,-18 1 116-16,35 17-116 16,0 0 0-16,0-1 0 15,0-34 0-15,17 17 0 16,1-17 0-16,-1-1 0 0,1-17 0 15,-1 0 62-15,1 0-62 16,0-17 0-16,-1-1 0 16,19-17 0-16,-18-18 0 15,0 0 0-15,-18 0 0 0,17-17 0 0,-17-1 44 16,0 1-44-16,-17 17 0 16,17-18 0-16,-18 18 0 15,18 35 0 1,0 18 0-16,0 0 0 0,-18 0 0 15,18 18 0-15,0 0 0 16,0 17 44-16,0 36-44 0,0-1 0 16,0 1 0-16,18-18 0 0,-18 35 0 15,18-35 0 1,-1-18 0-16,1 0 0 0,17-17 31 16,-18-1-31-16,1-17 0 0,0 0 0 15,-1-17 0-15,18-1 0 16,-17 0 0-16,-1-16 0 15,-17-2 0-15,19-17 0 16,-1 18 0-16,-18-18 0 16,0 18 0-16,0 35 0 0,0 0-16 15,0 0 16-15,0 0 0 16,0 17 0-16,-18 19 0 0,18 17 0 16,0 0 0-16,0 0 0 0,0-19 0 15,18 2 0 1,-18-19 11-16,17 1-11 15,1-18 0-15,-1 0 0 0,18-18 0 16,-17 1 0-16,0-1 0 16,-1 0 0-16,1-16 0 0,-1-2 0 15,18-17 0-15,-35 18 6 16,18 0-6-16,-18 17 0 16,0 18 0-16,0-18 0 15,0 36 0-15,0-18 0 0,0 35 0 0,0-17-3 16,0 17 3-1,19 18 0-15,-19 0 0 16,17-18 0-16,-17-17 0 0,18-1 0 16,-2-17 0-16,3 0-68 0,16 0 68 0,-17-17 0 15,-2-1 0 1,-16 18 0-16,0 0 0 16,0 0-231-16,0 0 231 15</inkml:trace>
  <inkml:trace contextRef="#ctx0" brushRef="#br0" timeOffset="68115.21">31237 9842 551 0,'0'0'0'0,"0"0"0"0,-17 17 0 0,17 1 0 0,0-1 0 15,-18 19 0 1,0 52 0-16,18 0 0 0,18-17 109 16,-18-1-109-16,0-17 0 15,18 0 0-15,-18 0 0 16,0 0 0-16,0-36 0 15,17 1 0-15,-17-18 0 0,18 18 0 16,-18-18-198-16,17-18 198 16,-17 18 0-16,0 0 0 0,0 0 0 15,0 0 0-15</inkml:trace>
  <inkml:trace contextRef="#ctx0" brushRef="#br0" timeOffset="68431.47">31502 10089 510 0,'0'0'0'0,"0"0"0"15,0 0 0-15,0 0 0 16,0 0 130-16,-19 0-130 0,19 0 0 16,-35 0 0-16,18 17 0 15,-1 1 0-15,-17 0 0 16,0-1 0-16,0 1 0 0,-1 17 61 16,19-35-61-16,-1 18 0 15,1-1 0-15,17-17 0 0,0 18 0 16,0-18 0-1,0 18 0-15,17-1 0 0,1 1 51 16,-1 0-51-16,1-1 0 0,35 19 0 16,-36-36 0-1,18 17 0-15,1-17 0 0,0 18 0 0,-20-18 25 16,20 0-25 0,0 18 0-16,-20-18 0 0,3-18 0 15,-2 18 0-15,-17 0 0 16,0 0-233-16,0 0 233 15</inkml:trace>
  <inkml:trace contextRef="#ctx0" brushRef="#br0" timeOffset="68695.83">31766 9789 555 0,'0'0'0'15,"0"0"0"-15,0 0 121 16,-18 17-121-16,18 1 0 0,0 0 0 15,0 34 0 1,0 19 0-16,18 0 0 16,-18-18 78-16,18 0-78 0,-18-1 0 15,18-16 0-15,-18-1 0 0,0 18 0 16,0-18 0 0,17-17 0-16,-17 0 4 0,0-1-4 0,17 1 0 15,-17-18 0 1,0 18 0-16,18-18 0 0,-18 0 0 15,0 0 0-15,0 0 0 16</inkml:trace>
  <inkml:trace contextRef="#ctx0" brushRef="#br0" timeOffset="70221.08">31555 10142 307 0,'0'0'0'0,"0"0"0"0,0 0 0 15,16 0 0-15,20 0 215 16,-18 0-215-16,52 0 0 0,-70 0 0 15,89 0 0-15,16-18 0 16,-87 18 0-16,-18 0 0 0,0 0-157 16,0 0 157-16</inkml:trace>
  <inkml:trace contextRef="#ctx0" brushRef="#br0" timeOffset="71370.03">31976 10159 292 0,'0'0'0'0,"0"18"171"0,0-18-171 15,0 17 0-15,19 1 0 16,-1-18 0-16,-18 18 0 16,18-18 0-16,0 0 0 15,-2 0 0-15,3 0 114 0,-2 0-114 16,1 0 0-16,-1-18 0 15,-17 0 0-15,17 1 0 16,-17-1 0-16,0 1 0 16,0-1 65-16,0 0-65 0,0 1 0 0,-17-1 0 15,17 0 0 1,-17 1 0-16,-1 17 0 0,18 0 0 16,-17 0 0-16,-2 0 72 15,3 17-72-15,16 1 0 0,0 17 0 16,-18 1 0-16,18 16 0 15,18 1 0-15,-2 0 0 0,3-17 0 16,-2-19 51-16,1 19-51 16,-1-19 0-1,19 1 0-15,-19-18 0 0,1 0 0 16,-1-18 0-16,0 18 0 16,20-17 0-16,-19-19 0 0,34 1 64 0,-16 0-64 15,-2-18 0-15,2 0 0 16,15-18 0-16,-13 18 0 0,-22 0 0 15,38 0 0 1,-1 18 0-16,-18 0 0 16,18 0-13-16,0 17 13 15,-36 0 0-15,-17 18 0 0,0 0 0 16</inkml:trace>
  <inkml:trace contextRef="#ctx0" brushRef="#br0" timeOffset="94439.63">28045 14551 141 0,'0'0'0'0,"-18"-17"0"15,0 17 0-15,18 0 0 16,-18 0 0-16,18 0 0 0,-18 17 0 16,1 1 92-16,17 0-92 15,-18 17 0-15,1 36 0 16,-1-19 0-16,18 19 0 0,0-1 0 15,0-17 91-15,0 18-91 0,0-1 0 16,0 1 0-16,0-18 0 16,0 35 0-16,0-35 0 0,0 17 0 15,0-16 69-15,0-19-69 16,0 0 0-16,0 1 0 16,0-2 0-16,0-34 0 15,18 18 0-15,-18-18 0 0,17 0 0 16,-17-18-118-1,0 18 118-15</inkml:trace>
  <inkml:trace contextRef="#ctx0" brushRef="#br0" timeOffset="94726.76">28168 14833 238 0,'0'-17'0'16,"17"17"-46"-16,1-18 46 15,-1 18 0-15,1-18 0 0,-1 18 0 16,2 18 25-16,-19-18-25 16,18 18 0-16,-1 17 0 0,1 36 0 15,-1-18 0-15,-17-1 0 0,0 19 88 16,0-36-88-16,0 36 0 16,0-36 0-16,0 18 0 15,-17 0 0 1,17 0 0-16,0-18 0 0,-18-17 100 0,18 0-100 0,0-1 0 15,0 1 0 1,0-18 0-16,0 0 0 16,-17-18 0-16,17 18 0 15</inkml:trace>
  <inkml:trace contextRef="#ctx0" brushRef="#br0" timeOffset="95318.74">28080 15257 357 0,'0'0'0'15,"-18"-18"0"-15,1 18 0 16,17 0 40 0,-18 0-40-16,0 0 0 0,18-17 0 15,0 17 0-15,0-18 0 16,18 18 0-16,0-18 0 16,-1 18-4-16,18-17 4 0,0-1 0 15,18-17 33-15,-18 17-33 16,19 0 0-16,-19 18 0 0,0-17 29 15,0-1-29-15,-17 0 0 16,17 18 0-16,-35-17 0 16,18 17 0-16,-1 0 0 0,1 17 0 15,-18-17 29-15,17 18-29 16,-17 0 0-16,0-1 0 16,0 1 0-16,0 17 0 0,0 18 0 15,0-17 0-15,0 17 0 16,0-19 0-16,0-16 0 0,18 17 10 15,1-35-10-15,-2 18 0 16,-17-18 0-16,18 0 0 16,-1 0 0-16,1-18 0 15,0 1 26-15,-1 17-26 0,1-18 0 16,17-17 0-16,-35 0 0 0,35 17 0 16,-17-17 0-16,-18 0 0 15,17 17 0-15,1-17 13 16,0 17-13-16,-18 0 0 15,18 1 0-15,-18 17 0 0,0 0 0 16,0 17 0 0,0-17 22-16,0 36-22 0,0-1 0 0,0 18 0 15,-18 18 0 1,18-37 0-16,0 2 0 0,18-1 0 16,-1-17 0-16,-17-18 0 15,18 0-69-15,0 0 69 0,-1-18 0 16,-17 18 0-16,0 0 0 15,0 0 0-15,0 0 0 0</inkml:trace>
  <inkml:trace contextRef="#ctx0" brushRef="#br0" timeOffset="95667.79">29103 14886 340 0,'0'0'0'16,"-18"0"0"-16,1 18 0 0,-2-18 0 0,19 18 0 0,-17-18 0 15,-1 17 97-15,1 1-97 0,17 0 0 16,-18-1 0-16,18-17 0 16,0 18 0-16,0-18 0 15,18 0 0-15,-18 17 0 16,17-17 61-16,1 0-61 16,18-17 0-16,-19 17 0 15,1 0 0-15,0 0 0 0,17 0 0 16,-18 0 0-16,1 0 0 15,17 0 25-15,-35 17-25 0,18 1 0 16,-18 0 0-16,0 17 0 16,0 18 0-16,-18 0 0 0,18-18 0 15,-18-17 0-15,1 17 0 16,-1-35 0 0,1 0-106-16,17 0 106 0,-18-17 0 15,18 17 0-15,0 0 0 0,0 0 0 16</inkml:trace>
  <inkml:trace contextRef="#ctx0" brushRef="#br0" timeOffset="96395.49">29314 14640 334 0,'0'0'0'0,"0"0"0"0,18 17 57 16,-18 1-57-16,18 17 0 15,0 18 0-15,-18 17 0 16,0-17 0-16,17 0 0 0,-17-17 0 15,0 16-58-15,0-16 58 16,0-1 0-16,18-17 0 16,-18-1 0-16,17 1 0 0,-17-18 0 15,0 0 0-15,18 18-56 16,-18-18 56-16,17-18 0 0,-17 18 0 16,18 0 0-16,0 0 0 15,-18 0 0-15,17 0 0 16,1 0 0-16,-1 0 0 15,1 0-33-15,-1-18 33 16,1 1 0-16,18-1 0 0,-1 0 0 16,-17 1 0-16,17-19 35 0,-17 1-35 15,-18 18 0-15,17-19 0 16,-17 19 0-16,0-1 0 16,0-17 64-16,0 17-64 0,-17 18 0 15,17-18 0-15,-18 18 0 0,0 0 0 16,18 18 0-16,-17-18 0 15,-1 35 0-15,1-17 0 16,17 17 0-16,-18 18 89 16,18-18-89-16,0 1 0 0,18-1 0 15,-1-17 0-15,1-18 0 16,-1 0 0-16,1 0 0 0,0-18 0 16,-1 18 0-16,18-18-107 15,0-17 107-15,19 0 0 16,-36 0 0-16,-1-1 0 0,18 1 0 15,-17 0 0-15,0 17 0 16,-1 0 0-16,1 18 0 16,-18 0-13-16,17 18 18 15,-17 0-5-15,18-1 0 16,-18 19 0-16,0 17 0 0,0-1 0 16,0 1 0-16,0 18 0 15,-18-36 71-15,18 18-71 0,-17 17 0 16,17-17 0-16,-18-17 0 15,1 17 0-15,-1-35 0 0,0-1 0 16,18-17 0 0,-17-17 0-16,-1-19-76 0,1 1 76 0,17-1 0 15,0 36 0-15,0 0 0 16,0 0 0-16</inkml:trace>
  <inkml:trace contextRef="#ctx0" brushRef="#br0" timeOffset="96540.97">29897 14480 332 0,'0'0'0'0,"0"-17"98"16,0 17-98-16,0-18 0 15,0 18 0-15,0-18 0 0,17 18 0 16,1-17 0-16,-1 17 0 16,1 0 0-16,0 17 0 0,-18-17 0 15,17 0-129-15,-17 0 129 16</inkml:trace>
  <inkml:trace contextRef="#ctx0" brushRef="#br0" timeOffset="96846.13">30144 14569 305 0,'0'0'0'0,"17"0"0"16,-17 18 0-16,35-1 0 16,-17-17 0-16,0 18 0 15,-1-18 0-15,18 0 27 0,-35 0-27 0,18-18 0 16,17 18 0-16,-17-17 0 16,-1-1 0-16,-17 0 0 0,18 1 0 15,-18-1 72 1,0 18-72-16,0-18 0 0,-18 0 0 15,18 18 0-15,-17 0 0 16,-1 18 0 0,18-18 0-16,-18 18 0 0,1 17 0 15,-1 1 86-15,18 17-86 16,0 0 0-16,0-19 0 0,18 2 0 16,-1-19 0-16,19 19 0 15,-19-19 0-15,19-17 0 16,-18 18 0-16,17-18 0 15,0 18 68-15,0-18-68 0,-17 0 0 16,17 17 0-16,-17-17 0 0,-18 0 0 16,0 0 0-16</inkml:trace>
  <inkml:trace contextRef="#ctx0" brushRef="#br0" timeOffset="97712.56">28838 15874 171 0,'0'0'0'0,"0"18"0"16,-17-1 0-16,17 19 112 15,0-1-112-15,-18 36 0 0,18-18 0 16,18-1 0-16,-18 19 0 16,17-18 0-16,-17 0 0 0,0 0 0 15,0-1 0-15,0 19 89 16,0-36-89-16,0 18 0 0,0-17 0 16,0-19 0-1,0 1 0-15,0-18 0 0,0 0 0 16,0 0-16-16,0 0 16 15,0-18 0-15,0 1 0 0,0-1 0 16,0 18 0-16,0 0 0 16</inkml:trace>
  <inkml:trace contextRef="#ctx0" brushRef="#br0" timeOffset="97925.41">28750 16104 352 0,'0'-18'0'0,"0"18"0"16,0-18 0-16,0 1 30 0,0-1-30 15,17 0 0-15,1 1 0 16,0-19 0-16,17 1 0 16,1 0 0-16,-1 17 28 0,0 0-28 15,0 1 0-15,0-1 48 16,19 1-48-16,-19-1 0 16,-17 18 0-16,17-18 0 0,0 18 0 15,-18 0 0-15,1 0 0 16,-18 0 0-16,0 0 0 15</inkml:trace>
  <inkml:trace contextRef="#ctx0" brushRef="#br0" timeOffset="98157.55">28891 16421 254 0,'0'0'0'0,"18"-17"0"16,-1 17 0-16,1-18 0 15,17 0 0-15,18 1 0 0,0-1 0 16,0-18 0-16,-18 19 0 0,-35 17 0 16,0 0-76-16,0 0 76 15</inkml:trace>
  <inkml:trace contextRef="#ctx0" brushRef="#br0" timeOffset="98481.17">29350 16138 233 0,'0'0'0'15,"-18"18"0"-15,0 0 0 0,0-18 0 16,-17 17 0-16,18 19 0 16,-1-19 0-16,0 19 0 0,1-1 0 15,17 1 51-15,0-19-51 16,0 19 0-16,0-2 0 0,17-16 0 15,1 0 0-15,-18-1 0 16,18-17 0-16,-1 0 0 16,1-17 0-16,17 17 0 15,-17-18 4-15,0 0-4 0,0-34 0 16,-1 17 0-16,18-1 0 0,-35 1 0 16,18 17 0-1,-18-17 0-15,0-1 0 16,0 19 0-16,0 17 91 15,0-18-91-15,-18 0 0 0,18 18 0 16,0 0 0-16,0 0 0 0,0 0 0 16,0 18-114-16,0-18 114 15</inkml:trace>
  <inkml:trace contextRef="#ctx0" brushRef="#br0" timeOffset="98762.29">29543 16227 231 0,'0'0'0'0,"0"17"0"0,18-17 0 0,-1 18 0 16,1-18 0-16,1 18 0 15,-2-1 0-15,-17 1 0 0,18 0 0 16,-18-18-5-16,17 18 5 16,-17-18 35-16,0 17-35 15,0-17 0-15,18 0 0 16,-18 0 0-16,0 0 0 16,0 0 0-16,0-17 0 15,0 17 0-15,0-18 137 16,0-18-137-16,17 19 0 0,-17-1 0 15,18-35 0-15,0 35 0 16,-1-17 0-16,1-1-69 0,17 20 69 16,-18-2 0-16,-17 18 0 15,0 0 0-15,0 0 0 16,0 0 0-16,0 0-99 0,0 0 99 16</inkml:trace>
  <inkml:trace contextRef="#ctx0" brushRef="#br0" timeOffset="99146.99">30125 15945 245 0,'0'0'0'0,"0"0"0"0,0 0 65 16,0 0-65-16,0 0 0 16,0 0 0-16,0 0 0 0,-17 0 0 15,-1 0 0-15,18 17 0 0,-18-17 0 16,-17 0 0-16,18 18 0 16,-18 0 114-16,-1-1-114 15,19 1 0-15,-1-18 0 16,18 18 0-16,-17-1 0 15,17-17 0-15,0 18 0 0,17-18 0 0,-17 18 0 16,18-18 54 0,17 0-54-16,-17 0 0 0,-1 0 0 15,1 0 0-15,17 0 0 16,-18 0 0-16,19 0 0 16,-19 0 31-16,2 16-31 15,-2-16 0-15,-17 18 0 0,0-18 0 16,0 18 0-16,0 0 0 0,-17 17 0 15,-2-17 0-15,19-1 48 16,-17 1-48-16,-19 0 0 0,19-18 0 16,-1 0 0-16,18 0 0 15,-17-18 0-15,17 18 0 0,0-18 0 16,0 1 0-16,0 17 0 16,0 0 0-16</inkml:trace>
  <inkml:trace contextRef="#ctx0" brushRef="#br0" timeOffset="99313.05">30302 16156 432 0,'0'18'0'0,"0"-1"0"0,0 1 0 0,0-18 0 15,0 0 105-15,0 18-105 0,0-36 0 16,0 18 0-16,0 0 0 0,0 0 0 15</inkml:trace>
  <inkml:trace contextRef="#ctx0" brushRef="#br0" timeOffset="99491.16">30319 15627 387 0,'0'0'0'0,"0"0"82"0,0 0-82 16,0 0 0-16,0 0 0 16,18-18 0-16,-18 18 0 0,18 0 0 15,-18 0-141-15,0 0 141 0</inkml:trace>
  <inkml:trace contextRef="#ctx0" brushRef="#br0" timeOffset="99668.45">30461 15645 305 0,'0'17'0'0,"0"1"0"0,0 17 0 16,0 36 0-16,18-1 82 0,-18-17-82 15,0 0 0-15,17-17 0 16,-17 17 0-16,18-18 0 0,-18-1 0 16,17 20 0-1,-17-19-116-15,18 0 116 0,-18-17 0 0,0-18 0 16,18 18 0 0,-1-18 0-16,-17 0 0 15,18-18 0-15,-18 18 0 0,0 0 0 16</inkml:trace>
  <inkml:trace contextRef="#ctx0" brushRef="#br0" timeOffset="99964.95">30831 15839 283 0,'0'0'0'0,"0"0"0"0,-17 0 0 0,17 17 0 16,-18-17 0-16,-17 18 0 15,0 17 113-15,0 1-113 16,17 17 0-16,-18-36 0 0,18 19 0 16,1-1 0-16,-1-17 0 15,18 16 0-15,0-16 0 16,0 0 0-16,18-1 0 0,-1 1 60 16,1-18-60-16,18 0 0 15,-1 0 0-15,0 0 0 16,0 0 0-16,1-18 0 15,-1 18-28-15,0-17 28 0,19-1 0 16,-37 0 0-16,-17 18 0 16,0 0 0-16</inkml:trace>
  <inkml:trace contextRef="#ctx0" brushRef="#br0" timeOffset="100381.15">31043 15945 410 0,'0'17'0'0,"-18"-17"0"16,18 18 53-16,0 0-53 16,0-1 0-16,0 1 0 0,0 0 0 15,0-1 0-15,0 1 0 0,0 0 0 16,0-18 0-16,0 0 0 16,0 0-14-16,0 0 14 15,18-18 0-15,-18 0 0 16,0 1 21-16,18-19-21 15,-18-17 0-15,16 18 0 0,3 17 0 16,16-17 7-16,-18 17-7 16,19 1 0-16,-18 17 0 15,0 0 0-15,-18 0 0 0,17 0 0 16,-17 17 0-16,18 1 0 16,-18 0 0-16,17 17 20 0,-17-17-20 15,0-1 0-15,0 19 0 16,0-19 0-16,0 19 0 0,0-19 0 15,0 1 0-15,0-18-96 16,0 0 96-16,0 0 0 16,0 0 0-16,18-35 0 0,-18 17 0 15,18 0 0-15,-18 18 0 16,0 0 0-16</inkml:trace>
  <inkml:trace contextRef="#ctx0" brushRef="#br0" timeOffset="100513.22">31290 15539 366 0,'0'18'0'16,"-18"-18"0"-16,18 18 0 0,0-18 0 15,0 0 0-15,0 17 0 16,18 0 0-16,-18-17-110 0,0 0 110 16</inkml:trace>
  <inkml:trace contextRef="#ctx0" brushRef="#br0" timeOffset="100843.36">31483 15839 325 0,'0'0'0'0,"0"35"0"15,0 0 0-15,0 1 0 16,0-19 0-16,19 1 0 16,-19 0 115-16,0-1-115 15,0-17 0-15,0 0 0 0,0 0 0 16,17 0 0-16,-17-17 0 15,0-19 0-15,18 19 0 16,0-19 0-16,-18 1 0 0,16 0 52 16,3 17-52-16,-19 1 0 15,17-1 0-15,-17 18 0 0,0 0 0 16,18 18 0-16,-18-1 0 16,0 1 0-16,17-1 0 15,-17 36 0-15,17 0 57 0,-17-17-57 16,19-1 0-16,-19-17 0 15,17 17 0-15,1-17 0 0,-18-18 0 16,0 0-165-16,0 0 165 16</inkml:trace>
  <inkml:trace contextRef="#ctx0" brushRef="#br0" timeOffset="101311.83">32013 15733 402 0,'0'-18'0'0,"-18"18"0"16,-1 0 114-16,3 0-114 0,-2 18 0 16,-35 0 0-1,18 17 0-15,0 18 0 0,18-18 0 16,-1 0 0-16,0-17 0 0,18 0 0 16,0-1 0-16,0-17 59 0,18 0-59 15,-18 0 0-15,18-17 0 16,-1-1 0-16,0 0 0 15,19-17 0 1,-1 17 0-16,-18-17 0 0,1 0 0 0,16 17 22 16,-15 1-22-1,-1-1 0-15,-18 18 0 0,0 0 0 16,18 0 0-16,0 0 0 16,-18 18 0-16,16-1 0 15,-16 1 0-15,19 17 0 0,-19 0 0 16,17 18 11-16,-17 0-11 15,18 0 0-15,-18-17 0 16,0 17 0-16,0-19 0 0,0 19 0 16,0-17 0-16,0-19 27 15,0 19-27-15,0-19 0 0,-18 1 0 16,18 0 0-16,-17 17 0 16,-2-17 0-16,-15 0 55 15,16-1-55-15,-19-17 0 16,3 17 0-16,-1-17 0 0,0 0 0 0,35 0 0 15</inkml:trace>
  <inkml:trace contextRef="#ctx0" brushRef="#br0" timeOffset="113323.48">26969 2945 249 0,'0'0'0'0,"-18"18"0"0,-36 35 0 0,2 17 0 15,34 0 126-15,-17-17-126 16,17 18 0-16,1 17 0 15,17-35 0-15,0 35 0 0,0-17 0 0,17 35 0 16,1-36 0 0,0 1 0-16,17 0 108 15,-18-19-108-15,36 19 0 0,-17-36 0 16,-1 18 0-16,0-35 0 16,1 17 0-16,-1-17 0 15,-18-1 0-15,18 1 0 0,1-1 0 0,-19-17-49 16,2-17 49-16,-19 17 0 15,0 0 0 1</inkml:trace>
  <inkml:trace contextRef="#ctx0" brushRef="#br0" timeOffset="113624.32">27515 3333 347 0,'0'0'0'0,"0"17"0"16,-17 19 0-16,17 17 0 15,0 17 0-15,0 1 0 0,0-18 0 16,17 0 124-1,-17 0-124-15,18 0 0 0,0-18 0 16,-1 0 0-16,-17 1 0 0,18-19 0 16,-18 0 0-16,0 1 0 15,0-18-141-15,0 0 141 16</inkml:trace>
  <inkml:trace contextRef="#ctx0" brushRef="#br0" timeOffset="113862.47">27216 3492 376 0,'0'0'0'0,"0"-18"0"15,0 18 0-15,17-18 128 0,1 18-128 16,35-35 0-16,17 17 0 0,-17-17 0 15,18 35 0 1,-18-18 0-16,-1 18 0 0,1 0 0 0,0 0 0 16,-17 0-122-16,-36 0 122 15,0 0 0-15</inkml:trace>
  <inkml:trace contextRef="#ctx0" brushRef="#br0" timeOffset="114037.3">27938 3703 373 0,'0'0'0'0,"0"18"0"16,0 35 0-16,0-18 0 15,0 1 0-15,0-19 0 16,18 1 0-16,-1 17 0 0,1-35 0 16,-18 17-112-16,0-17 112 15,0 0 0-15</inkml:trace>
  <inkml:trace contextRef="#ctx0" brushRef="#br0" timeOffset="114214.25">28009 3368 362 0,'-18'0'0'0,"0"-18"0"15,1 18 0-15,-1 0 0 0,18 0 0 0,0 0 83 16,18 0-83-16,-18 18 0 15,0-18 0-15,0 0 0 0</inkml:trace>
  <inkml:trace contextRef="#ctx0" brushRef="#br0" timeOffset="114877.11">28150 3739 293 0,'0'0'0'0,"0"17"0"0,-18 19 0 15,18-1 0-15,0 0 0 16,0-17 0-16,18 17 141 0,-18-35-141 0,18 17 0 16,-18-17 0-1,0 0 0-15,0-17 0 0,0 17 0 16,17-17 0-16,-17-19 0 16,0-17 0-16,18 0 93 15,-18 0-93-15,0 36 0 16,0-1 0-16,17 18 0 0,-17 0 0 15,0 0 0-15,18 0 59 16,-18 0-59-16,17 18 0 16,-17-1 0-16,19 1 0 0,-19 35 0 15,18-18 40-15,-1-17-40 16,-17 0 0-16,0-1 0 16,18-17 0-16,-1 0 0 0,-17 0 0 15,18 0 0-15,-18-17 0 16,17-1 0-16,-17 0 0 0,18 1 33 15,0-19-33-15,-18 19 0 16,17-1 0-16,-17 18 0 0,0-18 0 16,0 18 12-16,18 18-12 15,-18 0 0-15,17-1 0 16,-17 19 0-16,0-19 0 0,18 19 0 16,-1-19 0-16,1 1 0 15,18 0 0-15,-18-18 0 16,-1 0 19-16,19-18-19 0,-19 0 0 15,1 1 0-15,-18 17 0 16,0-36 0-16,0 19 0 16,17-19 18-16,-34 19-18 15,17-19 0-15,0 36 0 16,-18-17 0-16,18 17 0 0,-17 0 0 16,17 17 0-16,0 1 22 15,0 0-22-15,0-1 0 16,17 19 0-16,-17-19 0 0,35 19 0 15,-17-19 0-15,-1 1 0 0,1 0 0 16,17-18 10-16,-17 0-10 16,18 0 0-16,-19 0 0 15,1-18 0-15,-18 18 0 0,0 0 0 16</inkml:trace>
  <inkml:trace contextRef="#ctx0" brushRef="#br0" timeOffset="115057.23">28961 3403 585 0,'0'-17'0'0,"0"17"0"16,-17 0 0-16,17 0 0 0,-18 0 0 15,18 17 0-15,0 19 59 0,-17 34-59 16,34 19 0 0,-17-19 0-16,18-17 0 0,-1 0 0 15,-17 0 0-15,36-18 0 0,-19 1 0 16,1-19-193-16,-18-17 193 15</inkml:trace>
  <inkml:trace contextRef="#ctx0" brushRef="#br0" timeOffset="115513.56">29226 3580 490 0,'-18'0'0'0,"18"-18"0"0,-17 18 103 15,-1 0-103-15,1 0 0 0,-1 18 0 16,18 0 0-16,-17-1 0 0,-1 54 0 0,18-18 0 16,0 0 0-1,18-18 69-15,-1 0-69 16,1-35 0-16,-1 18 0 16,1-18 0-16,-1 0 0 15,1-18 0-15,0 18 0 0,-1-17 0 16,1-1 34-16,-1-17-34 15,19-18 0-15,-36 17 0 0,18 1 0 16,-18 0 0-16,18 0 0 0,-18 17 0 16,-18 0 0-16,18 18 43 15,-18 0-43-15,18 0 0 16,-18 0 0-16,18 0 0 16,-18 18 0-16,1-18 0 0,-1 18 0 15,1-1 28 1,-1 18-28-16,0 18 0 0,1 0 0 15,17 18 0-15,0-36 0 16,0 1 0-16,17-2 0 16,1 2 0-16,-18-36 0 0,18 0-98 15,-1 0 98-15,1 0 0 16,-18 0 0-16,0 0 0 0,0 0 0 16</inkml:trace>
  <inkml:trace contextRef="#ctx0" brushRef="#br0" timeOffset="115887.33">29438 3545 604 0,'-18'0'0'0,"18"0"0"0,-17 35 0 0,17-17 70 16,-18 17-70-16,1 35 0 16,17 1 0-16,17-18 0 0,-17 0 0 15,18-18 0-15,-1 0 0 16,1-17 0-16,-1-18 6 15,-17 0-6-15,18 0 0 0,-18 0 0 16,18-18 0-16,-18 0 0 16,17 1 0-16,1-53 0 15,17 17 0-15,-18-18 3 0,1 36-3 16,1-1 0-16,-19 19 0 16,17 17 0-16,-17 0 0 15,0 0 0-15,0 17 0 0,0 19 0 0,18-1 17 16,-18 18-17-16,0 0 0 15,0-18 0-15,0 18 0 16,0-36 0-16,17 1 0 0,-17 0 0 16,18-18-77-1,-18 0 77-15,17 0 0 0,-17 0 0 0,0 0 0 32,0 0 0-32</inkml:trace>
  <inkml:trace contextRef="#ctx0" brushRef="#br0" timeOffset="117007.54">29825 3633 233 0,'0'0'0'0,"0"0"0"16,0 0 0-16,0 0 0 0,0 0 0 0,0 17 0 0,0 1 0 31,0 0 0-31,0 17 147 16,0 0-147-16,18 18 0 0,0 0 0 15,-18-17 0-15,18-2 0 16,-18-16 0-16,-18 0 0 16,18-1 0-16,0 1 0 0,-18-18 0 15,18 0 114-15,0 0-114 16,18-18 0-16,-18 1 0 16,18-36 0-16,0-17 0 0,-1-1 0 15,1 0 0-15,-1 18 0 16,1 18 0-16,0 0 0 15,-1 35 82-15,1 0-82 0,-18 0 0 16,0 18 0-16,17-1 0 16,-17 1 0-16,18 35 0 15,-18 0 0-15,17 0 0 0,-17-18 49 16,18 0-49-16,0 1 0 16,-1-19 0-16,2 0 0 0,-2-17 0 15,-17 0 0-15,18 0 0 16,-1 0 0-16,1 0 0 0,-18 0 0 15,18-17 41-15,-1 0-41 16,-17-19 0-16,35-17 0 16,-35 0 0-16,0 0 0 0,18-17 0 15,-18 35 0-15,-18-18 26 16,18 35-26-16,-17 18 0 0,-1 0 0 16,1 18 0-16,17-1 0 15,-18 1 0 1,18 17 0-16,0 36 0 0,0-1 0 15,0-34 0-15,35 34 54 16,0-34-54-16,0-2 0 0,1-16 0 16,17 0 0-16,-17-1 0 15,-1-17 0-15,-18-17 0 16,-17 17 0-16,0 0 0 16</inkml:trace>
  <inkml:trace contextRef="#ctx0" brushRef="#br0" timeOffset="117609.41">30708 3580 563 0,'-17'0'0'0,"-1"0"0"0,-1 0 0 15,2 18 0-15,-1-1 133 0,1 1-133 16,-1 17 0-16,1 53 0 16,-1-35 0-16,36 0 0 15,-18-35 0-15,17-18 0 16,-17 18 0-16,18-36 0 15,-1 18 0-15,-17 0-27 0,18-18 27 0,-1 1 0 16,2-1 0 0,-1-17 0-16,-1-36 0 0,1 18 0 15,-1-17 0-15,-17-1 0 16,18 18 11-16,-18 18-11 16,0 17 0-16,-18 18 0 0,18 0 0 15,0 0 0-15,0 0 0 16,0 0 0-16,0 18 0 0,0 35 0 15,-17 17 0 1,17 18 81-16,0-17-81 16,17-18 0-16,1 0 0 0,-1-18 0 15,19-17 0-15,-19 0 0 16,1-1 0-16,34-17 27 0,-34-17-27 16,1-1 0-16,-2 0 0 15,1-17 0-15,-2 0 0 16,3-36 0-16,-2 18 0 0,1 0 19 15,-18 0-19-15,0 0 0 16,0 53 0-16,-18 0 0 0,18 0 0 0,0 0 0 16,0 18 0-16,0 0 54 15,-17-1-54-15,17 36 0 16,0 0 0-16,0 0 0 16,17 0 0-16,19-18 0 0,-20 1 0 15,20-19 0-15,-1-17 0 16,1 18-7-16,0-36 7 0,-1 1 0 15,-18-1 0 1,19-17 0-16,-19 17 0 16,1-17 0-16,-18 35 0 0,0 0 0 15,0 0 0-15</inkml:trace>
  <inkml:trace contextRef="#ctx0" brushRef="#br0" timeOffset="117845.66">31555 3262 649 0,'0'0'0'0,"0"-17"0"0,0-1 44 0,16 18-44 16,-16-18 0-16,19 18 0 16,-2 0 0-16,1 0 0 15,16 36 73-15,20-1-73 0,-19 18 0 16,-17 0 0-16,0 0 0 16,0 0 0-16,-18 0 0 15,17 0 0-15,-34-1 0 16,-1 1 0-16,0 0 0 0,0 36 61 15,0-36-61-15,-17-1 0 0,-1 19 0 16,2-1 0-16,34-70 0 16,0 0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09:14:20.8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17584 8431 173 0,'0'0'0'0,"0"0"0"0,19 0 0 0,-2-18 0 16,1 18 0-16,17-18 0 16,-18 18 166-16,19 0-166 15,-19-17 0-15,18 17 0 0,18 0 0 16,-35-18 0-1,35 18 0-15,-18 0 110 0,18 0-110 16,-35 0 0-16,52 0 0 16,-17 0 0-16,-17 0 0 0,17 0 0 15,-18 0 0-15,35 0 0 0,-17 0 0 16,-17 0 75-16,17 0-75 16,-1 0 0-16,1 0 0 15,0 18 0-15,1-18 0 16,16 0 0-16,-35 0 0 0,35 0 0 15,-17 0 0-15,-17 17 0 16,17-17 0-16,0 18 57 0,-1 0-57 16,-17-18 0-16,1 0 0 15,17 17 0-15,-18-17 0 16,1 0 54-16,-1 0-54 16,0 0 0-16,0 0 0 0,-17 18 0 0,-1-18 0 15,19 0 0 1,-18 17 0-16,-18-17 0 15,0 0-191-15,0 0 191 0</inkml:trace>
  <inkml:trace contextRef="#ctx0" brushRef="#br0" timeOffset="1348.57">17603 9842 220 0,'0'0'0'0,"0"0"0"0,17 0 0 15,-17 0 112-15,18 0-112 0,-1 0 0 16,1 0 0-16,-1 17 0 16,1-17 0-16,0 0 0 0,17 0 103 15,17 0-103 1,2 0 0-16,-1 0 0 16,17 0 0-16,-17 0 0 0,-18 0 0 0,36 0 0 15,-18 0 0-15,0 0 89 0,-1 0-89 16,1 0 0-1,1 0 0-15,34 0 0 16,-36 0 0-16,1 0 0 0,0 0 0 0,18 18 0 16,-18-18 0-16,0 17 0 15,-1 1 78 1,2-18-78-16,-36 18 0 0,17-18 0 16,-18 17 0-16,19-17 0 15,-36 0 0-15,0 0 0 16</inkml:trace>
  <inkml:trace contextRef="#ctx0" brushRef="#br0" timeOffset="9503.48">20107 7125 197 0,'0'0'0'0,"0"0"0"0,0 0 162 15,0 0-162-15,0 0 0 0,0 0 0 16,0 0 0-16,-18 0 0 16,1 18 0-16,17-18 106 0,-18 17-106 15,1 1 0-15,-19 0 0 16,0 35 0-16,1-18 0 0,18 1 0 16,-1-2 0-16,0 19 0 15,1-35 0-15,-1 17 0 16,18 18 101-16,0-17-101 0,0-1 0 15,0 0 0-15,0 0 0 16,18 1 0 0,-1-1 0-16,1-17 0 15,0-1 0-15,17-17 87 0,-18 18-87 16,1-18 0-16,0 18 0 16,18-18 0-16,-19 0 0 0,1 0 0 0,-1 0 0 15,1 0 0 1,-18 0 0-16,17 0 0 0,-17 0-196 15,0 0 196-15</inkml:trace>
  <inkml:trace contextRef="#ctx0" brushRef="#br0" timeOffset="9894.16">20054 7513 383 0,'0'0'0'0,"0"0"0"0,0 0 132 0,18 0-132 15,-18 0 0-15,17-17 0 16,1 17 0-16,-1 0 0 0,1 0 0 16,0 0 0-16,-1 0 91 0,18 0-91 15,-17 0 0 1,-1 0 0-16,20 0 0 0,-2 0 0 16,-18 0 0-16,18 0 0 0,-17 0 0 15,0-18 52 1,-1 18-52-16,18 0 0 0,-35 0 0 15,18 0 0-15,-18 0 0 16,0 0 0-16,0 0 0 0</inkml:trace>
  <inkml:trace contextRef="#ctx0" brushRef="#br0" timeOffset="10220.43">20284 7354 446 0,'0'0'0'0,"0"0"0"0,0 0 0 15,0 0 0-15,0 18 127 16,-18 0-127-16,18-1 0 0,0 1 0 15,-19 17 0 1,19-17 0-16,-17 17 0 0,17-17 0 0,0 0 0 16,0-1 83-1,0 1-83-15,0 0 0 0,0-1 0 16,0 1 0-16,0-1 0 16,0 1 0-16,0 0 0 15,0-18 0-15,0 0 0 0</inkml:trace>
  <inkml:trace contextRef="#ctx0" brushRef="#br0" timeOffset="10593.55">20794 7284 378 0,'19'0'0'0,"-2"0"0"16,1 18 0-16,-18 0 0 0,18-18 0 15,-1 17 125-15,-17 0-125 0,18 1 0 16,-18 0 0-16,0-1 0 15,0 1 0-15,0 0 0 0,0 17 0 16,0 0 0-16,0-17 0 16,-18 35 102-16,1-35-102 15,-1 17 0-15,0 0 0 0,1 0 0 16,-19 1 0-16,18-1 0 16,18-35 0-1,0 0 0-15,0 0 0 0</inkml:trace>
  <inkml:trace contextRef="#ctx0" brushRef="#br0" timeOffset="41242.42">25734 9877 116 0,'0'0'0'0,"0"0"0"0,0 0 65 16,0 0-65-16,0 0 0 0,-18 0 0 16,18 0 0-16,0 0 0 15,0 0 0-15,0 0 0 16,0 0 0-16,0 0 0 15,0 0 55-15,0 0-55 0,0 0 0 16,0 0 0-16,18 0 0 16,-18 0 0-16,17 0 0 0,1 0 0 15,-1-18 44-15,-17 18-44 16,18 0 0-16,-1 0 0 0,1 0 0 16,18-17 0-16,-18 17 0 15,-1 0 0-15,1 0 39 16,-1 0-39-16,19-18 0 0,-1 18 0 15,-18 0 0 1,1 0 0-16,-1 0 0 0,1-18 0 16,17 18 22-16,-16 0-22 15,16 0 0-15,-18 0 0 16,19 0 0-16,-1 0 0 0,-18 0 0 16,18 0 0-16,-17 0 0 15,0 0 4-15,17 0-4 0,-17 0 0 16,0 0 0-16,17 18 0 15,-35-18 0-15,35 0 0 16,-17 0 0-16,-1 0 12 0,18 18-12 16,-17-18 0-16,0 0 0 15,-18 0 0-15,17 0 0 16,1 0 0-16,-1 0 0 0,-17 0 0 16,19 0 0-16,-19 0 1 15,18 17-1-15,-18-17 0 0,0 0 0 16,0 0 0-16,0 0 0 15,0 0 0-15,0 0 0 16,0 0 0-16,-18 0 0 16,18 0 0-16,-19 18 11 0,19-18-11 15,-17 0 0-15,-1 0 0 16,1 0 0-16,-1 0 0 0,18 0 0 16,-18 0 0-16,1 0 8 15,-1 0-8-15,1 0 0 16,-1 0 0-16,18 0 0 0,0 0 0 15</inkml:trace>
  <inkml:trace contextRef="#ctx0" brushRef="#br0" timeOffset="121050.67">18202 15962 26 0,'-89'18'0'0,"1"-18"0"16,53 0 0-16,35 0 0 0,-17 0 0 0,17-18 0 16,-18 18 15-16,18 0-15 15,0 0 0-15,-18 0 0 16,18 0 0-16,-17 0 0 16,17 0 0-16,0 0 0 15,0 0 0-15,0 0 0 0,0 0 0 16,0 0 103-16,0 0-103 15,0 0 0-15,0 0 0 0,17 0 0 16,-17 0 0-16,0 0 0 16,0 0 0-16,18 0 92 15,-18 0-92-15,18 0 0 16,-1 0 0-16,1 0 0 0,-1 0 0 16,18 0 0-16,-17 0 0 15,17 0 0-15,-17 0 75 16,0 0-75-16,17 0 0 0,-17-17 0 15,17 17 0-15,-17 0 0 16,-1 0 0-16,18 0 0 0,1 0 75 16,-19 0-75-1,1 0 0-15,18 17 0 0,-1-17 0 16,-17 0 0-16,17 18 0 16,-18-18 0-16,1 0 0 0,17 0 0 15,-17 0 44-15,17 0-44 16,-18 0 0-16,1 0 0 0,18 18 0 15,-18-18 0-15,17 0 0 16,-18 0 0-16,1 17 0 0,17-17 0 16,0 0 0-16,0 0 34 15,-17 0-34-15,18 0 0 16,-1 0 0-16,0 0 0 0,1 0 0 16,-19 0 0-16,18 0 0 15,0 0 22-15,1 18-22 16,-19-18 0-16,19 0 0 0,-1 0 0 15,1 18 0-15,-19-18 0 16,18 0 0-16,-17 0 0 16,35 0 0-16,-36 0 0 0,19 0 15 15,-1 0-15 1,-17 0 0-16,17 0 0 0,-17 0 0 16,17 0 0-16,0 0 0 0,0 0 0 15,-17-18 0-15,-1 18 0 16,19 0 0-16,-18 0 8 0,17 0-8 15,-17 0 0 1,-1 0 0-16,1 0 0 0,-1 0 0 16,19 0 0-16,-19-18 9 15,1 18-9-15,-1 0 0 16,1 0 0-16,0 0 0 0,0 0 0 0,0 0 0 16,-1 0 0-16,-17-17 0 15,18 17 0 1,-1 0 3-16,-17 0-3 15,18 0 0-15,-18 0 0 16,0 0 0-16,17 0 0 0,-17 0 0 0,18 0 3 16,-18 0-3-1,0 0 0-15,0 0 0 0,0 0 0 16,0 0 0-16,0 0 0 0,0 0 0 16,0 0 12-1,0 0-12-15,0 0 0 0,0 0 0 0,0 0 0 16,0 0 0-16,0 0 0 15,0 0 0-15,0 0 0 16,0 0 0-16,0 0 0 0,0 0 9 16,0 0-9-1,0 0 0-15,0 0 0 0,0 0 0 16,0 0 0-16,0 0 0 0,0 0 0 16,-18 0 0-1,18 0 0-15,0 0 6 0,0 0-6 16,0 0 0-16,0 0 0 15,0 0 0-15,0 0 0 0,0 0 0 0,0 0 0 16,0 0 8 0,0 0-8-16,0 0 0 0,0 0 0 15,0 0 0 1,0 0 0-16,0 0 0 0,0 0 0 16,0 0 0-16,0 0 0 15,0 0 5-15,0 0-5 0,0 0 0 16,0 0 0-16,0 0 0 15,0 0 0-15,0 0 0 16,0 0 0-16,-17 0 0 16,17 0 7-16,0 0-7 0,0 0 0 15,0 0 0-15,0 0 0 16,0 0 0-16,0 0 0 0,0 0 0 16,0 0 0-16,0 0 0 15,0 0 7-15,0 0-7 16,0 0 0-16,0 0 0 0,0 0 0 15,0 0 0-15,0 0 0 16,0 0 0-16,0 0 0 0,0 0 0 16,0 0-6-1,0 0 6-15,0 0 0 0,0 0 0 16,0 0 0-16,0 0 0 16,0 0 0-16,0 0 0 0,17 0 0 15,-17 0-1-15,0 0 1 16,0 0 0-16,18-18 0 15,-18 18 0-15,0 0 0 0,18 18 0 16,-18-18 0-16,17 0-3 0,1 0 3 16,-18 0 0-16,17 0 0 15,1 0 0-15,-18 0 0 16,17 0 0-16,2 0 0 0,-1 17 0 16,-1-17 0-16,1 0-5 15,-1 0 5-15,1 0 0 16,-1 0 0-16,1 0 0 0,0 0 0 15,-1 0 0-15,1 18 0 16,17-18 0-16,-18 0 0 16,1 0-8-16,18 0 8 15,-18 18 0-15,17-18 0 0,-18 0 0 16,1 0 0-16,17 0 0 16,-17 0 0-16,17 0 0 0,-18 0 0 15,1 0 0-15,0 0-4 16,-1 0 4-16,19 0 0 15,-18 0 0-15,0 0 0 0,-1 0 0 16,1 0 0-16,17 0 0 0,-18 0 0 16,1 0 0-16,0 0 0 15,-1 0 0-15,1 17 0 16,-1-17 0-16,1-17 0 16,0 17 0-1,0 0 0-15,0 0 0 0,-1 0 1 0,1 0-1 16,-1 0 0-16,-17 0 0 15,18 0 0-15,-1 0 0 16,1 0 0-16,0 0 0 16,-1 0 0-16,1 17 0 0,-18-17 0 15,0 0 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3T09:17:30.35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09:27:51.2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20724 18290 176 0,'-53'-17'0'0,"18"17"0"0,17 0 0 15,18 0 0-15,0 0 0 0,0 0 0 16,-17 0 0-16,17 0 0 16,0 0-53-16,0 0 53 15,-18 0 0-15,1 0 0 16,-1 17 0-16,18-17 0 0,-18 0 0 16,0 0 0-16,18 18 0 15,-18-18 0-15,18 0 0 0,0 0 27 16,0 0-27-16,0 18 0 15,0-18 0-15,0 0 0 16,0 0 0-16,0 0 0 16,0 0 0-16,0 0-45 0,0 0 45 15,0 0 0-15</inkml:trace>
  <inkml:trace contextRef="#ctx0" brushRef="#br0" timeOffset="1674.22">20618 18202 193 0,'0'0'0'0,"0"0"0"0,0 0 0 0,0 0 0 16,0 0 0-16,0 0 0 0,0 0 0 16,-17-17 0-16,17-1 0 15,17 0 0-15,-17 1 113 0,0-1-113 16,18 0 0-1,-18 1 0-15,0-2 0 0,18-15 0 16,-1 16 0-16,-17 1 0 16,18-1 0-16,-1 0 0 15,-17 18 79-15,18 0-79 0,-18-17 0 16,0 17 0-16,0 17 0 16,17-17 0-16,-17 18 0 15,-17 0 45-15,17 34-45 0,-18 1 0 16,18 0 0-16,-17-17 0 15,17-1 0-15,-18-18 0 16,18-17 0-16,0 0 0 0,0 0 0 16,0 0 35-16,0 0-35 15,0-17 0-15,0-1 0 0,0 18 0 16,18-35 0-16,-18 17 0 16,17 1 0-16,-17-1 0 15,18-17 0-15,-18 16 0 16,17 2 25-16,1 0-25 0,-18 17 0 15,0-18 0-15,0 18 0 16,18 18 0-16,-18-1 0 16,0 0 19-16,0 2-19 15,0-2 0-15,0 19 0 0,0-19 0 16,0 1 0-16,0-18 0 16,0 18 15-16,0-18-15 0,0-18 0 15,17 18 0-15,-17-18 0 16,19 1 0-16,-19 17 0 15,17-18-26-15,-17 0 26 0,18 1 0 16,-18-2 0-16,18 19 0 16,-18 0 0-16,17 0 0 15,-17 0 0-15,0 0 0 0,0 0-9 16,18 19 9-16,-18-2 0 16,0 1 0-16,0-18 0 15,0 18 0-15,0-1 0 0,0-17 0 16,17 0 0-16,-17 0-33 15,0 18 33-15,18-18 0 16,-18 0 0-16,0 0 0 16,17 0 0-16,-17 0 0 0,0 0 0 15,18 0 0-15,-18 0 0 16,18 18 0-16,-18-18 14 0,17 17-14 16,-17-17 0-16,0 0 0 15,18 0 0-15,-18 0 0 0,0 0 0 16,0 0 0-16,17 0-30 15,-17 0 30-15,18 0 0 16,-18 0 0-16,0 18 0 0,18-18 0 16,-18 17 0-16,0-17 0 15,0 18 0-15,0 17 0 16,0-17 0-16,-18 0 0 0,18 0 8 16,0-18-8-16,0 0 0 15,0 0 0-15,0-18 0 0,0 0 0 16,18 0 0-16,-18 1 0 15,0-1 0-15,0 0-16 16,0 1 16-16,0-1 0 0,-18 18 0 16,18-17 0-1,0 17 0-15,0 0 0 0,0-18 0 16,-18 18 0-16,18 0 14 16,0-18-14-16,0 18 0 15,-17-17 0-15,17 17 0 0,0-18 0 16,0 18 0-16,-18 0 0 15,18 0 0-15,-17 0 0 0,17 0 50 16,-18 18-50-16,18-18 0 0,-18 17 0 16,1-17 0-16,-1 18 0 15,18 0 0-15,-17-18 0 16,17 17 0-16,-18-17 0 0,1 0 0 16,17-17 38-16,-18 17-38 15,18-18 0-15,0 0 0 16,-18 18 0-16,18-17 0 0,0 17 0 15,0-18 17-15,0 18-17 16,-17 0 0-16,17 0 0 16,0 0 0-16,0 0 0 15,0 0 0-15,0 18 10 0,0-18-10 16,0 0 0-16,0 0 0 16,0 0 0-16,0 0 0 15,0 0 0-15,0 0 0 16,0 0 0-16,0-18 0 0,0 18 0 15,17 0 16-15,-17 0-16 0,0 0 0 16,18 18 0-16,-18-18 0 16,0 17 0-16,0 1 0 15,18 0-71-15,-18-1 71 0,0 1 0 16,0-18 0-16,0 0 0 16,0 0 0-16,0 0 0 15,0 0 0-15</inkml:trace>
  <inkml:trace contextRef="#ctx0" brushRef="#br0" timeOffset="4946.09">18766 18114 159 0,'0'-18'0'0,"-17"18"0"15,17-17 0-15,-18 17 0 0,1-19 0 16,17 19 0-16,-18-17 0 16,18 0 0-16,0-1 97 15,0 1-97-15,0-1 0 0,0 18 0 16,18-35 0-16,-1 17 0 15,1-18 0-15,-1 19 0 16,1-1 0-16,-18 18 0 0,35-17 0 16,-35 17 87-16,18 0-87 15,-1 17 0-15,-17-17 0 0,18 18 0 16,-18-1 0-16,17 19 0 16,-17-18 0-16,0 35 0 15,0-1 0-15,-17-16 58 16,17 17-58-16,-18-18 0 0,18 18 0 0,-17-18 0 15,-1 0 0-15,0 1 0 16,18-1 0 0,-17 1 0-16,17-19 0 0,0-17 0 15,-18 18 51-15,18-18-51 16,0 0 0-16,0 17 0 0,0-17 0 16,0 0 0-16,0 0 0 15,0 0 0-15,0 0 27 16,0 0-27-16,18-17 0 0,-18 17 0 15,0-18 0 1,17 18 0-16,1 0 0 0,0-17 0 16,-18-1 15-16,17 18-15 15,1-18 0-15,-1 1 0 0,1 17 0 0,-18-18 0 16,17 18 0 0,2-18-148-16,-19 18 148 0,18 0 0 15,-1-18 0-15,-17 18 0 16,0 0 0-16</inkml:trace>
  <inkml:trace contextRef="#ctx0" brushRef="#br0" timeOffset="5529.82">18961 17779 252 0,'0'0'0'0,"0"0"0"0,0-17 0 0,0-1 0 0,17 18 0 16,1-18 0-16,-18 0 0 15,17 18 85-15,1-18-85 0,0 18 0 16,-18-17 0-16,17 17 0 16,1 0 0-16,-18-17 0 15,17 34 0-15,1-17 0 0,-18 17 0 16,0-17 77-16,17 18-77 16,-17 0 0-16,0 0 0 15,0 17 0-15,0 1 0 0,0 16 0 16,-17-17 0-16,17 1 0 15,-18-1 0-15,18-17 41 0,-17 17-41 16,17-1 0-16,-18-15 0 16,18-2 0-16,0 1 0 15,0 0 0-15,0-1 26 16,0 1-26-16,0-18 0 0,0 18 0 16,0-18 0-16,18 17 0 15,-18-17 0-15,17 0 21 0,-17 0-21 16,18-17 0-16,-18 17 0 15,17 0 0-15,1-18 0 16,0 18 0-16,-18-18 0 0,17 18 0 16,2-17 15-16,-2 17-15 15,1-18 0-15,-1 18 0 0,-17-18 0 16,0 18 0-16,0 0 0 16</inkml:trace>
  <inkml:trace contextRef="#ctx0" brushRef="#br0" timeOffset="6065.88">19348 17497 285 0,'0'0'0'0,"-17"17"0"0,17-17 0 0,0 18 0 15,-18-18 0-15,18 0 0 0,0 18 0 16,0-1 31-16,0 1-31 15,-17 0 0-15,17-1 0 16,0 1 0 0,0 0 0-16,0-1 0 0,0 0 0 15,17-17 18-15,-17 0-18 0,0 0 0 16,0 0 0-16,0 0 0 16,18 0 0-16,-18 0 0 0,0-17 0 0,17 0 0 15,-17-1 0 1,0 0 0-16,0 18 26 15,18-17-26-15,-18-1 0 16,0 0 0-16,-18 1 0 0,18 17 0 16,0 0 0-16,0 0 9 15,0 0-9-15,-17 0 0 16,17 0 0-16,0 0 0 0,0 0 0 0,0 0 0 16,0 0 0-1</inkml:trace>
  <inkml:trace contextRef="#ctx0" brushRef="#br0" timeOffset="6389.77">19490 17267 280 0,'0'19'0'0,"0"33"0"0,0 1 0 0,0 0 0 15,-18 0 0-15,18-18 0 16,-18 0 0-16,18 36 58 16,-18-36-58-16,18 0 0 0,-17 36 0 15,17-35 0-15,0 16 0 16,0-17 0-16,0 18 0 0,0 0 0 15,0-18 0-15,0 1-101 16,0-19 101-16,0 1 0 16,0-18 0-16,0 0 0 0,0 0 0 15,0 0 0-15,0 0-71 16,0 0 71-16</inkml:trace>
  <inkml:trace contextRef="#ctx0" brushRef="#br0" timeOffset="6753.24">19578 17779 232 0,'0'0'0'0,"0"18"0"0,0 0 0 15,0-18 0-15,0 17 0 0,0 0 0 16,0 1 0 0,0-1 0-16,0-17 98 0,0 18-98 15,0-18 0-15,17 0 0 0,-17-18 0 16,18 18 0-16,-18-17 0 16,0-1 0-16,17 1 0 15,-17 0 0-15,18 17 60 16,-18-18-60-16,0 0 0 15,0 1 0-15,0 17 0 0,0-18 0 16,0 18 0-16,0 0 0 16,-18 0 0-16,18 0 0 0,-17 0-117 15,17 0 117-15</inkml:trace>
  <inkml:trace contextRef="#ctx0" brushRef="#br0" timeOffset="62939.59">13157 6032 178 0,'0'0'0'16,"0"0"0"-16,0 0 0 0,0 0 0 15,0 0 0-15,0 0 0 16,0 17 91-16,0-17-91 16,0 18 0-16,0 0 0 0,0-1 0 15,0 1 0-15,0 0 0 16,0-1 0-16,0 0 0 15,0 2 0-15,0-2 80 0,0 0-80 16,0 1 0-16,-17 0 0 16,17-1 0-16,0-17 0 15,0 18 0-15,0-18 0 0,0 0 0 16,0 0 97-16,0 0-97 16,17 0 0-16,-17 0 0 15,18 0 0-15,-18 0 0 0,17 0 0 16,1 0 57-16,-18 0-57 15,18 0 0-15,-18-18 0 0,17 18 0 16,18 0 0-16,-17 0 0 16,18-17 0-16,-18 17 0 0,-1 0 56 15,1 0-56-15,-1 0 0 16,-17 0 0-16,18 0 0 16,-18 0 0-16,17 0 0 0,-17 0 0 15,0 0-168-15,0 0 168 16</inkml:trace>
  <inkml:trace contextRef="#ctx0" brushRef="#br0" timeOffset="63257.32">13439 6049 440 0,'0'0'0'0,"0"0"0"0,0 0 0 0,-17 18 0 15,17-18 0-15,-18 18 0 16,18-1 0 0,-17 19 0-16,17-2 0 0,0 2 84 15,-18 17-84-15,18 0 0 16,0 0 0-16,0-18 0 0,0 1 0 16,0-2 0-16,-17 2 0 15,17-19 0-15,17 1 0 0,-17 0 74 16,0-18-74-16,0 17 0 0,18-17 0 15,-18 0 0 1,17 0 0-16,-17 18 0 0,0-36 0 16,0 18-179-16,0 0 179 15</inkml:trace>
  <inkml:trace contextRef="#ctx0" brushRef="#br0" timeOffset="63701">13616 6155 359 0,'0'0'0'0,"0"0"0"0,-18 0 0 0,18 0 0 15,-18 17 0 1,0 2 0-16,1-2 0 0,-1 36 72 15,18-18-72-15,0 18 0 0,0-17 0 16,0-1 0-16,18-17 0 16,-1 16 0-16,-17 2 83 0,18-36-83 15,0 17 0-15,0-17 0 16,0 18 0-16,-1-18 0 16,18-18 0-16,-17 18 0 15,17-17 0-15,-17 0 0 16,-1-2 0-16,-17-15 57 0,18 16-57 15,-1-35 0-15,-17 0 0 16,0 35 0-16,-17-17 0 16,-1-1 0-16,1 19 0 0,-1 0 0 0,1 17 0 0,-1 0 0 15,18-19 56 1,-18 19-56 0,1 0 0-16,17 0 0 0,-18 0 0 15,18 0 0-15,0 0 0 16,0 0 0-16,0 0 0 0,0 0 0 15</inkml:trace>
  <inkml:trace contextRef="#ctx0" brushRef="#br0" timeOffset="65288.3">13969 6155 215 0,'17'-17'0'16,"-17"17"0"-16,18-18 0 0,-18 18 0 15,0 0 0-15,17 0 0 16,-17 18 0-16,-17-18 0 0,17 17 0 16,0 0 0-16,-18 2 113 15,18-2-113-15,0-17 0 0,-17 17 0 16,17 1 0-16,0 0 0 16,-18-18 0-16,18 17 0 15,0 1 0-15,18-18 0 16,-18 0 119-16,17 18-119 0,1-18 0 15,-1 0 0-15,-17 17 0 16,18-17 0-16,17 0 0 0,-17 0 0 16,-1 0 0-16,1 0 84 15,0 18-84-15,0-18 0 16,-1 0 0-16,1 18 0 0,0 0 0 16,-1-1 0-16,-17-17 51 15,0 18-51-15,0 0 0 16,-17-18 0-16,-1 17 0 0,0 0 0 15,1 2 0-15,-1-19 0 16,18 17 56-16,-18-17-56 0,-17 0 0 16,17 0 0-1,0 0 0-15,1 0 0 0,-1 0 0 0,18-17 0 16,0 17 0-16,0 0 0 16</inkml:trace>
  <inkml:trace contextRef="#ctx0" brushRef="#br0" timeOffset="65457.44">13951 6172 457 0,'0'-17'0'0,"18"17"0"0,-1-17 0 15,1 17 0-15,17-18 0 0,0 0 0 16,0 18 0-16,1 0 0 0,-36 0 0 15,0 0 0-15</inkml:trace>
  <inkml:trace contextRef="#ctx0" brushRef="#br0" timeOffset="65665.31">14463 6508 454 0,'0'0'0'0,"0"0"0"0,0 0 0 15,0 0 0-15,0 0 0 0,0 0 0 16,17 0 0-16,1-17-77 16,-18 17 77-16,0 0 0 0</inkml:trace>
  <inkml:trace contextRef="#ctx0" brushRef="#br0" timeOffset="66114.44">14692 6172 394 0,'-54'0'0'0,"37"19"0"0,17-2 0 15,0 0 0-15,-18 1 0 16,18 35 0-16,-17-18 0 0,17-17 0 16,0 18 0-16,17-19 0 15,-17 1 149-15,18 0-149 0,17-18 0 16,-17 17 0-16,0-17 0 15,17 0 0-15,0 0 0 16,-17-17 0-16,17 17 0 0,-35-18 0 16,18-17 0-16,-1 17 0 15,-17-18 0-15,0 19 0 0,0-19 0 16,0 19 0 0,-17-19 0-16,17 19 0 0,-18 0 0 15,0-2 0-15,1 19 112 16,17-17-112-16,-18 17 0 0,1 0 0 15,-1 0 0-15,18 17 0 16,0-17 0-16,-17 0 0 0,17 0 0 16,0 0 0-16</inkml:trace>
  <inkml:trace contextRef="#ctx0" brushRef="#br0" timeOffset="66547.72">15045 6155 429 0,'-71'0'0'0,"36"17"0"0,-36 89 0 15,71-88 0-15,0 0 0 0,0-1 0 16,0 1 0-16,17 0 0 16,-17 0 0-16,18-1 0 0,-1-17 141 15,2 18-141-15,16 0 0 16,0-18 0-16,1-18 0 16,-19 18 0-16,1-18 0 15,-1 18 0-15,18-17 101 0,-35-19-101 16,18 18 0-16,-18 1 0 0,0-19 0 15,-18 19 0-15,18-19 0 16,-17 19 0-16,-1 17 0 16,18 0 0-16,-17-17 52 15,17 17-52-15,-18 0 0 16,18 0 0-16,0 17 0 16,-17-17 0-16,17 0 0 0,0 0-217 15,0 0 217-15</inkml:trace>
  <inkml:trace contextRef="#ctx0" brushRef="#br0" timeOffset="66919.17">15450 6172 523 0,'0'0'0'15,"-18"0"0"1,1 0 0-16,-1 0 0 15,0 19 0-15,1-2 0 16,-1 0 0-16,18 1 0 0,-17 0 0 16,-1 17 0-16,18-17 109 0,-17 17-109 15,17-17 0-15,17 0 0 0,1-1 0 0,-1 1 0 16,1 0 0-16,-1-18 0 16,19 0 0-1,-1-18 0-15,1 18 84 0,-1-18-84 0,0-17 0 16,-17 17 0-1,-1 0 0-15,1-17 0 16,-18 17 0-16,-18-17 0 16,18 0 0-16,0 18 83 15,-17-2-83-15,-1 19 0 0,1-17 0 16,-1 17 0-16,-17 0 0 16,17 0 0-16,-18 0 0 15,36 0 0-15</inkml:trace>
  <inkml:trace contextRef="#ctx0" brushRef="#br0" timeOffset="75918.28">12998 2469 53 0,'0'0'0'0,"0"0"0"15,0 0 0-15,0 0 0 0,0 0 0 16,0 0 0-16,0 0 35 16,0 0-35-16,0 0 0 0,0 0 0 15,18-18 0-15,-18 18 0 16,0 0 0-16,0 0 0 0,0 0 0 16,0 0-26-1,0 0 26-15</inkml:trace>
  <inkml:trace contextRef="#ctx0" brushRef="#br0" timeOffset="77220.22">13087 2451 390 0,'0'0'0'0,"0"0"0"16,0 0 0-16,0 0 0 16,0 0 0-16,0 0 0 0,0 0 0 15,0 0 0-15,0 0 87 16,0 0-87-16,0 0 0 15,0 0 0-15,0 0 0 16,0 0 0-16,0 0 0 0,0 18 0 16,-18-1 139-16,18-17-139 15,-18 18 0-15,18-1 0 0,0 1 0 16,-18 0 0-16,18-1 0 16,0 1 0-16,0 17 0 15,0-17 0-15,0 0 111 0,0 17-111 16,-17-35 0-16,17 35 0 15,0-35 0-15,0 18 0 0,0-18 0 16,0 18 0-16,17-18 79 16,-17 0-79-16,0 17 0 15,0-17 0-15,0 0 0 0,0 0 0 16,0 0 0-16,0 0 0 16,0 0 59-16,0 0-59 15,18 0 0-15,-18 0 0 16,18 0 0-16,0 0 0 15,-18 0 0-15,18 0 0 0,17 0 43 0,-18-17-43 16,1 17 0-16,-1 0 0 16,1 0 0-16,0 0 0 15,-1 0 0-15,1-18 28 16,-1 18-28-16,-17 0 0 0,18 0 0 16,-1 0 0-16,-17 0 0 0,19-18 0 15,-19 18 0-15,18 0-72 16,-18-17 72-16,0-1 0 15,0 18 0-15,0 0 0 0,0 0 0 16</inkml:trace>
  <inkml:trace contextRef="#ctx0" brushRef="#br0" timeOffset="77535.27">13404 2486 711 0,'0'18'0'0,"-17"-18"0"0,17 17 0 0,-18 1 0 16,18 0 0-16,0 17 0 0,-17 18 0 15,17-18 0-15,0 18 0 16,-18-17 93-16,18-1-93 16,0 0 0-16,0 0 0 0,0 1 0 15,-19-1 0-15,19 0 0 16,0-17 0-16,19 17 0 15,-19-17 0-15,0 0 66 0,18-1-66 16,-18-17 0-16,0 17 0 0,0-17 0 16,0 0 0-16,0 0 0 0,17 0 0 15,-17 0 0 1,18-17 0-16,-18 17 0 0,0 0-261 16,0 0 261-16</inkml:trace>
  <inkml:trace contextRef="#ctx0" brushRef="#br0" timeOffset="77710.1">13562 2998 566 0,'0'0'0'0,"0"0"0"0,0 0 0 0,0 0 0 15</inkml:trace>
  <inkml:trace contextRef="#ctx0" brushRef="#br0" timeOffset="78436.71">13862 2504 293 0,'0'0'0'0,"0"0"0"0,0 0 0 0,0 0 0 15,0 0 0-15,0 0 0 16,0 0 0-16,0 0 0 0,0 0 167 16,-17 17-167-16,17 19 0 15,0-1 0-15,-18 0 0 16,0 18 0-16,18 0 0 0,-17 0 0 16,-1-18 144-1,18 1-144-15,0-1 0 0,0 0 0 16,0-17 0-16,18 0 0 0,-18-1 0 15,0-17 117-15,0 0-117 16,0 18 0-16,17-18 0 16,-17 0 0-16,0 0 0 15,0-18 0-15,18 18 0 0,-18-17-73 16,18-1 73-16,-18 18 0 0,0 0 0 16,0 0 0-16,0 0 0 15,0 0 0-15</inkml:trace>
  <inkml:trace contextRef="#ctx0" brushRef="#br0" timeOffset="78859.28">14021 2645 446 0,'0'-18'0'0,"0"18"0"0,0-17 0 0,0 17 0 15,0 0 0 1,0 17 0-16,-17 1 134 0,17 0-134 16,-18-1 0-16,1 19 0 0,17-1 0 15,-18 0 0 1,18 18 0-16,18-35 0 0,-18 17 95 16,17-17-95-16,1 17 0 15,-1-35 0-15,18 18 0 0,-17-18 0 16,17 0 0-16,1 0 0 15,-1-18 0-15,1-17 0 0,-1 17 0 16,-18 0 0-16,1-17 80 16,-18 17-80-16,17-17 0 0,-34 0 0 15,17 0 0-15,0 17 0 16,-18-17 0-16,18 17 0 16,-17 0 0-1,-1 18 0-15,18-17 80 0,-17 17-80 0,17 0 0 16,0 0 0-1,-18 0 0-15,18 0 0 16,0 0 0-16,0 0 0 0,0 17-250 16,0-17 250-16</inkml:trace>
  <inkml:trace contextRef="#ctx0" brushRef="#br0" timeOffset="79298.6">14568 2539 587 0,'-18'0'0'0,"18"0"0"0,0 18 0 0,-17-18 0 0,-18 17 0 16,17 19 0-16,-17-1 96 0,17 0-96 15,1 18 0-15,17 0 0 16,0-18 0-1,0-17 0-15,0 17 0 16,17-17 0-16,-17-18 57 0,18 18-57 16,0-18 0-16,17 0 0 15,-18 0 0-15,18 0 0 16,-17-18 0-16,0 0 0 16,17 1 0-16,-18-19 0 0,1 1 0 15,-18 0 55-15,18 0-55 16,-18-1 0-16,-18 1 0 15,18 0 0-15,-18 17 0 0,1 0 0 16,-1 18 0-16,1-17 0 16,-1 17 0-16,18-18 49 0,-18 18-49 15,18 0 0-15,-17 0 0 16,17 0 0-16,-18 18 0 0,18-18 0 16,0 0 0-1,0 0 0-15</inkml:trace>
  <inkml:trace contextRef="#ctx0" brushRef="#br0" timeOffset="79487.08">14815 2857 596 0,'0'0'0'0,"0"0"0"0,0 0 0 0,0 0 0 0,0-18 0 16,0 0 0-16,0 18 0 0,0 0 0 16</inkml:trace>
  <inkml:trace contextRef="#ctx0" brushRef="#br0" timeOffset="80026.62">15185 2610 378 0,'0'-18'0'0,"19"18"0"15,-19-18 0-15,0 18 0 0,0 0 0 16,-19-17 0-16,19 17 0 16,0 0 0-16,-18 0 183 0,1 17-183 15,-1-17 0-15,18 18 0 16,-35 17 0-16,18 1 0 16,-1 17 0-16,18-18 0 15,0 0 0-15,0 0 0 16,18 1 0-16,-18-19 131 15,17 1-131-15,1-18 0 0,17 18 0 0,0-18 0 16,-16 0 0 0,-2-18 0-16,18 18 0 15,-17-35 0-15,0 17 0 0,-1 0 0 16,1-17 0-16,-1 18 0 16,-17-1 0-16,0-17 0 0,0 17 0 15,0 0 0-15,-17 1 0 16,17 17 0-16,-18-18 0 0,1 0 0 15,17 1 90 1,-18 17-90-16,18 0 0 0,-18 0 0 16,18 0 0-16,0 0 0 15,0 0 0-15,0 17 0 16,0 1 0-16,0-18 0 0,0 0 0 16</inkml:trace>
  <inkml:trace contextRef="#ctx0" brushRef="#br0" timeOffset="80436.75">15626 2627 564 0,'0'0'0'0,"-17"-17"0"0,17 17 0 0,-18 0 0 15,1 0 0-15,-1 0 0 16,-17 0 109-16,0 35-109 0,-1 0 0 15,18 1 0-15,1-1 0 0,17 0 0 16,0 0 0-16,17 1 0 16,-17-19 0-1,18 1 0-15,0 0 85 16,17-18-85-16,-17 17 0 0,17-17 0 16,0-17 0-16,-17 17 0 0,17-18 0 15,0-17 0-15,-17 17 0 0,-1-17 0 16,2 0 0-1,-19-1 74-15,0 1-74 0,0 0 0 16,0 17 0-16,0 18 0 16,-19-18 0-16,19 18 0 15,-17-17 0-15,17 17 0 0,-18 0 41 16,18 0-41-16,-17 0 0 0,17 0 0 16,0 0 0-16,-18 17 0 15,18-17 0-15,0 0-262 0,0 0 262 16</inkml:trace>
  <inkml:trace contextRef="#ctx0" brushRef="#br0" timeOffset="80858.52">15909 2645 485 0,'0'0'0'0,"-18"-18"0"0,18 18 0 16,-18 18 0-16,1-18 0 15,-1 18 0-15,1 17 130 0,-1 0-130 0,1 1 0 16,-1-19 0 0,18 18 0-16,0-17 0 0,18 0 0 15,-18-1 0-15,17 1 0 16,-17 0 0-16,35-18 105 15,-17 0-105-15,-1 0 0 0,1-18 0 0,0 18 0 16,17-18 0 0,-18 1 0-16,1-19 91 15,-1 1-91-15,-17 0 0 0,0 0 0 0,0 17 0 16,0 0 0 0,-17 1 0-1,-1-1 0-15,18 0 0 0,-17 1 0 0,-1 17 0 0,1 0 26 16,-1-18-26-1,0 18 0-15,1 0 0 16,-1 0 0-16,18 0 0 0,0 0 0 16</inkml:trace>
  <inkml:trace contextRef="#ctx0" brushRef="#br0" timeOffset="82585.75">13916 2663 97 0,'0'0'0'0,"0"0"0"0,0 0 0 15,0 0 0-15,0 0 0 0,0 0 0 16,0 0 0-16,0 0 0 16,0 0 144-16,0 0-144 15,0 0 0-15,0 0 0 16,0 0 0-16,0 0 0 15,0 0 0-15,0 0 0 0,0 0 0 16,0 0 0-16,17 0 114 16,-17 0-114-16,0-18 0 0,18 18 0 15,-18 0 0-15,0 0 0 16,18 0 0-16,-18 0 0 0,17-18 0 16,-17 18 0-16,0 0 0 15,18 0 101-15,-18 0-101 16,17 0 0-16,-17 0 0 15,0 0 0-15,18 0 0 0,-18 0 0 0,0 0 0 16,17 0 67-16,-17 0-67 16,0 0 0-16,0 0 0 15,0 0 0-15,0 0 0 16,0 0 0-16,18 0 0 0,-18 0 0 16,0 0 0-16,0 0 55 15,0 0-55-15,0 0 0 0,0 0 0 16,0 0 0-16,0 0 0 15,0 0 0-15,0 0 0 16,0 0 0-16,0 0 0 16,18 0 0-16,-18 0 43 0,0 0-43 15,0 0 0 1,0 0 0-16,0 0 0 0,0 0 0 16,0 0 0-16,0 0 0 15,0 0 0-15,0 0 0 0,0 0 0 16,0 0 33-16,0 0-33 15,0 0 0-15,0 0 0 16,0 0 0-16,17 0 0 16,-17 0 0-16,0 0 0 0,0 0 0 15,0 0 0-15,0-17 0 0,0 17 31 16,0 0-31-16,0 0 0 0,0 0 0 16,0 0 0-16,18 0 0 15,-18 0 0-15,0 0 0 16,18 0 0-16,-18-18 0 15,0 18 0-15,0 0 24 16,0 0-24-16,0 0 0 0,0 0 0 16,0 0 0-16,18 0 0 0,-18 0 0 0,0 0 0 31,0 0 0-31,0 0 0 0,0 0 0 16,0 0 17-16,0 0-17 0,17 0 0 0,-17 0 0 31,0 0 0-31,0 0 0 15,0 0 0-15,0 0 0 0,0 0 0 16,0 0 15-16,0 0-15 16,0 0 0-16,0 0 0 15,0 0 0-15,0 0 0 0,18 0 0 16,-18 0 0-16,0 0 17 16,0 0-17-16,18 0 0 15,-18 0 0-15,0 0 0 0,17 0 0 16,-17 0 0-16,0 0 0 15,0 0 0-15,0 0 0 16,0 0 17-16,0 0-17 0,18 0 0 16,-18 0 0-16,0 0 0 0,0 0 0 15,0 0 0-15,0 0 0 16,0 0 0-16,0 0 0 16,0 0 0-16,0 0 23 15,0 0-23-15,0 0 0 16,0 0 0-16,0 0 0 0,0 0 0 15,0 0 0-15,0 0 0 16</inkml:trace>
  <inkml:trace contextRef="#ctx0" brushRef="#br0" timeOffset="156031.15">13140 7249 244 0,'0'0'0'0,"0"-18"0"0,0 0 0 15,17 1 0-15,1-19 0 16,-1 19 0-16,1-19 0 0,0 19 0 15,-1-1 166-15,1 0-166 0,-1 18 0 16,1-17 0-16,-18 17 0 16,17 0 0-16,2 0 0 0,-19 17 0 15,0 1 0-15,0-18 0 16,0 18 0-16,0-1 114 16,-19 1-114-16,19 0 0 0,-17-1 0 15,-1 1 0-15,18 0 0 16,-17-1 0-1,-1 1 0-15,18 0 0 0,-17-18 0 16,17 18 86-16,0-18-86 16,0 17 0-16,17-17 0 0,-17 0 0 0,18 18 0 15,-1-18 0 1,1 18 0-16,-1-18 64 0,2 0-64 16,-1 17 0-16,-1-17 0 15,1 17 0-15,-18-17 0 0,17 18 0 16,-17 0 0-16,0-1 0 15,0 1 0-15,0 0 0 16,0-1 70-16,-17 1-70 0,17 0 0 16,-18-1 0-16,1 1 0 0,-1 17 0 15,-1-17 0 1,-16 0 69-16,0-1-69 16,18-17 0-16,-19 0 0 15,19 0 0-15,-18 0 0 16,17-17 0-16,1 17 0 0,-1-18 0 0,18 18 0 15,0 0 42-15,0 0-42 0,0 0 0 16,0-18 0 0,0 18 0-16,0 0 0 15,18 0 0-15,-18 0 0 0,0 0 0 16,0 0 0-16</inkml:trace>
  <inkml:trace contextRef="#ctx0" brushRef="#br0" timeOffset="157047.93">13562 7584 284 0,'-17'0'0'0,"17"-18"0"0,0 18 0 0,-18 0 0 16,18 0 0-16,0 0 0 15,0 0 0-15,0 0 0 16,0 0 0-16,0 0 0 0,0 0 155 16,18 18-155-16,-18-18 0 15,0 0 0-15,17 18 0 0,-17-18 0 16,0 0 111-16,18 0-111 15,-18 0 0-15,0 0 0 0,0 0 0 16,0 0 0-16,0 0 0 16,0 0 0-16,0 0 0 15,0 0 47-15,0 0-47 0,0 0 0 16,18 0 0-16,-18 0 0 16,0 0 0-16,0 0 0 15,0 0 0-15</inkml:trace>
  <inkml:trace contextRef="#ctx0" brushRef="#br0" timeOffset="157665.26">13881 7107 389 0,'0'0'0'0,"0"0"0"0,-19 18 0 0,2-18 0 15,17 18 0-15,-18-1 0 0,0 1 0 0,1 17 0 16,-1 19 0-16,1-19 135 15,17 17-135-15,0 1 0 16,0 0 0-16,0-17 0 16,0-1 0-16,17 0 0 15,1 1 0-15,-1-19 117 0,19 18-117 16,-19-17 0-16,2-18 0 16,-2 0 0-16,18 0 0 0,-17 0 0 15,17-18 0-15,0 18 0 0,-17-35 0 16,-1 18 105-1,1-1-105-15,0 0 0 0,-1-17 0 16,1 17 0-16,-18 1 0 16,0-1 0-16,0 0 0 0,0 1 0 0,0 17 0 15,-18-18 83 1,1 18-83-16,-1-18 0 0,0 18 0 0,-17 0 0 16,18 0 0-16,-1 18 0 15,1-18 0-15,-1 18 0 16,0-1 0-1,1 1 0-15,-1 0 52 16,1-1-52-16,17 1 0 0,-19 0 0 16,19-1 0-16,0-17 0 15,19 18 0-15,-19-18-130 16,17 18 130-16,1-18 0 0,-1 0 0 16,-17 0 0-16,0 0 0 15</inkml:trace>
  <inkml:trace contextRef="#ctx0" brushRef="#br0" timeOffset="158634.79">14533 7090 295 0,'0'0'0'0,"0"0"0"0,-18 0 0 0,18-18 0 0,0 18 0 15,-17-18 0-15,-1 18 0 0,1-17 0 16,-1 17 0-16,0 0 0 16,1 0 135-16,17 17-135 15,-19 1 0-15,2-18 0 16,-18 35 0-16,-1-17 0 16,19 17 0-16,17-17 0 0,-18 0 0 15,18 17 117-15,0-17-117 0,0 0 0 16,0-18 0-16,0 17 0 15,18-17 0-15,-1 0 0 0,1 0 95 16,0 0-95 0,34 0 0-16,-33-17 0 0,34-1 0 15,-36 0 0-15,18 18 0 16,-17-35 0-16,-1 17 0 16,1 0 0-16,0 18 0 15,-18-17 74-15,17 17-74 0,-17 0 0 16,0-18 0-16,0 18 0 15,0 18 0-15,0-18 0 16,0 17 0-16,0 1 0 0,0 0 0 0,-17-1 0 16,17 37 60-16,-18-19-60 15,18 17 0-15,0-16 0 0,0-1 0 16,0 18 0 0,0-18 0-16,0-17 42 0,18 0-42 15,-18 17 0 1,0-35 0-16,0 18 0 15,17-1 0-15,-17-17 0 0,0 18 0 16,18-18-40-16,-18-18 40 16,17 18 0-16,-17 0 0 15,0 0 0-15,0 0 0 0,0 0 0 16</inkml:trace>
  <inkml:trace contextRef="#ctx0" brushRef="#br0" timeOffset="159099.63">14833 7160 541 0,'0'0'0'0,"-18"18"0"0,18-18 0 0,0 18 0 16,0-18 0-16,0 17 0 15,18 1 0-15,-1-18 0 0,1 0 0 16,-1 18 0-16,1-18 97 16,18 18-97-16,-1-18 0 0,0 17 0 15,1-17 0 1,-19 0 0-16,1 18 0 0,-1 0 0 16,1-1 75-16,-1 0-75 15,1 1 0-15,-18 17 0 0,0-17 0 16,0 0 0-16,0-1 0 15,-18 19 0-15,18-19 0 0,-17 1 0 16,-1 0 0-16,1 17 86 16,-1-17-86-16,1-18 0 0,-19 17 0 15,19 1 0-15,-1-18 0 16,18 0 0-16,-17 0 0 16,-1-18 0-16,18 18 12 0,0-17-12 15,0 17 0-15,-19-18 0 16,19-17 0-1,0 35 0-15,0 0 0 0,0 0 0 0,0 0-243 16,0 0 243 0</inkml:trace>
  <inkml:trace contextRef="#ctx0" brushRef="#br0" timeOffset="159468.62">14745 7143 438 0,'17'-18'0'0,"-17"0"0"0,18 18 0 15,-1 0 0-15,-17-17 0 16,18 17 0-16,0 0 0 0,-1-18 0 0,1 18 136 15,17 0-136-15,1 0 0 32,-18 0 0-32,17-18 0 0,18 18 0 15,-18 0 0-15,0 0 0 16,0 0 0-16,-18 0 116 0,20 0-116 0,-20 18 0 16,18-18 0-16,-17 0 0 15,-18 0 0-15,18 0 0 16,-1 0 0-16,-17 0 0 15,18 0 0-15,-18 0-207 16,0 0 207-16</inkml:trace>
  <inkml:trace contextRef="#ctx0" brushRef="#br0" timeOffset="160045.6">15309 7602 314 0,'0'0'0'0,"0"0"0"0,0-18 0 0,0 18 0 16,0 0 0-16,0 0 0 16,0 0-94-16,0 0 94 15</inkml:trace>
  <inkml:trace contextRef="#ctx0" brushRef="#br0" timeOffset="160582.98">15733 7213 359 0,'0'0'0'15,"0"0"0"-15,0 0 0 0,-19-17 0 16,19 17 0-16,-17 0 0 0,-1 0 0 16,1 17 153-16,17 1-153 15,-18 0 0-15,0 0 0 0,1 35 0 16,-1-19 0-16,1 2 0 15,17-1 0 1,0 0 127-16,0 1-127 0,0-19 0 16,17 19 0-16,1-36 0 0,-18 17 0 15,17-17 0-15,1 18 0 0,17-18 0 16,-17 0 0 0,18-18 96-16,-19 1-96 0,1-1 0 15,17 0 0-15,-17 1 0 16,-1-1 0-16,1-17 0 0,-18 17 0 15,17 0 0 1,-17-17 86-16,0 17-86 0,-17-16 0 16,17 16 0-16,-18 0 0 0,18 1 0 15,-17-1 0-15,-1 18 0 16,1-18 0-16,17 18 0 16,-18 0-7-16,18-18 7 0,-18 18 0 15,18 18 0 1,0-18 0-16,0 0 0 0,0 0 0 15,0 0 0-15</inkml:trace>
  <inkml:trace contextRef="#ctx0" brushRef="#br0" timeOffset="161067.42">16050 7231 464 0,'-54'36'0'0,"37"17"0"0,-18-1 0 0,17-17 0 0,18 1 0 15,0-1 0-15,0 0 0 0,18-17 0 16,-18 17 133-16,17-17-133 15,18 0 0-15,-16-1 0 0,16-17 0 16,-17 0 0-16,17 0 0 16,0 0 0-16,-17-17 0 15,17-1 123-15,0 0-123 0,-18-17 0 16,1 17 0-16,1 1 0 16,-2-19 0-16,-17 19 0 15,0-1 0-15,0 0 0 0,-17 1 0 16,17-1 91-16,-19 0-91 15,1 1 0-15,1 0 0 0,-1-1 0 16,1 0 0-16,-1 18 0 16,1 0 0-16,-1 0 20 0,18 0-20 15,-18 0 0-15,18 0 0 16,-17 0 0-16,17 18 0 16,0-18 0-16,0 18 0 0,0-18 0 15,0 0 0-15,0 0 0 16,0 0 0-1</inkml:trace>
  <inkml:trace contextRef="#ctx0" brushRef="#br0" timeOffset="161528.82">16526 7249 493 0,'0'0'0'0,"-18"0"0"0,0 0 0 0,1 0 0 15,-1 18 0-15,18-1 0 0,-17 1 0 16,-18 17 129-16,17-18-129 0,0 19 0 16,1-1 0-16,-1 0 0 15,18 1 0-15,0-1 0 16,0-17 0-16,0 17 0 0,18-17 105 15,-1-1-105 1,1-17 0-16,0 18 0 0,-18-18 0 0,35 0 0 16,0 0 0-16,-18 0 0 0,19-18 0 15,-18 18 0-15,0-17 89 16,17-1-89-16,-18-17 0 16,1 17 0-16,0-17 0 15,-1 17 0-15,-17-17 0 16,0 17 0-16,0-17 0 0,-17 17 0 15,-1-17 0-15,18 18 62 16,-18-1-62-16,-17 0 0 16,18 1 0-16,-19-1 0 0,18 18 0 15,-17 0 0 1,0 0 0-16,35 0 0 0,0 0 0 16</inkml:trace>
  <inkml:trace contextRef="#ctx0" brushRef="#br0" timeOffset="-198322.11">13439 17726 155 0,'0'0'0'0,"0"0"0"16,0 0 0-16,0 0 0 16,0 0 0-16,0 0 0 0,0 0 151 15,-17 0-151-15,17 18 0 16,0 0 0-16,0-1 0 15,0 1 0-15,0 0 0 16,0-18 0-16,0 17 0 0,0 0 0 16,0 1 0-16,0-1 107 15,-18 1-107-15,18 0 0 0,0 17 0 16,0-17 0-16,0 0 0 16,0-1 0-16,0 1 0 15,0 16 0-15,-17-15 0 16,17-2 97-16,0 1-97 15,0-18 0-15,-18 18 0 0,18-1 0 16,0-17 0-16,0 0 0 16,0 18 0-16,0-18 0 0,0 0 84 15,0 0-84-15,0 0 0 0,0 0 0 16,0 0 0-16,0 0 0 16,0 0 0-16,0 0-178 15,0 0 178-15</inkml:trace>
  <inkml:trace contextRef="#ctx0" brushRef="#br0" timeOffset="-198016.2">13634 18149 406 0,'0'0'0'0,"0"0"0"15,0 0 0-15,0 0 0 16,0 0 0-16,0 0 0 0,0 0 0 0,0 0 0 16,0 0 0-16,0 0 0 15,0 0-87-15,0 0 87 16,0 0 0-16,0 0 0 0,0 0 0 15,0 0 0 1,0 0 0-16,0 0 0 0</inkml:trace>
  <inkml:trace contextRef="#ctx0" brushRef="#br0" timeOffset="-197230.85">13951 17779 267 0,'0'0'0'0,"-18"0"0"0,1 0 0 0,17 0 0 16,-18 18 0-16,1-18 0 15,17 0 128-15,0 18-128 0,-19-18 0 16,19 0 0-16,0 17 0 16,-17-17 0-1,17 0 0-15,0 0 0 0,0 0 0 16,-18 17 0-16,18-17 0 0,0 0 105 16,0 0-105-16,0 0 0 15,0 0 0-15,0 0 0 16,-18-17 0-16,18 17 0 15,0 0 0-15,0 0 0 0,0 0 77 16,0 0-77-16,0 0 0 16,0 17 0-16,0-17 0 0,0 18 0 15,-17-18 0-15,17 17 0 16,0-17 0-16,0 18 58 16,0 0-58-16,0 17 0 15,0-35 0-15,0 18 0 0,0 0 0 0,17-1 0 16,-17 1 0-1,0-1 0-15,0 0 0 16,18-17 0-16,-18 19 38 0,18-2-38 16,-18 1 0-16,17-18 0 15,2 0 0-15,-19 18 0 16,17-18 0-16,-17 0 0 16,18-18 0-16,-1 18 35 0,1 0-35 15,-18-18 0-15,18 1 0 16,-1-2 0-16,-17 19 0 0,18-17 0 15,-1-18 0-15,-17 18 0 16,0-1 20-16,18-17-20 0,-18 17 0 16,0-18 0-16,0 19 0 15,0-1 0-15,0 1 0 16,-18 0 0-16,18-1 0 0,-17 0 0 16,17 1 22-16,-18-1-22 15,1 18 0-15,-1 0 0 0,18-18 0 16,-18 18 0-1,1 0 0-15,17 0 0 0,-18 0 0 16,18 0-27-16,0 18 27 16,0-18 0-16,0 18 0 0,0-18 0 15,0 0 0-15,0 0 0 16,0 0 0-16</inkml:trace>
  <inkml:trace contextRef="#ctx0" brushRef="#br0" timeOffset="-196675.64">14233 17708 388 0,'0'0'0'0,"0"0"0"0,0 0 0 0,0 0 0 16,0 0 0-16,0 0 0 0,-17 0 0 16,17 18 111-16,0-18-111 0,0 18 0 15,-18 0 0-15,18-1 0 16,0 1 0 0,0-18 0-16,-18 18 0 0,18-1 0 15,0 0 76-15,0 1-76 16,0-1 0-16,0 1 0 0,0-18 0 15,0 18 0-15,0-18 0 16,0 18 0-16,0-18 0 16,0 17 0-16,0-17 49 0,18 0-49 15,-18 0 0-15,0 0 0 0,18 0 0 16,-18 0 0-16,17-17 0 16,-17 17 0-16,18-18 0 0,-1 18 42 15,1-18-42 1,-18 18 0-16,17-18 0 0,1 18 0 15,0 0 0-15,-1 0 0 16,1-17 0-16,-1 17 25 0,2 0-25 0,-19 0 0 16,17 0 0-1,-17 0 0-15,18 17 0 0,0-34 0 16,-18 17 0 0,0 0-95-16,17 0 95 0,-17 0 0 15,0 0 0-15,0 0 0 16,0 0 0-16,0 0 0 15</inkml:trace>
  <inkml:trace contextRef="#ctx0" brushRef="#br0" timeOffset="-196371.89">14550 17585 443 0,'-17'141'0'0,"-1"-18"0"0,18-70 0 0,-17 0 0 0,17 0 0 16,0-35 110-16,0 16-110 16,0-15 0-16,0-2 0 15,17 1 0-15,-17 0 0 16,0-18 0-16,0 17 0 0,0-17 0 15,0 0-120-15,18 0 120 16,-18 0 0-16,0-17 0 0,0 17 0 16,0 0 0-16,0 0 0 15,0 0 0-15</inkml:trace>
  <inkml:trace contextRef="#ctx0" brushRef="#br0" timeOffset="-195786.71">14692 17744 330 0,'18'-18'0'0,"-1"18"0"15,-17-18 0-15,18 0 0 16,-1 18 0-16,1-17 0 0,-1 17 0 16,-17 0 0-16,18 0 0 0,-18 0 0 15,0 0 130-15,18 17-130 16,-18-17 0-16,0 18 0 16,0 0 0-16,0 0 0 15,0 0 0-15,0-1 0 0,0 1 0 16,-18 0 0-16,18 16 95 0,0-16-95 15,-18 17 0-15,18-17 0 16,-17 17 0 0,-1-17 0-16,18 0 0 0,-17-1 0 15,-1 18 0-15,18-35 67 0,-17 17-67 16,17-17 0-16,0 19 0 16,0-19 0-16,0 0 0 15,0 0 0-15,0 0 0 16,17 0 0-16,-17 0 0 0,18 0 0 15,-1 0 45-15,-17 0-45 16,18 0 0-16,-1 0 0 0,1 0 0 16,-18 0 0-16,18 0 0 15,-1 0 0-15,1 0 0 0,-1 0 0 16,1 0 28-16,-1 0-28 16,-17 0 0-16,19 0 0 0,-19 0 0 15,18 0 0-15,-18 0 0 16,0 0 0-16,0 0 0 15</inkml:trace>
  <inkml:trace contextRef="#ctx0" brushRef="#br0" timeOffset="-195594.47">15185 18114 537 0,'0'0'0'0,"0"0"0"0,0 0 0 0,0 0 0 0,0 0 0 15,-18 0 0-15,18 0 0 0,0 0-161 0,0 0 161 32</inkml:trace>
  <inkml:trace contextRef="#ctx0" brushRef="#br0" timeOffset="-195086.41">15379 17726 406 0,'-17'0'0'0,"-1"0"0"0,18 18 0 15,-17 0 0-15,-1-1 0 16,1 19 0-16,-1-2 116 0,0 1-116 16,18 1 0-16,0-1 0 15,18 1 0-15,-18-1 0 16,18-18 0-16,-1 0 0 15,18 2 0-15,-35-2 0 0,18-17 0 16,-1 0 82-16,1 0-82 16,0-17 0-16,-1-2 0 0,1 2 0 15,0 0 0-15,-18-1 0 16,18-17 0-16,-18 0 0 16,0-1 0-16,0 1 0 0,0 0 62 15,-18 18-62-15,18-19 0 16,-18 19 0-16,-17-1 0 0,17 0 0 15,-17 18 0-15,17 0 0 16,18 0 27-16,-35 18-27 16,18 17 0-16,17-35 0 0,0 18 0 15,0 0 0-15,0-18 0 16,0 17 0-16,0-17 0 16,0 0-208-16,0 0 208 0</inkml:trace>
  <inkml:trace contextRef="#ctx0" brushRef="#br0" timeOffset="-194656.66">15733 17726 510 0,'0'0'0'0,"0"0"0"0,-19 18 0 0,2-18 0 16,-1 18 0-16,1-1 0 15,-1-17 0-15,0 18 0 16,18 0 0-16,-17 16 0 0,-1 1 98 16,18-17-98-16,0 18 0 15,0-1 0-15,18-17 0 16,-18 17 0-16,17-18 0 0,1 0 0 16,17-17 0-16,-17 0 60 0,18 0-60 15,-19-17 0-15,1 17 0 16,0-17 0-16,-1-1 0 15,1 1 0-15,-1-1 0 16,1-17 0-16,-18 17 0 16,0 0 45-16,17-17-45 0,-34 17 0 15,17-16 0-15,-18 16 0 16,1 0 0-16,-1 1 0 16,-17-1 39-16,17 0-39 0,1 18 0 15,-2 18 0-15,2-18 0 0,17 18 0 16,0-18 0-1,0 0 0-15,0 0 0 0,0 0 0 0</inkml:trace>
  <inkml:trace contextRef="#ctx0" brushRef="#br0" timeOffset="-194243.85">16085 17779 552 0,'0'0'0'0,"0"0"0"15,-17 0 0-15,-1 18 0 16,18-18 0-16,-17 18 0 0,-1-18 0 16,18 17 0-16,0 18-32 15,-19-18 32-15,19 19 0 16,19 17 0-16,-19-18 0 0,18-17 0 15,-1 16 0-15,18-15 0 0,-17-19 0 16,17 0 29 0,-17 0-29-16,-1-19 0 0,18 2 0 0,-17 0 0 15,-1-1 0-15,20-35 0 16,-37 36 0-16,17-19 78 16,-17 1-78-16,0 0 0 15,0 0 0-15,0 17 0 0,-17-17 0 0,-2-1 0 16,1 18 85-16,-17 1-85 0,0 17 0 15,0 0 0-15,17 17 0 32,-17-17 0-32,-17 36 0 0,52-36 0 15,0 0 0-15</inkml:trace>
  <inkml:trace contextRef="#ctx0" brushRef="#br0" timeOffset="-160035.8">13315 18466 210 0,'0'0'0'0,"19"-17"0"16,-19 0 0-16,18 17 0 0,-18-18 0 15,17 18 0-15,-17 0 0 16,18 0 0-16,-1-17 137 0,1 17-137 15,-1 0 0-15,1 0 0 16,-18 17 0-16,18-17 0 0,-18 0 0 16,17 18 0-16,-17-18 0 15,0 17 0-15,0 0 0 0,18 1 107 16,-18 36-107-16,0-19 0 16,-18 17 0-1,18-17 0-15,-17 19 0 0,-1-37 0 16,0 19 81-16,1-1-81 0,-1-18 0 15,1-17 0-15,17 18 0 0,-18-18 0 32,18 18 0-32,-17-18 0 0,17 0 0 15,0 0 0-15,0 0 0 16,0 0 86-16,0 0-86 0,0 0 0 0,0 0 0 16,0 0 0-1,0-18 0-15,17 18 0 16,-17 0 0-16,18-18 0 0,-1 18 0 15,1-17 36-15,-18 17-36 0,17 0 0 16,19-18 0-16,-19 18 0 16,-17-17 0-16,35 17 0 15,-17 0 0-15,-1 0 10 16,1 0-10-16,0 17 0 0,0-17 0 0,-18 0 0 16,18 18 0-16,-18-18 0 15,17 0 0-15,-17 0 0 0,0 0-200 31,0 0 200-31</inkml:trace>
  <inkml:trace contextRef="#ctx0" brushRef="#br0" timeOffset="-159836.06">13862 18678 424 0,'0'0'0'0,"0"18"0"0,0 0 0 0,0-18 0 16,0 17 0-16,0-17 0 16,0 0 0-16,0 0 0 15</inkml:trace>
  <inkml:trace contextRef="#ctx0" brushRef="#br0" timeOffset="-158606.36">14198 18273 205 0,'-18'0'0'0,"1"0"0"16,-1 0 0-16,18 0 0 0,-18 17 0 15,18 1 0-15,-35 35 0 16,17 0 0-16,0-1 0 16,1 2 155-16,17-1-155 0,17-1 0 15,-17-17 0-15,18 19 0 16,-18-19 0-16,18 0 0 0,17 0 0 0,-17-17 100 31,-18-18-100-31,18 18 0 0,-1-18 0 16,1 0 0-16,0-18 0 0,-1 18 54 15,1-18-54-15,-1 1 0 16,1-18 0-16,-18-1 0 16,0 19 0-16,17-37 0 15,-17 19 28-15,0 18-28 16,-17 0 0-16,17-1 0 0,0 18 0 16,-18 0 0-16,1 0 0 15,-1 0 0-15,18 18 0 16,-17-1 0-16,-1 0 85 0,0 1-85 15,18-18 0-15,-17 17 0 16,17 1 0-16,0 0 0 0,0 0 0 16,0-18 0-16,0 17 0 15,17-17 0-15,-17 0-188 16,0 0 188-16</inkml:trace>
  <inkml:trace contextRef="#ctx0" brushRef="#br0" timeOffset="-158185.02">14410 18308 433 0,'0'0'0'0,"0"0"0"0,0 18 0 0,0 0 0 0,0 17 0 15,0-17 0-15,0 17 0 0,0-18 0 16,0 0 0-1,17 1 0-15,-17 0 56 16,0 0-56-16,18-18 0 0,-18 18 0 16,18-18 0-16,-1 0 0 0,-17 0 0 15,18 0 0-15,-1-18 40 16,1 18-40-16,-1-18 0 0,1 18 0 16,0 0 0-16,-1-18 0 15,1 18 0-15,-1 0 40 16,1 18-40-16,0-18 0 0,0 0 0 15,0 18 0 1,-1 0 0-16,-17-1 0 0,18 1 0 16,-18 0 0-16,17 16 46 0,-17 1-46 15,0 1 0-15,0-1 0 16,-17 1 0-16,-1-1 0 16,1-18 0-16,17-17 0 0,0 0 0 15,0 0 0 1,0 0 0-16</inkml:trace>
  <inkml:trace contextRef="#ctx0" brushRef="#br0" timeOffset="-157909.66">14374 18290 417 0,'17'-17'0'15,"2"-1"0"-15,-2 18 0 0,19-18 0 16,-1 18 0-16,0 0 0 0,-18-17 0 16,1 17 53-16,17 0-53 15,-17 0 0-15,17 0 0 16,-17-18 0-16,-18 18 0 15,0 0 0-15,0 0 0 0</inkml:trace>
  <inkml:trace contextRef="#ctx0" brushRef="#br0" timeOffset="-157160.23">14920 18344 308 0,'0'0'0'0,"0"0"0"0,19 0 0 16,-19-18 0-16,0 18 0 15,18-18 0-15,-18 0 150 16,17 18-150-16,1 0 0 0,-1 0 0 15,-17 0 0-15,18 18 0 16,0 0 0-16,-18-18 0 16,0 18 53-16,17-1-53 0,-17 1 0 15,0 0 0-15,0-1 0 16,0 1 0-16,-17-1 0 0,17 0 0 16,0-17 0-16,0 18 0 15,-18-18 0-15,18 0 51 0,0 18-51 16,0-18 0-16,0 0 0 15,-18 0 0-15,36-18 0 16,-18 18 0-16,0 0 0 0,0 0 37 16,0 0-37-16,18-18 0 15,-1 18 0-15,-17 0 0 16,18 0 0-16,-18 0 0 16,17 0 0-16,-17 0 0 15,18 18 0-15,-18 0 50 0,17-18-50 16,-17 18 0-16,0 0 0 0,18 17 0 15,-18-17 0-15,0-1 0 16,-18 18 0-16,18-18 45 16,-17 19-45-16,-1-1 0 15,18-17 0-15,-17 0 0 16,-1-18 0-16,1 17 0 0,17-17 0 16,-18 0 0-16,0 0 0 0,18 0 0 15,-17 0-54-15,17-17 54 16,-18 17 0-16,18-18 0 0,0 18 0 15,0 0 0-15</inkml:trace>
  <inkml:trace contextRef="#ctx0" brushRef="#br0" timeOffset="-156967.85">15309 18714 526 0,'0'0'0'15,"0"0"0"-15,0 0 0 0,0 0 0 0,0 0 0 16,0 0 0-16,0 0-158 16,0 0 158-16</inkml:trace>
  <inkml:trace contextRef="#ctx0" brushRef="#br0" timeOffset="-156506.45">15556 18344 419 0,'-17'17'0'0,"-1"-17"0"15,0 18 0-15,18-18 0 16,-17 18 0-16,-1-18 0 0,18 17 0 16,-18-17 0-16,18 18 0 15,0 16 0-15,0-16 0 16,0 0 74-16,0 0-74 0,0 17 0 16,18-17 0-16,0 0 0 0,-1-1 0 15,1 0 0-15,0-17 49 16,-1 0-49-1,1 0 0-15,-1 0 0 0,1 0 0 16,-1 0 0-16,-17 0 0 0,18-17 45 16,0 0-45-16,-18-1 0 15,0 0 0-15,0 1 0 16,0-1 0-16,-18-18 0 16,18 18 0-16,-18 1 0 0,1 0 0 0,-1-1 0 15,1 18 53 1,-1 0-53-16,-17-17 0 0,17 17 0 15,18 17 0-15,-17-17 0 16,-1 0 0-16,18 0 0 16,0 0-192-16,0 0 192 0</inkml:trace>
  <inkml:trace contextRef="#ctx0" brushRef="#br0" timeOffset="-156047.45">15891 18432 359 0,'-88'17'0'0,"53"72"0"0,35-72 0 0,0 1 0 0,18 0 0 16,-18 16 0-16,17-16 102 15,1 17-102-15,17 1 0 16,-18-19 0-16,1-17 0 16,17 18 0-16,-17-18 0 0,17 0 62 15,-18-18-62-15,20 1 0 16,-20-1 0-16,1 0 0 15,-18-17 0-15,17 17 0 0,-17-34 0 0,0 34 0 16,0-17 0-16,-17-1 0 16,-1 1 86-1,-17 18-86-15,16-1 0 16,2 1 0-16,-1 17 0 16,1 0 0-16,-1 0 0 0,18 17 0 15,-17-17 0-15,17 18 0 16,-18-1 0-16,18 0-183 15,0-17 183-15</inkml:trace>
  <inkml:trace contextRef="#ctx0" brushRef="#br0" timeOffset="-155595.12">16315 18520 242 0,'-72'35'0'0,"72"-35"0"0,0 0 0 0,0 18 0 0,0 0 0 16,18-1 0-16,-18 18 40 16,19-18-40-16,-2 1 0 15,1-18 0-15,-1 18 0 0,1-18 0 16,-1 0 0-16,1 0 0 16,0-18 0-16,-1 18 134 15,1-18-134-15,-18 1 0 16,17-1 0-16,-17-16 0 0,18-2 0 15,-36 1 0-15,18-1 0 0,-17 1 0 16,-1 0 0-16,1 18 113 16,-1-1-113-16,0 0 0 15,1 1 0-15,-1 17 0 16,1 0 0-16,-1 0 0 16,18 0 0-16</inkml:trace>
  <inkml:trace contextRef="#ctx0" brushRef="#br0" timeOffset="-107865.72">29473 14869 169 0,'0'0'0'0,"-18"0"0"0,18 0 0 15,-17 0 0-15,-1 17 0 0,1-17 0 16,-1 0 0-16,1 18 0 16,17-18 0-16,-18 18 110 0,0-1-110 15,0 19 0 1,0-1 0-16,1 0 0 0,17-17 0 0,0-1 0 0,0 1 0 31,17-18 0-31,-17 0 0 0,18 0 105 16,0-18-105-16,-18 1 0 15,18 17 0-15,0-18 0 16,-18 0 0-16,0 1 0 0,17-1 0 16,-17 18 0-16,0-17 0 0,18 17 0 15,-18-18 77 1,0 18-77-16,0 0 0 0,17 0 0 15,-17 0 0-15,0 0 0 16,-17 0 0-16,17 0 0 16,0 18 0-16,0-18 0 0,0 0 0 15,0 0-138-15,0 0 138 16</inkml:trace>
  <inkml:trace contextRef="#ctx0" brushRef="#br0" timeOffset="-106811.92">29068 15186 208 0,'0'0'0'0,"0"-17"0"0,17 17 0 16,-17-18 0-16,18 18 0 16,0 0 0-16,-18-18 0 15,35 18 0-15,-18 0 0 0,1 0 0 16,-1 0 0-16,1 0 141 16,17-17-141-16,0 17 0 0,1 0 0 0,0 0 0 15,-19-18 0 1,18 18 96-1,-17 0-96-15,17 0 0 0,-17 0 0 0,-1-18 0 16,18 18 0-16,-17 0 0 16,-1 0 0-16,20 18 0 0,-20-18 68 15,-17 0-68-15,18 18 0 16,-1-18 0-16,-17 0 0 16,0 17 0-16,0 1 0 15,0-18 0-15,0 0 0 0,0 0 0 0</inkml:trace>
  <inkml:trace contextRef="#ctx0" brushRef="#br0" timeOffset="-106116.59">29261 15309 203 0,'0'0'0'0,"0"0"0"0,0 0 0 15,0 0 0-15,0 0 0 0,-17 18 0 16,17-18 0-16,-18 0 0 15,18 0 49-15,0 18-49 16,0-18 0-16,0 0 0 0,0 17 0 16,0-17 0-16,0 18 0 15,0 0 77-15,18-18-77 16,-18 17 0-16,0-17 0 16,17 0 0-16,1 0 0 0,-18 0 0 15,17-17 92-15,1 17-92 16,0-18 0-16,0 18 0 15,-18-18 0-15,18 18 0 0,-18 0 0 16,0-17 0-16,17 17 0 16,-17-18 0-16,18 18 0 0,-18 0 0 15,0-18 73-15,0 18-73 16,0 0 0-16,0 0 0 0,-18-17 0 16,18 17 0-16,0 17 0 15,-17-17 37-15,17 0-37 0,-18 0 0 16,18 18 0-16,-18-18 0 15,18 0 0-15,-18 0 0 16,18 0 0-16,0 0-15 0,-18 0 15 16,18 0 0-16,0 0 0 15,0 0 0-15</inkml:trace>
  <inkml:trace contextRef="#ctx0" brushRef="#br0" timeOffset="-104224.84">29420 15539 196 0,'0'0'0'0,"-17"0"0"0,17 36 0 16,-18-2 0-16,1 19 0 0,17-17 0 16,-18 17 0-16,18-18 0 15,0-17 127-15,0 17-127 16,0 0 0-16,-18-17 0 0,18 17 0 16,0-17 0-16,18-1 0 15,-18 1 0-15,0 0 0 16,0-1 0-16,0 1 97 0,0 0-97 15,0-18 0-15,0 17 0 16,0-17 0-16,0 18 0 0,0-18 0 0,0 0 0 16,-18-18 0-1,18 18 0-15,0-17 0 0,0 17 0 16,0 0 0-16</inkml:trace>
  <inkml:trace contextRef="#ctx0" brushRef="#br0" timeOffset="-103851.8">29121 15768 266 0,'0'0'0'0,"17"0"0"0,1-17 0 0,-1 17 0 15,1 0 0-15,17 0 0 16,-17 0 0-16,-1 0 0 0,1 0 114 15,-1 0-114-15,1 0 0 16,18 0 0-16,-18 0 0 16,-18 0 0-16,17 0 79 0,18 0-79 15,-17 0 0-15,-1 0 0 16,-17 0 0-16,0 0 0 0</inkml:trace>
  <inkml:trace contextRef="#ctx0" brushRef="#br0" timeOffset="-82340.17">29543 15662 16 0,'0'0'0'16,"0"0"0"-16,0 0 0 0,0 0 0 16,0 0 0-16,0 0 0 15,0 0 0-15,0 0-5 0,0 0 5 16,0 0 0-16,0 0 0 0,0 0 0 16,0 0 0-16,0 0 0 15,0 0 0-15,0 0 0 0,0 0 0 16,0 0-3-1,0 0 3-15,0 0 0 0,0 0 0 16,-17 18 0 0,17-18 0-16,0 0 0 0,-18 0 86 15,18 0-86-15,0 0 0 16,0 0 0-16,0 0 0 0,0 0 0 16,0 0 0-16,0 0 0 15,0 0 36-15,0 0-36 16,-17 0 0-16,17 0 0 0,0 0 0 15,0 0 0-15,0 0 0 0,0 0 0 16,0 0 0-16,0 0 0 16,0 0 57-16,0 0-57 15,0 0 0-15,0 0 0 16,0 0 0-16,0 0 0 16,0 0 0-16,0 0 0 15,0 0 52-15,0 0-52 0,0 0 0 16,-18 0 0-16,18 0 0 15,0 0 0-15,0 0 0 16,0 0-52-16,0-18 52 0,0 18 0 16,0 0 0-16,0 0 0 15,0 0 0-15,18 0 0 0,-18 0 0 0,0 0 0 16,0 0-56-16,0 0 56 16</inkml:trace>
  <inkml:trace contextRef="#ctx0" brushRef="#br0" timeOffset="-80247.49">29650 15698 148 0,'0'0'0'0,"0"0"0"0,-18 0 0 0,18 0 0 16,0 0 0-16,-17 0 0 0,17 0 0 15,-19 0 118-15,1 0-118 16,18 0 0-16,-17 0 0 16,-1 0 0-1,18 0 0-15,-17 0 0 0,-1 0 0 0,18 0 0 16,-17 0 0-16,17 0 0 16,-18 0 97-16,18 0-97 0,-18 0 0 15,1 0 0-15,17-18 0 16,-18 18 0-16,18 0 0 15,-17 0 0-15,17 0 0 16,-18 0 62-16,18 0-62 0,-17-18 0 16,17 18 0-16,0 0 0 15,0 0 0-15,0 0 0 16,-18 0 0-16,18-17 0 0,0 17 46 16,0 0-46-16,0 0 0 15,0 0 0-15,0 0 0 16,0 0 0-16,0 0 0 0,0 0 0 15,0 0 0-15,18 0 0 0,-18 0-4 16,0 0 4-16,0 0 0 16,17 17 0-16,-17-17 0 15,18 0 0-15,-18 0 0 16,17 0 0-16,1 0 4 0,-18 0-4 16,17 0 0-16,-17 0 0 15,18 0 0-15,-18 0 0 0,18 0 0 16,-18 0 0-1,17 18 0-15,-17-18-27 0,18 0 27 16,-1 0 0-16,-17 0 0 16,18 0 0-16,-18 18 0 15,17-18 0-15,-17 0 0 0,18 0-9 16,-18 0 9-16,19 0 0 16,-19 0 0-16,0 0 0 15,17 17 0-15,-17-17 0 0,0 0 0 16,0 0 0-16,0 0 0 0,0 0 9 15,0 0-9-15,0 0 0 16,0 0 0-16,0 0 0 16,0 0 0-16,0 0 0 0,0 0 0 0,0 18 0 15,-17-18 0 1,17 0 0-16,0 0 50 0,-19 0-50 16,19 0 0-16,-18 0 0 15,18 0 0 1,-17 0 0-16,-1 0 0 0,18 0 46 15,-17 0-46-15,-1 0 0 16,18 0 0-16,-17 0 0 16,17 0 0-16,-18 0 0 0,0-18 0 15,1 18 0-15,17 0 0 16,-18 0 0-16,1 0 0 16,-1 0 29-16,1 0-29 0,17 0 0 15,-18 0 0-15,18 0 0 16,-18 0 0-16,0 0 0 0,0 0 15 15,1 0-15-15,-1 0 0 16,1 0 0-16,-1 0 0 0,18 0 0 16,-18 0 0-16,1 18 0 15,17-18 0-15,-18 0 18 16,1 0-18-16,-1 0 0 0,18 0 0 16,-17 0 0-16,-1 0 0 15,18 0 0-15,-18 0 0 16,18 0 0-16,-17 0 10 15,17 0-10-15,-19 0 0 0,19 0 0 16,-17 18 0-16,17-18 0 16,0 0 0-16,-18 0 0 0,18 0 0 15,0 0 2-15,-17 0-2 16,17 0 0-16,0 0 0 16,0 0 0-16,0 0 0 0,0 0 0 15,0 0 0-15,0 0 0 16,0 0 0-16,0 0-9 15,0 0 9-15,0 0 0 0,0 0 0 16,0 0 0-16,0 0 0 16,0 0 0-16,0 0 0 0,17 0 0 15,-17 0 0 1,0 0-25-16,18 0 25 0,-18 0 0 16,0 0 0-16,17 0 0 0,-17 0 0 15,0 0 0-15,0 0 0 0,0 0 0 16,19 0 0-1,-2 0 0-15,1 0-29 0,-18 0 29 16,35 17 0-16,-17-17 0 16,-1 0 0-16,1 0 0 15,-1 0 0-15,1 0 0 0,0 0 0 16,-1 0-14-16,1 0 14 16,-1 0 0-16,1 0 0 0,0 0 0 15,0 0 0-15,0 0 0 16,-18 0 0-16,17 0 0 15,1 0-17-15,-1 0 17 0,1 0 0 16,-1 18 0 0,1-18 0-16,0 0 0 0,-18 0 0 0,17 0 0 15,-17 0 0-15,18 0-9 16,-18 0 9-16,17 0 0 16,-17 0 0-16,18 0 0 15,-1 0 0-15,-17 0 0 16,18 0 0-16,-18 0 0 15,19 0 0-15,-19 0-3 16,17 0 3-16,-17 0 0 0,18 0 0 16,-18 0 0-16,0 0 0 0,17 0 0 15,-17 0 7-15,18 0-7 16,-18 0 0-16,0 0 0 16,17 0 0-16,-17 0 0 0,0 0 0 15,0 0 0-15,0 0 0 0,0 0 0 16,0 0 0-16,0 0 50 15,0 0-50 1,0 0 0-16,0 0 0 0,0 0 0 0,0 0 0 16,0 0 0-1,0 0 0-15</inkml:trace>
  <inkml:trace contextRef="#ctx0" brushRef="#br0" timeOffset="-78938.41">29473 15433 168 0,'0'0'0'0,"0"0"0"0,0 0 0 0,0 0 0 16,0 0 0-16,0 0 0 0,0 0 43 16,0 18-43-1,0 0 0-15,0-1 0 0,0 1 0 16,0-18 0-16,-18 18 0 0,18-1 0 15,0 1 0 1,0 0 0-16,0 16 18 0,0-16-18 16,-17 0 0-16,17-1 0 15,0 1 0-15,0 0 0 16,0 17 0-16,-18-17 0 0,18-1 0 16,0 1 0-16,0 0-18 0,0 17 18 15,0-18 0 1,0 1 0-16,0 0 0 0,0-1 0 15,0 1 0-15,-17 0 3 16,17-1-3-16,0-17 0 0,0 18 0 16,0 0 0-16,0-1 0 15,-18-17 0-15,18 18 0 16,0 0 0-16,0-18 0 16,0 0 57-16,0 17-57 0,0-17 0 0,-17 0 0 15,17 0 0-15,0 0 0 16,0 0 0-16,0 0 58 15,0 0-58-15,0 0 0 16,0 0 0-16,0-17 0 0,0 17 0 16,0-18 0-1,0 0 0-15,0 1 44 0,0-1-44 16,0-17 0-16,17-1 0 16,-17 1 0-16,0 0 0 15,0 17 0-15,0-17 0 0,0 0 0 16,0-1 15-16,0 19-15 15,18-19 0-15,-18 1 0 0,0 17 0 16,0 1 0-16,17-18 0 16,-17 17 0-16,0 1 0 15,0 17 6-15,0 0-6 0,0-18 0 16,0 18 0-16,0 0 0 16,0 0 0-16,0 0 67 0,0 18-67 15,-17-18 0 1,17 17 0-16,0-17 0 0,0 36 0 15,0-19 0-15,-18 0 0 0,18 1 0 16,0 17 0-16,-17 1 11 0,17-19-11 16,0 19 0-1,0-19 0-15,0 19 0 0,0-19 0 16,0 1 0-16,0-1 0 16,0 1 0-16,0 0 0 15,0-1 9-15,0 1-9 0,0 0 0 16,0-1 0-16,0 1 0 15,0 0 0-15,0-18 0 16,0 17 0-16,0-17 0 16,0 0 11-16,0 0-11 0,0 0 0 15,0 0 0-15,0 0 0 16,0 0 0-16,0 0 0 16,0-17 0-16,0 17 0 0,0-18 18 15,0 0-18-15,0 1 0 16,0-1 0-16,0-17 0 0,0 17 0 15,0 0 0-15,0 1 0 16,0-1 0-16,0-17 0 16,17 17 14-16,-17 1-14 0,0 17 0 15,0-18 0-15,0 18 0 16,0-18 0-16,0 18 0 16,0 0 0-16,0 0 0 15,18 0 0-15,-18 0-157 0,0 0 157 16</inkml:trace>
  <inkml:trace contextRef="#ctx0" brushRef="#br0" timeOffset="91768.37">30072 12311 144 0,'0'0'0'0,"0"0"109"0,0 0-109 16,0 0 0-16,0 0 0 16,0 0 0-16,0 18 0 0,-17-18 0 15,17 17 61-15,-18 1-61 16,18 0 0-16,0-1 0 15,-17 1 0-15,17 0 0 0,0-1 0 16,0 1 0-16,0-18 0 16,0 17 0-16,0 1 37 15,0-18-37-15,0 18 0 16,0-18 0-16,0 0 0 0,0 0 0 16,17 17 0-16,1-17 0 15,-1 0 0-15,1 0 0 0,0 0 66 16,-1-17-66-16,2 17 0 15,-2 0 0-15,1 0 0 0,-1 0 0 16,1 0 0-16,-18 0 0 16,18 17 54-16,-18-17-54 15,0 18 0-15,0 0 0 0,0-1 0 16,0 1 0-16,-18 17 0 16,18-17 56-16,-18 17-56 0,1-17 0 15,-1-1 0 1,18 19 0-16,-17-19 0 0,-19 1 0 15,18-18 0-15,0 18 46 16,1-18-46-16,-1-18 0 0,1 18 0 16,17-18 0-16,-18 1 0 15,18 17 0-15,0 0-172 0,0 0 172 16</inkml:trace>
  <inkml:trace contextRef="#ctx0" brushRef="#br0" timeOffset="92072.42">29985 12311 417 0,'0'0'0'0,"0"0"0"0,0 0 0 0,17 0 0 16,1 0 0-16,-18 0 0 0,35 0 0 15,-18 0 0 1,1-18 0-16,17 18 96 0,1 0-96 15,-18 0 0-15,-1 0 0 16,19-17 0-16,-1 17 0 16,-18 0 0-16,1-18 0 15,17 18 0-15,-17 0 0 0,-1 0 0 0,1-18 13 16,0 18-13 0,0 0 0-16,-18 0 0 0,0 0 0 15,0 0 0-15,0 0 0 16,0 0-158-16,0 0 158 0</inkml:trace>
  <inkml:trace contextRef="#ctx0" brushRef="#br0" timeOffset="92500.45">30408 12276 387 0,'0'0'0'0,"0"0"0"16,0 17 0-16,-18-17 0 15,18 18 31-15,-18-18-31 0,1 18 0 16,17-1 0-16,-18 1 0 16,18-18 0-16,-18 18 0 0,18-1 0 15,0 1 0 1,0 0 29-16,0-1-29 0,0 1 0 15,0-1 0-15,18 19 0 16,-18-1 0-16,18 0 0 0,-18 1 0 16,17-19 0-16,-17 19 0 15,18-19 0-15,0 18 46 0,0-17-46 0,-18 0 0 16,18-18 0 0,-1 17 0-16,1-17 0 0,-18 0 0 15,17-17 0 1,1 17 73-16,-18-18-73 0,17 0 0 0,1 1 0 0,0-36 0 31,-1 0 0-31,1 0 0 16,-18 0 0-16,0 18 0 0,0-18 0 15,0 18 0-15,0-1 55 16,-18 1-55-16,1 0 0 0,-1 17 0 0,0 0 0 16,1 18 0-16,-1-17 0 15,1 17 0 1,-1 0 0-16,18 17 0 15,-17-17 21-15,-1 18-21 0,18-18 0 16,-18 18 0-16,18-1 0 16,0-17 0-16,0 0 0 15,0 0 0-15</inkml:trace>
  <inkml:trace contextRef="#ctx0" brushRef="#br0" timeOffset="92750.16">30778 12682 419 0,'0'0'0'0,"0"0"0"0,0 0 0 0,0 0 0 15,0 0 140-15,0 0-140 16,0 0 0-16,0 0 0 0,0 0 0 16,0 0 0-16</inkml:trace>
  <inkml:trace contextRef="#ctx0" brushRef="#br0" timeOffset="93245.5">31043 12329 383 0,'-18'0'0'15,"1"0"0"-15,-2 0 0 16,19 0 0-16,-16 0 0 15,-2 17 130-15,18-17-130 0,0 18 0 16,-17 0 0-16,-2-1 0 16,19 1 0-16,-18 17 0 0,18 0 0 15,-17 18 72-15,17-17-72 16,0-1 0-16,17-17 0 16,-17 17 0-16,18-17 0 0,1-18 0 15,-2 17 0-15,1-17 53 16,-2 0-53-16,3-17 0 0,-2 17 0 15,1-18 0-15,0 0 0 16,-2 1 0-16,-16-1 0 16,19 0 0-16,-2 1 0 15,-17-19 48-15,0 19-48 0,-17-36 0 16,17 18 0-16,-19 17 0 16,3 0 0-16,-2 1 0 0,-17-1 0 15,16 18 0-15,19 18 0 16,-16-18 16-16,-2 0-16 15,18 17 0-15,0 1 0 0,-17-18 0 16,17 18 0-16,0-18 0 16,0 0 0-16,0 0 0 0</inkml:trace>
  <inkml:trace contextRef="#ctx0" brushRef="#br0" timeOffset="93653.86">31290 12417 452 0,'0'0'0'0,"0"0"0"0,0 0 0 16,0-18 0-16,-18 18 0 0,18-17 0 15,-17 17 0-15,17 0 0 0,-18 0 80 16,1 17-80-16,17-17 0 16,0 18 0-16,-18 0 0 0,18-1 0 15,-18 1 0-15,18-1 0 16,0 19 43-1,0-1-43-15,0 0 0 0,18-17 0 16,0 0 0-16,-18-1 0 16,17 1 0-16,18 0 0 0,-17-18 0 15,0 0 0-15,17 0 48 0,-35 0-48 16,35-18 0-16,-35 0 0 16,17 1 0-16,1-1 0 0,-18 0 0 15,18-17 0-15,-18 17 0 16,0-17 0-16,0 0 0 15,-18 0 51-15,18 17-51 0,-18-17 0 16,1 17 0 0,-1 18 0-16,1-18 0 15,-1 18 0-15,18 0 0 0,-17 0 0 16,17 0-202-16,0 0 202 0</inkml:trace>
  <inkml:trace contextRef="#ctx0" brushRef="#br0" timeOffset="94065.05">31607 12399 346 0,'0'0'0'0,"0"0"0"15,0 0 0-15,0-17 0 0,-17 17 0 0,-2 0 0 16,19 0 0-16,-16 0 0 15,-2 0 140-15,0 17-140 16,18 1 0 0,-17 0 0-16,-2-1 0 0,19 18 0 15,-16 1 0-15,16-19 92 0,0 19-92 0,16-19 0 16,-16 19 0 0,19-19 0-1,-2 1 0-15,1 0 0 0,16-18 74 16,-15 17-74-16,-2-17 0 15,18-17 0-15,-18 17 0 0,2-18 0 16,-2-17 0-16,1 17 0 16,-18 0 69-16,17-17-69 15,-17 0 0-15,-17-18 0 0,-1 18 0 16,1-1 0-16,-2 1 0 0,2 17 0 16,-18 1 0-1,18 17 0-15,-2 0 0 0,19 0-216 16,0 0 216-16</inkml:trace>
  <inkml:trace contextRef="#ctx0" brushRef="#br0" timeOffset="107492.61">29261 12293 112 0,'0'0'0'0,"0"0"0"16,0 0 0-16,0 0 0 15,0 0 0-15,0 0 0 0,0 0 0 16,0 0 115-16,0 0-115 16,0 0 0-16,0 0 0 15,0 0 0-15,0 0 0 16,0 0 0-16,0 18 0 16,0-18 0-16,0 0 0 0,0 0 0 15,0 0 102-15,0 18-102 0,0-18 0 16,0 0 0-16,0-18 0 15,0 18 0-15,0 0 0 0,0 0 0 16,0 0 0-16,0 0 88 16,0 0-88-16,0 0 0 0,0 0 0 15,0 0 0-15,0 0 0 16,0 0 0-16,0 0 0 16,0 0 0-16,0 0 0 15,0 0 74-15,0 0-74 0,0 0 0 16,0 0 0-16,0 0 0 15,0 0 0-15,0 0 0 16,0 0 0-16,0 0 0 16,0 0 0-16,0 0 0 0</inkml:trace>
  <inkml:trace contextRef="#ctx0" brushRef="#br0" timeOffset="108096.32">29049 12435 140 0,'0'0'0'0,"0"0"125"0,0 0-125 0,0 0 0 0,0 0 0 0,0 0 0 15,0 0 0 1,0 0 0-16,0 0 0 0,0 0 0 15,0 0 0-15,0 0 0 16,0 0 91-16,0 0-91 16,0 0 0-16,19 0 0 0,-2 17 0 15,1-17 0-15,-18 0 0 16,18 0 0-16,-1 0 0 16,-17 0 0-16,18 0 0 15,17 0 82-15,-18 0-82 0,1 0 0 16,0 0 0-16,17 0 0 15,-18 0 0-15,19 0 0 0,-18 0 0 16,0 0 0-16,-1 0 58 16,18 0-58-16,-17 0 0 15,-1 0 0-15,1 0 0 0,0 0 0 16,-18 0 0-16,17 0 0 0,1 0 0 16,-1 0 0-16,-17 0 0 15,18 0 42-15,-18 0-42 16,0 0 0-16,17 0 0 0,-17 0 0 15,0 0 0-15,0 0 0 16</inkml:trace>
  <inkml:trace contextRef="#ctx0" brushRef="#br0" timeOffset="108699.39">29261 12611 237 0,'0'0'0'0,"0"0"0"0,0 0 98 0,0 0-98 16,0 0 0-16,0 0 0 15,0 18 0-15,0-18 0 16,-17 17 0-16,17 1 0 15,0-18 62-15,0 18-62 0,0-18 0 16,0 0 0-16,0 17 0 0,0-17 0 0,0 0 0 16,17 0 0-1,-17 0 0-15,0-17 0 16,0 17 0-16,0 0 72 16,0 0-72-16,18-18 0 15,-18 18 0-15,0-18 0 0,0 18 0 0,0 0 0 16,0 0 0-16,-18 0 0 15,18 0 59-15,0-17-59 16,0 17 0-16,0 0 0 16,0 0 0-16,0 0 0 0,0 17 0 15,0-17 25-15,0 0-25 0,0 0 0 16,0 0 0 0,0 0 0-16,0 18 0 0,0-18 0 0,18 0 0 15,-18 0 0-15,0 0 0 16,0 0 0-1</inkml:trace>
  <inkml:trace contextRef="#ctx0" brushRef="#br0" timeOffset="117319.61">29932 13105 210 0,'0'0'0'0,"0"0"0"0,0-18 0 0,0 0 0 16,17 1 0-16,-17 17 85 15,0-18-85-15,18 18 0 0,0-18 0 16,-18 18 0-16,17-17 0 16,-17 17 0-16,18 0 0 15,-18 0 0-15,0 17 58 0,17-17-58 16,-17 0 0-16,18 18 0 16,-1-18 0-16,-17 18 0 15,18-18 0-15,-18 17 0 16,18-17 0-16,-18 18 0 0,0 0 56 15,17-18-56-15,-34 17 0 16,17 1 0-16,0 0 0 16,0-1 0-16,-18 1 0 0,0 17 0 0,18-17 50 15,-17 17-50 1,-1-17 0-16,1-1 0 0,17-17 0 0,-18 18 0 16,1 0 0-1,-1-1 0-15,0-17 0 16,1 18 38-16,-1 0-38 15,1-18 0-15,17 17 0 0,-18-17 0 16,18 0 0-16,-18 18 0 16,18-18 22-16,0 0-22 15,0 0 0-15,0 0 0 0,0 0 0 16,0 0 0-16,18 0 0 16,-18 0 0-16,18 0 0 0,-18 0 0 15,17 0 0-15,1 0 17 16,-1 0-17-16,1 0 0 15,0 0 0-15,17 0 0 16,-18 0 0-16,1 0 0 0,-1 0 12 16,1 0-12-16,0 0 0 0,-1 0 0 15,2 18 0-15,-2-18 0 16,-17 0 0-16,18 0-27 16,-1 0 27-16,1 0 0 0,-18 0 0 15,0 0 0 1,0 0 0-16,0 0 0 0</inkml:trace>
  <inkml:trace contextRef="#ctx0" brushRef="#br0" timeOffset="117870.19">30408 13034 362 0,'0'0'0'0,"0"0"82"0,0 0-82 16,0 0 0-16,0 0 0 0,0 0 0 0,0 0 0 15,0 0 0-15,-18 18 0 16,0-18 0-16,18 17 61 16,-17 19-61-16,-1-19 0 15,18 1 0-15,-18 35 0 16,1-18 0-16,17 18 0 15,0 0 0-15,0-18 0 0,0 1 0 16,17-1 0-16,-17 0 27 16,18-17-27-16,0 17 0 0,-1-35 0 15,1 18 0 1,0-18 0-16,0 0 0 0,-18-18 0 16,35 18 30-16,-17-17-30 0,-1-1 0 15,1 0 0-15,-1-17 0 16,1 17 0-16,-18-17 0 0,0 17 0 15,0-17 33-15,0 0-33 16,0 17 0-16,0-17 0 16,-18 17 0-16,1 18 0 0,-1 0 0 15,1 0 0 1,-18 0 49-16,17 18-49 0,0 0 0 0,0-1 0 16,0 1 0-1,1-1 0-15,-1 1 0 0,0 0 6 16,18-1-6-16,-17 19 0 15,17-19 0-15,17 1 0 16,-17-18 0-16,0 0 0 16,0 0 0-16,0 0 0 0</inkml:trace>
  <inkml:trace contextRef="#ctx0" brushRef="#br0" timeOffset="118363.94">30814 13069 352 0,'0'0'0'16,"0"0"0"-16,0 0 0 0,0 0 0 0,0 0 0 0,-18 0 0 15,0 0 0-15,18 0 0 0,-17 18 96 0,-1 0-96 31,18-1 0-31,-17 19 0 0,-1-1 0 16,1 0 0-16,17 18 0 16,-18-18 0-16,18 18 0 15,18-35 58-15,-18 17-58 0,0 1 0 16,17-36 0-16,-17 17 0 16,18 1 0-16,-18-18 0 0,17 0 34 15,1 0-34-15,-18 0 0 16,17 0 0-16,-17-18 0 15,18 18 0-15,0-17 0 0,-18-1 0 16,0-17 42-16,17 17-42 16,-17-17 0-16,18-1 0 15,-18 1 0-15,0 18 0 0,0-19 0 16,-18 19 0-16,18-1 0 16,-17-17 0-16,17 35 0 0,-18-18 36 15,0 18-36 1,18 0 0-16,-17 0 0 0,17-18 0 15,0 18 0-15,0 0 0 16,0 0 0-16,0 0 0 0</inkml:trace>
  <inkml:trace contextRef="#ctx0" brushRef="#br0" timeOffset="119072.76">31043 13105 402 0,'0'-18'0'0,"-18"18"0"0,18-18 0 16,0 18 0-16,-17-17 0 0,17 17 0 0,0 0 120 15,0-18-120 1,17 18 0-16,-17-18 0 15,0 18 0-15,18-17 0 0,0 17 0 16,-2 0 0-16,-16-17 0 16,19 34 0-16,-2-17 0 0,1 17 64 15,-1-17-64 1,-17 18 0-16,17 0 0 0,-17-1 0 0,0 1 0 16,19 0 0-16,-19-1 0 15,0 1 0-15,-19 0 0 0,19 17 0 16,0-17 42-16,-17-1-42 15,17-17 0-15,0 18 0 16,0 0 0-16,0-1 0 16,0-17 0-16,0 0 0 0,17 18 0 15,-17-18 21-15,19 0-21 16,-1 0 0-16,-18 0 0 0,18-18 0 16,-18 18 0-1,17 0 0-15,-17 18 0 16,18-18 0-16,-18 0 0 0,0 0 25 15,0 17-25-15,0 1 0 16,0 0 0-16,-18-18 0 0,18 17 0 16,-17 1 0-16,17 0 0 0,-18-1 19 0,18 1-19 15,-18 0 0 1,-1-18 0-16,2 17 0 16,0-17 0-16,17 18 0 0,-18-18 0 15,18 0 0 1,-17 0 0-16,17 0 0 0,0 0 9 15,0 0-9-15,0 0 0 0,0 0 0 16,0 0 0-16,17 0 0 16,-17 0 0-16,0 0 0 15,0 0 0-15,0 0 0 16,0 0-35-16,0 0 35 16,0 0 0-16,0 0 0 15,18 0 0-15,-18 0 0 0,0 0 0 16,0 0 0-16,0 0 0 15</inkml:trace>
  <inkml:trace contextRef="#ctx0" brushRef="#br0" timeOffset="120074.05">30249 13493 131 0,'0'0'0'0,"0"0"76"0,0 0-76 16,0 0 0-16,0 0 0 15,0 0 0-15,0 0 0 16,0 0 0-16,0 0 0 0,-17 0 0 16,17 0 60-16,-18 0-60 0,18 0 0 15,0 0 0-15,0 0 0 16,0 0 0-16,0 18 0 16,0-18 0-16,0 0 0 0,0 0 38 15,0 0-38-15,0 0 0 16,0 0 0-16,0-18 0 15,18 18 0-15,-18 0 0 16,0 0 0-16,17-18 0 0,-17 18 0 16,0 0 0-16,0 0 71 0,18 0-71 15,-36-17 0 1,18 17 0-16,0 0 0 0,0 0 0 16,0 0 0-16,0 17 0 0,-17-17 0 15,17 0 0 1,0 0 0-16,0 0-113 0,0 0 113 15</inkml:trace>
  <inkml:trace contextRef="#ctx0" brushRef="#br0" timeOffset="121145.87">31378 13405 167 0,'0'0'0'0,"0"0"0"0,0 0 0 16,0 0 0-16,0 0 0 0,0 0 0 15,0 0 72-15,0 0-72 16,0 0 0-16,0 0 0 0,0 0 0 16,0 17 0-16,0-17 0 15,-18 0 0-15,18 0 0 0,0 18 0 16,0-18 102-16,0 0-102 15,0 0 0-15,0 0 0 16,0 0 0-16,0 0 0 0,0 0 0 16,0 0 0-1,18 0 0-15,-18 0 0 0,0 0 0 0,0 0 0 16</inkml:trace>
  <inkml:trace contextRef="#ctx0" brushRef="#br0" timeOffset="121660.18">31659 13087 182 0,'0'0'0'0,"0"0"0"0,0 0 202 0,-17 0-202 15,0 18 0-15,17-1 0 16,-18 1 0-16,18 0 0 0,-17 17 0 16,-2 0 0-16,3 18 0 15,16-18 0-15,0 1 0 16,16-1 73-16,-16-17-73 0,19-1 0 15,-2 1 0-15,-17-18 0 16,18 18 0-16,-1-18 0 16,0 0 0-16,2-18 0 15,-2 18 52-15,18-18-52 0,-17 1 0 16,-18-1 0-16,18 0 0 16,0 1 0-16,-18 17 0 0,0-18 0 15,0 0 0-15,0 1 67 16,0-18-67-16,-18 17 0 0,0 0 0 15,18 18 0-15,-18-17 0 16,1 17 0-16,-1 0 0 0,1 0 0 16,-2 0 0-16,-15 17-26 15,34-17 26-15,-18 18 0 16,18-18 0-16,0 0 0 0,0 0 0 16</inkml:trace>
  <inkml:trace contextRef="#ctx0" brushRef="#br0" timeOffset="122143.7">31995 13105 404 0,'0'-18'0'0,"-19"18"0"0,3-18 0 16,16 18 0-16,-18 0 0 0,0-17 0 16,1 34 0-16,-1-17 52 0,18 0-52 15,-17 18 0-15,17 0 0 16,-36 17 0-16,19 0 0 16,17 18 0-16,0-17 0 15,0-1 25-15,0 0-25 0,17 0 0 16,1-17 0-16,0 17 0 15,-1-17 0-15,1 0 0 16,-18-18 0-16,35 0 0 0,-17 17 0 16,-2-34 0-16,-16 17 56 15,19 0-56-15,-1-18 0 16,-18 18 0-16,18-18 0 16,-18 1 0-16,18-1 0 0,-18 0 0 15,0-17 0-15,0 17 73 0,-18-17-73 16,18 0 0-16,-18 17 0 15,18 1 0-15,-18-1 0 16,18 0 0-16,-19 18 0 16,3-17 0-16,-2 17 0 15,18 0 0-15,-18 0-183 0,18 0 183 16</inkml:trace>
  <inkml:trace contextRef="#ctx0" brushRef="#br0" timeOffset="122663.53">32259 13105 316 0,'-18'0'0'0,"1"0"0"0,0-18 0 0,17 18 132 16,-18 18-132-16,1-18 0 0,17 0 0 0,-19 17 0 0,19-17 0 16,-17 18 0-1,17 0-2 1,0 17 2-16,-17 0 0 15,17 1 0-15,0-1 0 0,0 0 0 16,0 0 4-16,0-17-4 16,17 17 0-16,-17-17 27 0,17 0-27 15,2-18 0-15,-2 17 0 16,1-17 0-16,-1 0 0 16,0-17 60-16,20 17-60 0,-37-18 0 15,18 0 0-15,-1 1 0 16,-17-19 0-16,17 1 0 0,-17 0 0 15,0 0 78-15,0-18-78 16,-17 35 0-16,0-35 0 16,-1 35 0-16,-1 1 0 0,-16-1 0 15,18 18 0-15,-1 0 16 16,1 0-16-16,-2 0 0 16,19 0 0-16,0 0 0 0</inkml:trace>
  <inkml:trace contextRef="#ctx0" brushRef="#br0" timeOffset="136530.4">29526 16156 146 0,'0'0'0'0,"0"0"0"0,0 0 0 16,0 0 0-16,0 0 0 16,-18-18 0-16,18 18 0 0,-17 0 0 15,17 0 0-15,0 0 0 0,0 0 129 16,-18 0-129-1,18 0 0-15,0 18 0 0,-18-18 0 16,18 18 0-16,-17-1 0 16,17-17 0-16,0 0 0 0,0 18 0 15,0-18 0-15,0-18 76 16,17 18-76-16,-17 0 0 0,0 0 0 16,0 0 0-16,0-17 0 15,0 17 0-15,0-18 0 16,18 18 0-16,-18 0 0 0,0-18 52 15,0 18-52 1,0 0 0-16,0 0 0 0,0 0 0 0,0 0 0 16,0-18 0-16,0 18-2 15,0 18 2-15,0-18 0 16,0 0 0 0,0 0 0-16</inkml:trace>
  <inkml:trace contextRef="#ctx0" brushRef="#br0" timeOffset="136987.03">29261 16351 220 0,'0'0'0'0,"0"0"98"0,0 0-98 0,-17 0 0 16,17 0 0-16,0 0 0 16,0 0 0-16,0 0 0 0,0 17 0 15,0-17 0-15,17 0 70 16,-17 0-70-16,18 0 0 15,-1 0 0-15,1 0 0 16,0 0 0-16,18 0 0 0,-19-17 0 16,18 17 0-16,0 0 0 0,-17-18 45 15,0 18-45-15,17-18 0 16,-18 18 0-16,18-18 0 16,-17 18 0-16,1 0 0 0,-2 0 40 15,1 0-40-15,-18 0 0 16,17 0 0-16,-17 18 0 15,18-18 0-15,-18 0 0 0,0 0 0 16,0 0 0-16,0 0 0 16</inkml:trace>
  <inkml:trace contextRef="#ctx0" brushRef="#br0" timeOffset="137402.2">29561 16509 219 0,'0'0'0'0,"0"0"0"0,0 0 0 0,0 0 142 15,-18 0-142 1,18 0 0-16,-17 0 0 0,17 0 0 15,-18 0 0-15,18 0 0 0,0 0 0 16,0 0 0-16,0 0 0 16,0 0 0-16,0 17 74 0,0-17-74 15,0 0 0 1,0 0 0-16,18 0 0 16,-18 0 0-16,17-17 0 15,-17 17 0-15,0-18 0 0,18 1 0 16,-18 17 34-16,0-18-34 15,17 18 0-15,-17 0 0 0,0 0 0 16,0 0 0-16,0 0 0 0,0 0 0 16,0 0 0-16,18 18-141 15,-18-18 141-15</inkml:trace>
  <inkml:trace contextRef="#ctx0" brushRef="#br0" timeOffset="137756.76">30037 16138 341 0,'0'0'0'0,"0"0"0"0,0 0 0 0,0 0 0 0,0 0 0 0,0 0 0 15,0 18 0-15,-17 17 0 16,17-17 138 0,0 17-138-16,-18-17 0 0,18 35 0 15,-17-17 0-15,17-1 0 16,0-17 0-16,0 16 0 0,-18-16 0 15,18 0 0-15,18-1 0 16,-18 1 79-16,0-1-79 16,0 1 0-16,0-18 0 0,0 0 0 15,0 0 0-15</inkml:trace>
  <inkml:trace contextRef="#ctx0" brushRef="#br0" timeOffset="138597.53">30267 16191 255 0,'0'0'0'0,"0"0"0"0,0 0 0 0,0 0 0 16,0 0 0 0,0 0 0-16,0 0 0 0,0 0 0 15,-18 18 129-15,18 0-129 0,-17-1 0 16,17 1 0-1,-18 0 0-15,0 17 0 0,18 18 0 16,-17-17 61-16,17-2-61 16,0 2 0-16,0-19 0 0,17 18 0 15,1-17 0-15,-18-18 0 16,18 18 0-16,-1-18 0 0,-17 0 0 16,18 0 0-16,-1 0 41 15,-17-18-41-15,18 18 0 16,-1-18 0-16,1 1 0 15,-18-1 0-15,18-17 0 16,-1 0 0-16,1-18 0 16,-18 18 0-16,0-1 0 0,0 1 43 15,0 0-43-15,-18 17 0 0,18 0 0 16,-17 18 0 0,17-17 0-16,-18 17 0 0,0 0 61 15,18 0-61-15,-17 0 0 0,-1 17 0 16,18-17 0-16,0 18 0 15,0-18 0-15,0 0-177 0,0 0 177 16</inkml:trace>
  <inkml:trace contextRef="#ctx0" brushRef="#br0" timeOffset="138840.94">30637 16456 449 0,'0'0'0'0,"0"0"0"0,0 0 0 0,0 0 0 0,0 0 0 0,0 0 103 0,0 0-103 16,0 0 0-16,0 0 0 15,0 0 0-15</inkml:trace>
  <inkml:trace contextRef="#ctx0" brushRef="#br0" timeOffset="139330.58">30955 16138 409 0,'-17'0'0'0,"17"0"0"0,-19 0 143 0,1 0-143 16,18-18 0-16,-17 18 0 15,-1 0 0-15,1 18 0 16,17-18 0-16,-18 36 0 0,1-19 0 15,17 1 0-15,0 17 0 16,0 1-61-16,0-19 61 16,0 19 0-16,0-1 0 0,17-17 0 15,1 17 0-15,-1-18 0 16,1 1 0-16,-1-18 12 16,1 18-12-16,1-36 0 15,-2 18 31-15,1 0-31 0,-2-18 0 16,3 18 0-16,-2-17 0 15,1-18 0-15,-18 17 0 0,18 1 0 16,-18-1 0-16,0-18 0 16,0 19 0-16,0-36 58 0,0 17-58 15,-18 19 0-15,0-1 0 16,1 0 0-16,17 0 0 16,-19 18 0-16,3 0-10 15,16 0 10-15,-18 0 0 0,18 0 0 16,0 0 0-16,0 0 0 0,0 0 0 15</inkml:trace>
  <inkml:trace contextRef="#ctx0" brushRef="#br0" timeOffset="139829.8">31272 16156 402 0,'0'0'0'0,"-17"0"0"0,17 0 0 0,-18 0 0 16,1 0 0-16,17 0 0 0,-18 0 0 15,0 0 0-15,18 0 116 16,-19 0-116-16,2 18 0 15,0-1 0-15,17-17 0 0,0 18 0 16,-18 35 0 0,18-18 0-16,0 19 0 15,0-19 19-15,18 17-19 0,-1-16 0 0,19-19 0 16,-18 1 0-16,0-18 0 16,-1 17 0-16,1-17 0 0,-1 0 0 15,-17-17 23-15,18 17-23 16,0 0 0-16,-1-18 0 15,1 18 0-15,-18-17 0 0,0-1 0 16,17 0 0 0,-17-16 0-16,18-2 0 15,-18 1 47-15,-18-1-47 0,18 19 0 16,-17-19 0-16,17 19 0 16,-35-1 0-16,17 0 0 0,0 18 0 0,1 0 0 15,17 0 0 1,-18 18 0-16,1-18-182 0,17 0 182 15</inkml:trace>
  <inkml:trace contextRef="#ctx0" brushRef="#br0" timeOffset="140314.36">31659 16191 383 0,'0'0'0'0,"0"0"0"0,0 0 0 0,0 0 0 15,0 0 0-15,0 0 0 16,-17 0 0-16,0 0 0 0,-1 0 0 16,1 0 150-16,-2 18-150 15,3 0 0-15,16-1 0 16,-36 1 0-16,36 0 0 0,-17 17 0 15,-2 1 0-15,19-1 64 16,19 0-64-16,-19-18 0 16,17 1 0-16,-17 17 0 0,18-17 0 15,16-1 0-15,-15 1 44 16,-2 0-44-16,18-18 0 0,-18 0 0 16,19 0 0-16,-18-18 0 15,17 0 0-15,-35 1 0 16,36-1 30-16,-18-17-30 0,-18 17 0 15,17-16 0-15,-17-2 0 16,0 19 0-16,0-19 0 16,0 1 0-16,-17 17 0 15,-1-17 0-15,0 17 50 0,0 0-50 16,0 18 0-16,1-17 0 16,-1 17 0-16,1 0 0 0,-2 0-216 15,19 0 216-15</inkml:trace>
  <inkml:trace contextRef="#ctx0" brushRef="#br0" timeOffset="156879.44">29914 17373 161 0,'0'0'0'0,"0"0"0"15,-17-17 0-15,17 17 121 0,0 0-121 16,0 0 0-16,0-18 0 16,0 18 0-16,0-18 0 0,0 0 0 15,0 18 52-15,0-16-52 16,17 16 0-16,-17-19 0 15,18 2 0-15,-1-1 0 0,1 18 0 16,-18-17 15-16,18 17-15 16,-1-18 0-16,1 18 0 15,-1 0 0-15,1 0 0 0,-18 0 0 16,17 18 0-16,1-18 0 16,-18 17 0-16,0 18 0 15,0-16 0-15,0-3 77 16,0 2-77-16,-18 53 0 0,18-18 0 15,-17 0 0-15,17-18 0 16,-18-17 0-16,1-1 0 0,17 1 57 16,-18-18-57-16,1 18 0 15,17-1 0-15,-18-17 0 16,18 0 0-16,-18 0 0 0,18 18 0 16,0-18 69-16,-17 0-69 15,17 0 0-15,0 0 0 0,0-18 0 16,0 18 0-1,0 0 0-15,17 0 0 0,-17-17 0 16,18 17 0-16,-18 0-36 0,18-18 36 16,-18 18 0-16,17 0 0 15,1 0 0-15,-18 0 0 16,17 18 0-16,1-18 0 16,-1 0 0-16,-17 0 0 0,18 0 0 15,0 0-63-15,-1 17 63 16,-17-17 0-16,19 0 0 0,-2 0 10 15,-17 18-10-15,0-18 0 0,18 0 0 16,-18 0-127-16,17 18 127 16,-17-18 0-16,0 0 0 15</inkml:trace>
  <inkml:trace contextRef="#ctx0" brushRef="#br0" timeOffset="157126.71">30337 17585 362 0,'0'0'0'0,"0"0"0"0,0 0 0 0,0 0 0 0,0 0 0 15,0 0 0-15,0 0 141 0,0 0-141 16,-18 0 0-16,18 18 0 15,0-18 0-15,0 0 0 16,0 0 0-16,0 0 0 0,0 0 0 16,0 0 0-16,0 0 0 15</inkml:trace>
  <inkml:trace contextRef="#ctx0" brushRef="#br0" timeOffset="158381.33">30531 17144 158 0,'0'0'0'0,"0"0"0"0,0 0 0 0,0 0 0 15,0 0 0-15,0 0 0 16,0 0 149-16,-17 18-149 16,17-18 0-16,0 17 0 0,-18 1 0 15,18 17 0-15,-17-17 0 16,-1 18 94-16,18-20-94 15,-17 2 0-15,17 18 0 0,-18-19 0 16,18-17 0-16,0 18 0 16,0-18 0-16,0 0 0 0,18 18 0 15,-18-18-1-15,17 0 1 16,1 0 0-16,-1-18 0 16,1 18 0-16,-1 0 0 15,1 0 0-15,-18 0 0 0,18-18 10 16,-1 18-10-16,1 0 0 0,17 0 0 15,-18 0 0 1,2 0 0-16,-19 0 0 16,18 0 25-16,-18 18-25 0,17 0 45 15,-17-1-45-15,0 1 0 0,0 0 0 16,0-1 0-16,0 18 0 16,0-17 0-16,-17 0 0 15,17-1 0-15,0 1 0 16,-18 0 0-16,-1-1 79 0,2-17-79 15,-1 18 0-15,1-18 0 16,-1-18 0-16,1 18 0 0,-1-17 0 16,0-1-168-16,18 18 168 0</inkml:trace>
  <inkml:trace contextRef="#ctx0" brushRef="#br0" timeOffset="158627.3">30426 17215 346 0,'0'0'0'0,"0"0"0"15,0 0 0-15,0 0 0 0,0 0 0 16,18 0 0-16,-1 0 0 16,18 0 0-16,-17 0 0 15,-1 0 78-15,1 0-78 0,0 0 0 16,-1 0 0-16,18-18 0 0,0 18 0 15,-16 0 0-15,-1 0 0 16,-1 0 0-16,1 0 0 0,17 0 0 16,-18 0-127-1,-17 0 127-15</inkml:trace>
  <inkml:trace contextRef="#ctx0" brushRef="#br0" timeOffset="160299.56">31025 17126 137 0,'0'0'0'0,"0"0"0"15,0 0 0-15,0 0 0 16,0 0 150-16,0 0-150 0,0 0 0 15,0 0 0-15,0 0 0 16,0-18 0-16,-17 18 0 0,-2 0 0 16,19 0 0-16,-16 0 0 15,-2 0 174-15,1 0-174 16,-2 18 0-16,1-18 0 16,1 18 0-16,17-18 0 15,-18 18 0-15,1-1 125 0,-1 1-125 16,18 0 0-16,-17-18 0 15,17 17 0-15,0 1 0 16,0-1 0-16,0 2 0 0,0-19 80 16,0 16-80-16,17-16 0 15,1 18 0-15,-1-18 0 0,1 0 0 16,-1 0 0-16,1 0 0 16,1-18 0-16,-2 18 0 0,-17-16 50 15,18-3-50-15,-2 19 0 0,3-17 0 16,-2-1 0-16,1 1 0 15,0-1 0-15,-2 0 0 16,-16 18 0-16,0-17 0 16,0 17 0-16,19-18 38 0,-19 18-38 15,0 18 0-15,0-18 0 16,0 17 0-16,0 1 0 16,-19 0 0-16,19-1 0 0,0 37 0 15,0-20 33 1,-16 2-33-16,16-1 0 0,0 0 0 15,-18 1 0-15,18-1 0 16,0 0 0-16,0 0 0 16,0-17 0-16,-18 17 0 0,18-17 0 15,0-18 3-15,0 18-3 16,18-18 0-16,-18 0 0 0,0 0 0 16,0-18 0-16,0 18 0 15,0 0 0-15</inkml:trace>
  <inkml:trace contextRef="#ctx0" brushRef="#br0" timeOffset="160935.02">31220 17179 466 0,'0'0'0'0,"0"0"0"0,0 0 0 0,17 0 0 16,-17-17 0-16,0-1 0 0,18 0 0 15,-18 18 118-15,17-18-118 16,1 1 0-16,-18-1 0 16,18 1 0-16,-1 17 0 0,-17 0 0 15,18 0 0-15,-1 0 78 16,-17 0-78-16,18 0 0 15,-18 0 0-15,0 17 0 0,0 1 0 16,0-1 0-16,0 1 52 16,-18 0-52-16,18 0 0 0,-17-1 0 15,17 1 0 1,0-18 0-16,-18 18 0 0,18-1 0 16,-17-17 0-16,17 0 0 15,0 0 0-15,0 0 47 0,0 0-47 16,0 0 0-16,17 0 0 15,-17 0 0-15,18 0 0 16,-18-17 0-16,17 17 0 16,1 0 0-16,-18 0 0 0,17 0 28 0,1 0-28 15,0 17 0-15,-18 1 0 16,17-1 0-16,-17 2 0 16,0-3 0-16,0 2 22 0,0 18-22 15,0-1 0-15,0-17 0 16,-17 17 0-16,17-17 0 15,-18-1 0-15,0 1 49 0,1-1-49 16,-1 1 0-16,1 0 0 16,-1-18 0-16,1 0 0 15,-1 0 0-15,18 0 0 0,0 0 0 16,-18 0 0 0,18 0-140-16,0 0 140 15,0-18 0-15,0 18 0 0,0 0 0 16</inkml:trace>
  <inkml:trace contextRef="#ctx0" brushRef="#br0" timeOffset="161151.68">31642 17497 324 0,'0'17'0'0,"0"1"0"16,0-18 0-16,0 0 0 0,0 18 0 15,0-18 0-15,0 0 0 0,0 0 0 16,0 0 97 0,0 0-97-16,0-18 0 0,0 18 0 15,0 0 0-15,0 0 0 16</inkml:trace>
  <inkml:trace contextRef="#ctx0" brushRef="#br0" timeOffset="161620.12">31960 17215 277 0,'0'0'0'0,"0"0"0"0,0 0 0 15,0 0 0-15,-18 0 0 16,0 0 0-16,1 0 0 0,-1 0 0 15,1 0 0-15,17 17 176 16,-18 1-176-16,-17-1 0 16,18 2 0-16,-1 15 0 0,0 2 0 15,18-19 0-15,-18 19 0 16,18-1 0-16,18 0 0 16,-18-17 0-16,18 17 97 15,0-17-97-15,-1-18 0 0,0 17 0 16,1-17 0-16,0-17 0 0,-18 17 0 15,35-18 0-15,-18 18 0 16,1-18 0-16,0 1 0 16,-2-1 64-16,3 1-64 0,-19-1 0 15,18-17 0-15,-18 17 0 16,0 0 0-16,0-17 0 16,0 17 0-16,-18-16 0 15,18 15 63-15,-19 2-63 16,-15-1 0-16,16 1 0 0,1 17 0 15,-1 0 0-15,1 17 0 16,17-17 0-16,0 18 0 16,0-18 0-16,0 0 0 0,0 0 0 0</inkml:trace>
  <inkml:trace contextRef="#ctx0" brushRef="#br0" timeOffset="162086.89">32296 17232 414 0,'0'0'0'0,"0"0"0"0,0 0 0 0,0 0 0 0,-18 0 0 16,18 0 0-16,-19-17 0 15,1 17 0-15,1 0 0 16,0 17 120-16,-1-17-120 15,1 0 0-15,-2 18 0 16,2-1 0-16,17 2 0 0,-17-19 0 16,-1 16 0-1,18 2 0-15,0 18 88 0,-17-19-88 16,17 1 0-16,0 0 0 16,17-1 0-16,-17 19 0 0,18-36 0 15,-1 17 0-15,-17 1 0 16,36-18 0-16,-19 0 45 15,1-18-45-15,-1 18 0 0,0-17 0 0,1-1 0 16,1 0 0 0,-19 1 0-16,18-1 0 0,-18 0 0 15,17 1 0-15,-17-19 0 0,0 2 41 16,-17 15-41 0,-1-16 0-16,18 18 0 15,-19-1 0-15,1 18 0 0,1 0 0 16,17 0 0-16,-17 18 0 15,-1-18-212-15,18 0 212 16</inkml:trace>
  <inkml:trace contextRef="#ctx0" brushRef="#br0" timeOffset="162595.11">32594 17197 355 0,'0'0'0'0,"0"0"0"0,0 0 0 0,0 0 0 0,0 0 0 16,-16 0 0-16,16 0 0 16,-19 0 147-16,3 0-147 0,-3 18 0 0,19-1 0 31,-19-17 0-31,3 35 0 15,-3-16 0-15,19 15 53 16,-16 2-53-16,16-19 0 0,0 36 0 0,16-17 0 16,-16-19 0-16,19 18 0 15,-3-17 0-15,3 0 40 16,0-1-40-16,-19-17 0 16,16 0 0-16,3 0 0 0,-3 0 0 15,21 0 0-15,-21-17 0 16,3 17 0-16,-3-18 0 15,3 0 55-15,-2-17-55 0,-17 18 0 16,17-19 0-16,-17 1 0 16,19 0 0-16,-38-1 0 15,19 2 0-15,-17-2 51 0,0 18-51 16,-2 1 0-16,3 17 0 16,-3-18 0-16,3 18 0 15,-2 0 0-15,-17 0 0 0,16 0 30 16,3 0-30-16,-22 0 0 15,22 18 0-15,16-18 0 0,0 0 0 16</inkml:trace>
  <inkml:trace contextRef="#ctx0" brushRef="#br0" timeOffset="177605.75">23476 17690 19 0,'0'0'0'0,"0"0"0"0,0 0 0 0,0 0 0 16,0 0 0-16,0 0 0 15,0 0 0-15,0 0 0 16,0 18 239-16,0 0-239 15,-18 0 0-15,18 17 0 0,-18 1 0 16,1 16 0-16,-1-17 0 16,18 18 0-16,-18-35 0 0,18 17 0 15,-17-17 0-15,17-1 157 16,0 0-157-16,-18 2 0 16,18-19 0-16,0 0 0 0,0 17 0 15,0-17 0-15,0 0 0 16,0-17 0-16,0-2 0 0,0 19 0 15,0 0-125-15,0 0 125 16</inkml:trace>
  <inkml:trace contextRef="#ctx0" brushRef="#br0" timeOffset="177845.75">23370 17867 353 0,'0'0'0'0,"0"0"0"16,0 0 0-16,0 0 0 15,0 0 0-15,0-18 0 0,0 1 0 16,0 17 0-16,0 0 82 0,0 0-82 15,0 0 0 1,17 17 0-16,-17-17 0 0,18 0 0 16,-18 18 0-16,18-18 0 15,-1 17 0-15,1-17 0 16,0 18 0-16,0-18 84 0,-1 18-84 16,19-18 0-16,-19 18 0 15,1-1 0-15,-1 1 0 16,18 0 0-16,-17-18 0 0,0 17 0 15,-1 1-64-15,1-1 64 16,-18-17 0-16,0 0 0 0</inkml:trace>
  <inkml:trace contextRef="#ctx0" brushRef="#br0" timeOffset="178842.56">24111 17656 233 0,'0'0'0'0,"0"0"0"15,0 0 0-15,0 0 0 16,0 0 0-16,-18 0 0 15,18 0 0-15,-17 0 0 0,-1 0 164 16,18 17-164-16,-17 0 0 0,-1-17 0 16,18 18 0-16,-18 0 0 15,0 0 0-15,18 17 0 16,-18 1 0-16,18-19 0 16,0 18 0-16,0 0 101 0,0-17-101 15,0 17 0-15,18-17 0 16,0 0 0-16,0 17 0 0,0-18 0 15,-1 0 0-15,1-17 0 16,-18 0 0-16,17 0 64 16,1 19-64-16,-1-19 0 0,1-19 0 0,0 19 0 15,-1-17 0 1,1 17 0-16,-18-35 0 16,17 18 37-16,18-19-37 0,-35 1 0 15,19-1 0-15,-19 19 0 16,0-35 0-16,0 34 0 15,-19-17 0-15,19 17 39 0,-17-18-39 16,-1 18 0-16,1 1 0 16,-1 0 0-16,1-1 0 15,17 18 0-15,-18-18 0 0,0 18 0 0,1 18 0 0,-1-18 42 16,1 0-42 0,17 0 0-1,-18 18 0-15,1-18 0 0,17 0 0 16,0 0 0-16,0 17 0 15,0-17-204-15,0 0 204 16</inkml:trace>
  <inkml:trace contextRef="#ctx0" brushRef="#br0" timeOffset="179336.51">24535 17849 267 0,'0'0'0'0,"0"0"0"0,0 18 0 0,-19-18 0 15,19 17 0-15,-18 1 0 0,1 0 0 16,17 0 0-16,-18 17 158 16,18 18-158-16,-17-19 0 0,17 2 0 15,-18 0 0-15,18-19 0 16,0 1 0-16,0 17 0 16,0-17 90-16,-17-1-90 15,17-17 0-15,0 18 0 16,17-18 0-16,-17 18 0 0,0-18 0 15,0 0 0-15,0 0 0 16</inkml:trace>
  <inkml:trace contextRef="#ctx0" brushRef="#br0" timeOffset="180350.18">24623 17585 205 0,'0'0'0'0,"0"0"0"0,0 0 0 16,0 0 0-16,0 0 0 16,0 0 0-16,0 0 120 15,0 0-120-15,0 0 0 16,17-18 0-16,1 18 0 0,-18 0 0 0,17-17 93 15,1 17-93 1,-1 0 0-16,1-18 0 16,0 18 0-16,-1 0 0 15,1 0 0-15,18-18 0 0,-19 18 0 16,1 0 0-16,0 0 0 16,-18 18 91-16,17-18-91 15,1 0 0-15,-1 0 0 0,1 18 0 16,-18-18 0-16,17 17 0 15,-17 1 66-15,0 0-66 16,18 17 0-16,-18-17 0 0,0 16 0 16,0 2 0-16,0 17 0 15,0-17 0-15,-18-19 0 0,18 18 0 16,0-18 41-16,-17 19-41 16,17-18 0-16,0-1 0 15,0 1 0-15,-18-18 0 16,18 0 0-16,0 0 0 0,0 0 0 15,0 0 0-15,0 0 0 16,0 0-185-16,0 0 185 16</inkml:trace>
  <inkml:trace contextRef="#ctx0" brushRef="#br0" timeOffset="180617.06">24834 17884 467 0,'0'0'0'0,"0"0"0"0,0 0 0 0,0 0 0 16,0 0 0-16,0 0 0 0,18 0 0 0,-18 0 0 15,18 0 0-15,-1-17 0 16,1 17 91-16,-1 0-91 16,1 0 0-16,-1 0 0 15,1 0 0-15,0 0 0 16,-1 0 0-16,18 0 0 0,1 0-7 15,-18 0 7-15,0-18 0 16,-1 18 0-16,1 0 0 16,-18 0 0-16,0 0 0 0</inkml:trace>
  <inkml:trace contextRef="#ctx0" brushRef="#br0" timeOffset="181661.49">25416 17585 271 0,'0'0'0'0,"0"0"0"0,0-18 0 0,0 18 0 0,-17-17 139 15,17 17-139-15,0-18 0 0,-18 18 0 0,1 0 0 16,-1-18 0-1,-1 18 0-15,2 18 0 16,-1-18 0-16,1 0 0 16,-1 0 85-16,18 18-85 15,-17-18 0-15,-1 17 0 0,18-17 0 16,0 0 0-16,0 0 0 16,0 18 0-16,18-18 67 0,-18 0-67 15,17 18 0-15,-17-18 0 16,18 0 0-16,-1 17 0 15,18-17 0-15,-16 0 0 16,-1 18 0-16,-1-18 0 0,1 0 34 16,-18 18-34-16,17-1 0 15,1-17 0-15,-1 17 0 16,-17 1 0-16,18 0 0 0,-18 0 0 16,0 17 23-16,0 1-23 15,0-19-30-15,-18 18 30 16,1 0 0-16,-1-17 0 0,1 0 0 15,17 17 0-15,-18-35 0 16,-17 18 0-16,35-18 0 16,-19 17 0-16,2-17 15 0,-1 0-15 15,1 0 0-15,17 0 0 16,-18-17 0-16,18 17 0 16,0-18 0-16,0 18 0 0,-17-18 45 15,17 1-45-15,0-1 0 0,17 0 0 16,-17 0 0-16,0 1 0 15,0-35 0-15,18 16 28 16,-1 1-28-16,1 17 0 16,-1-18 0-16,2 19 0 0,-1-18 0 15,-1 17 0-15,1 1 0 16,-1-1 22-16,-17 18-22 0,0-18 0 16,18 18 0-16,-18-17 0 15,0-1 0-15,0 18 0 16,0-18 0-16,0 1 17 15,-18 17-17-15,18-18 0 0,-17 18 0 16,17 0 0-16,-18 0 0 0,1 0 0 16,-1 0 0-1,18 0-29-15,-19 0 29 16,2 0 0-16,17 0 0 0,0 0 0 16,0 0 0-16</inkml:trace>
  <inkml:trace contextRef="#ctx0" brushRef="#br0" timeOffset="-214509.91">29773 18414 95 0,'0'0'0'0,"0"0"0"0,0 0 0 15,0 0 0-15,0 0 66 0,0 0-66 16,0 0 0-16,0 0 0 16,0 0 0-16,0 0 0 15,-18 0 0-15,18 0 0 0,0-17 94 16,-17 17-94-16,17 0 0 16,0 0 0-16,0 0 0 0,-18-18 0 15,18 18 0-15,0-18 0 16,18 1 56-16,-18 17-56 15,0-18 0-15,17 0 0 0,-17 0 0 16,18 1 0-16,-18-1 0 16,17 18 0-16,1-18 0 15,-1 18 0-15,1-17 67 0,0 17-67 0,0 0 0 16,0 0 0-16,-18 17 0 16,17-17 0-16,1 18 0 15,-18 0 0-15,17-1 0 16,-17 1 0-16,18 0 67 15,-18 0-67-15,0-1 0 16,0 1 0-16,0 0 0 0,0 17 0 16,0-1 0-16,-18 2 68 15,1 17-68-15,-1-35 0 16,1 0 0-16,-1-1 0 16,0 0 0-16,0 1 0 0,0-18 0 15,1 0 0-15,17 17 0 16,-18-17 0-16,18 0 52 0,0 0-52 0,-17 0 0 0,17 0 0 31,0 0 0-31,0 0 0 16,0 18 0-16,0-18 0 0,0 0 0 15,0 0 0-15,0 0 0 16,17 0 44-16,-17 0-44 16,18 0 0-16,-1 18 0 0,-17-18 0 15,18 0 0-15,0 0 0 16,0 0 34-16,0 0-34 15,-1 0 0-15,1 0 0 0,-1 0 0 16,1 0 0-16,0 0 0 16,-1 0 0-16,1 0 0 15,-1 0 0-15,1 0 25 16,-18 0-25-16,17 0 0 0,1 0 0 16,-18 0 0-16,18 18 0 0,-18-18 0 15,0 0 0-15,0 0 0 16,17 0 0-16,-17 0-13 15,-17 0 13-15,17-18 0 16,0 18 0-16,0 0 0 0,0 0 0 16</inkml:trace>
  <inkml:trace contextRef="#ctx0" brushRef="#br0" timeOffset="-214129.17">30355 18573 370 0,'0'18'0'0,"-18"-18"0"16,18 17 0-16,0-17 0 0,-18 0 0 15,18 17 155-15,0-17-155 0,0 0 0 16,0 0 0-16,0 0 0 15,0 0 0 1,0 0 0-16,0 0 0 0,0 0 0 0,0 0-158 16,0 0 158-1</inkml:trace>
  <inkml:trace contextRef="#ctx0" brushRef="#br0" timeOffset="-213430.36">30708 18185 330 0,'-17'0'0'0,"17"0"0"0,-18 0 0 0,-1 0 0 0,2 17 0 0,-1-17 0 16,1 18 164 0,17-1-164-16,-35 1 0 0,17 17 0 15,0 1 0-15,1-1 0 16,17 1 0-16,0-1 0 15,0-1 0-15,17 2 0 0,-17-18 0 16,18 35 52-16,0-18-52 16,-1-18 0-16,1 1 0 15,17-1 0-15,-18-17 0 0,2 0 0 16,-19 0 0-16,18 0 0 16,-1-17 0-16,1 17 0 15,-1-18 45-15,1 1-45 0,-1 0 0 16,1-1 0-16,0 0 0 0,-18-35 0 15,0 35 0 1,0-17 0-16,0-17 52 0,0 16-52 16,-18 1 0-16,-17 17 0 15,17 0 0-15,1 18 0 16,-1-17 0-16,1 17 0 0,17 0 0 16,-18 0 0-16,-1 0 0 15,2 17-137-15,-1-17 137 16,18 0 0-16,0 0 0 0</inkml:trace>
  <inkml:trace contextRef="#ctx0" brushRef="#br0" timeOffset="-212821.67">30938 18202 337 0,'0'0'0'0,"0"0"0"0,0 0 0 0,17 0 0 16,-17-17 0-16,18-1 0 15,-2 0 0-15,3 18 0 0,-2-17 0 16,1 17 134-16,0 0-134 16,-2 0 0-16,3 0 0 15,-2 0 0-15,1 17 0 16,-18 1 0-16,17 0 0 0,-17 17 0 16,17 0 78-16,-17 18-78 15,0-17 0-15,-17-1 0 0,17 0 0 16,-17 0 0-16,-1 0 0 0,1-17 0 15,-2 0 70-15,19 0-70 16,-16-1 0-16,16-17 0 0,-18 18 0 16,18-18 0-16,0 0 0 15,0 0 0-15,0 0 0 16,0 18 38-16,0-18-38 0,18 0 0 16,-18 0 0-16,16 17 0 15,-16-17 0 1,19 0 0-16,-2 0 0 0,1 0 0 15,-1 0 0-15,0 0 0 0,2 0 35 16,17 0-35 0,-36 0 0-16,35 0 0 0,-18-17 0 15,1 17 0-15,0 0 0 16,-1 0 0-16,1 0-28 16,-18-18 28-16,17 18 0 0,-17 0 0 15,0 0 0-15</inkml:trace>
  <inkml:trace contextRef="#ctx0" brushRef="#br0" timeOffset="-212273.18">31272 18079 390 0,'0'0'0'0,"0"0"0"0,0 0 0 0,18-19 0 0,0 19 0 15,-1 0 0-15,1-17 0 16,-1 17 115-16,18 0-115 16,-17 0 0-16,-18 17 0 0,18-17 0 15,-1 19 0-15,2-19 0 16,-3 17 0-16,-16 1 0 15,19 0 0-15,-19-1 66 0,0 1-66 16,0 17 0-16,0 0 0 16,0-17 0-16,-19 17 0 15,19-17 0-15,-16 0 60 0,-20 17-60 16,18-17 0-16,0 0 0 16,1-1 0-16,-1 1 0 15,1-18 0-15,-1 17 0 16,18-17 0-16,-17 17 0 0,17-17 0 15,0 0 38-15,0 0-38 16,0 18 0-16,17-18 0 16,-17 0 0-16,18 0 0 0,-1 0 0 15,1 18 0-15,-1-18 0 16,1 0 0-16,0 0 0 0,18 0 0 16,-20 0 34-16,3 18-34 15,-2-18 0-15,1 0 0 16,0 0 0-16,-2 0 0 0,3 18 0 15,-19-18 0-15,17 17-211 16,-17-17 211-16</inkml:trace>
  <inkml:trace contextRef="#ctx0" brushRef="#br0" timeOffset="-212056.02">31748 18484 471 0,'0'0'0'0,"0"0"0"0,0 0 0 0,0 0 0 15,0 0 0 1,0 0 0-16,0 0 0 16,0 0-21-16,0 0 21 0,0 0 0 0,0 0 0 15,0 0 0 1</inkml:trace>
  <inkml:trace contextRef="#ctx0" brushRef="#br0" timeOffset="-211403.27">31907 17973 250 0,'0'0'0'0,"0"0"0"0,0 0 0 0,0 0 0 16,0 0 0-16,0 0 0 15,0 0 0-15,0 18 0 16,0-18 152-16,-18 17-152 16,18 18 0-16,-17-18 0 0,17 19 0 15,0-18 0-15,0 0 0 16,-18-1 0-16,18 19 79 15,0-19-79-15,0-17 0 0,0 18 0 16,0-18 0-16,18 0 0 16,-18 0 0-16,0 0 0 15,17 0 0-15,-17 0 0 0,18 0 0 16,-1 0 68-16,1-18-68 16,0 18 0-16,-2 0 0 0,3 0 0 15,-1 0 0-15,0 0 0 16,0 0 0-16,-2 0 0 0,3 18 0 15,-19-18 39 1,17 17-39-16,-17 1 0 0,18 17 0 16,-18 1 0-16,0-1 0 0,-18 18 0 15,1-18 0-15,-2 0 0 16,3-17 57-16,-2 0-57 16,0 17 0-16,-19-35 0 0,21 0 0 15,-2 0 0-15,-17-17 0 16,17-1 0-16,1 18 0 0,17 0 0 15,0 0-193 1,0 0 193-16</inkml:trace>
  <inkml:trace contextRef="#ctx0" brushRef="#br0" timeOffset="-211097.78">31784 17955 453 0,'0'0'0'0,"0"0"0"0,0 0 100 0,18 0-100 0,-18 0 0 0,17 0 0 15,0-17 0-15,1 17 0 16,0-18 0-16,-1 18 0 16,1 0 0-16,17-18 0 15,-17 18 68-15,17-18-68 16,-17 18 0-16,18 0 0 15,-20-17 0-15,3 17 0 0,16 0 0 16,-18 0 0-16,0 0 0 16,2 0 0-16,-19 17 0 0,0-17-186 15,0 0 186 1</inkml:trace>
  <inkml:trace contextRef="#ctx0" brushRef="#br0" timeOffset="-210653.71">32259 17884 342 0,'0'0'0'0,"0"0"0"15,0 0 0-15,0 0 0 16,0 0 0-16,0 0 0 16,0 18 0-16,0 0 0 0,0 0 0 15,0 17 136-15,0-17-136 0,-18-1 0 16,18 18 0-16,0 1 0 16,0-19 0-16,0 1 0 0,18 0 0 15,-18-1 0-15,0 19 94 16,0-19-94-16,19-17 0 0,-19 18 0 15,0-18 0-15,0 0 0 16,18 17 0 0,-18-17 61-16,17-17-61 15,0 17 0-15,-17 0 0 0,18-18 0 16,0 18 0-16,-18 0 0 16,18 0 0-16,-1-17 41 15,0 17-41-15,1-18 0 0,-18 18 0 16,18 0 0-16,-2 0 0 15,-16 0 0-15,0 0-202 0,0 0 202 16</inkml:trace>
  <inkml:trace contextRef="#ctx0" brushRef="#br0" timeOffset="-210314.28">32505 17815 414 0,'0'0'0'0,"0"0"0"0,0 0 0 0,0 0 132 15,0 17-132 1,0 0 0-16,0 18 0 0,0 1 0 0,0 35 0 16,0-2 0-16,-16-15 0 15,16-1 0 1,0-18 88-16,0 18-88 0,0-18 0 15,0 1 0-15,16 17 0 16,-16-35 0-16,0-1 0 0,19 1 0 16,-19-18 0-16,0 17 0 15,19-17 0-15,-19 0 1 0,0 0-1 16,0 0 0-16,0-17 0 16,0-1 0-16,0 1 0 15,0 17 0-15,0 0 0 0</inkml:trace>
  <inkml:trace contextRef="#ctx0" brushRef="#br0" timeOffset="-209752.78">32701 17884 291 0,'0'0'0'0,"0"0"0"0,-19 18 0 15,19-18 0-15,0 18 0 0,0 0 165 16,0-1-165-16,0 1 0 16,0 0 0-16,-16-1 0 0,16 18 0 15,0-18 0-15,0 19 66 16,0 0-66-16,0-1 0 0,0 0 0 15,16 0 0 1,-16-17 0-16,19 17 0 0,-2-17 0 0,0 0 0 16,2-18 0-16,-3 18 0 15,-16-18 54-15,19 0-54 16,-1 0 0-16,-1-18 0 16,1 18 0-16,0-18 0 15,0 18 0-15,-1-18 0 16,0-17 69-16,1 17-69 0,0-17 0 15,-18 0 0-15,17 0 0 0,-17-1 0 0,0 0 0 16,0 19 0-16,0-18 0 16,0 0 0-16,-17 0 66 15,-1 17-66-15,18-18 0 16,-18 19 0-16,1 17 0 16,0-18 0-16,-19 1 0 0,18 17 0 15,1 0 0-15,-20 0 59 0,21-17-59 16,-20 17 0-1,19 17 0-15,-2-17 0 0,3 0 0 16,-3 0 0 0,19 0-231-16,0 0 231 0</inkml:trace>
  <inkml:trace contextRef="#ctx0" brushRef="#br0" timeOffset="-198820.64">29420 17849 169 0,'0'0'0'0,"0"0"0"0,0 0 0 16,0 0 0-16,0 18 0 16,0-1 149-16,0 1-149 0,0 35 0 15,0 0 0-15,0 18 0 16,18-1 0-16,-18 1 0 0,0-18 0 0,-18-18 0 31,18 18 0-31,0 0 82 0,0-18-82 16,0 0 0-16,-17-17 0 0,17 0 0 15,-18 0 0 1,18-1 0-16,0 1 0 0,-17-18 75 16,17 18-75-16,0-18 0 15,0 0 0-15,0 17 0 16,0-17 0-16,0 0 0 16,0-17 0-16,0 17 0 0,0-18 0 15,0-17 20-15,0-1-20 16,0-17 0-16,0 18 0 0,0-18 0 15,0 18 0-15,0-18 0 16,0 17 0-16,17 1 0 0,-17-18 0 16,0 18 0-16,18-19-7 15,-18 20 7-15,17-1 0 16,-17-1 0-16,18 1 0 0,-18 17 0 16,17 18 0-16,-17-18 0 15,18 18 0-15,-18-17 1 0,0 17-1 16,18-18 0-16,-18 18 0 15,0-17 0-15,0 17 0 16,0-17 0-16,0 17 0 0,0 0 0 16,0 0 0-16,0 0 0 15,17 0 0-15,-17 0 0 16,0 0 0-16,0-18 0 0,18 18 0 16,-18 0 0-16,17 0 0 15,-17 0 0-15,18 0 0 16,-18 0 0-16,17 0 4 0,1 0-4 15,1 18 0 1,-2-18 0-16,-17 0 0 0,18 0 0 16,-1 0 0-16,1 0 0 15,-18 0 6-15,17 0-6 0,1 0 0 16,0 0 0-16,-1 17 0 16,-17-17 0-16,18 0 0 15,-1 0 0-15,1 0-4 0,-1 0 4 16,1 0 0-16,0 17 0 15,0-17 0-15,0 0 0 0,-18 0 0 16,17 0 0-16,1 18 0 0,-1-18-2 16,1 0 2-16,0 0 0 15,-1 0 0 1,1 0 0-16,-1 0 0 0,1 0 0 16,-1 0 0-16,1 0 0 0,0 0 0 15,-1 0 1 1,2 0-1-16,-2 17 0 0,-17-17 0 15,18 0 0-15,17 0 0 16,-17 0 0-16,-1 0 4 0,1 0-4 16,-1 0 0-16,18 0 0 15,-17 0 0-15,17-17 0 0,-17 17 0 16,18 0 0 0,-18 0 0-16,17 0 0 0,0-18 0 0,-18 18 0 15,1 0 0-15,17 0 0 16,0 0 0-16,0 0 10 0,-16-17-10 15,16 17 0-15,-17 0 0 16,17 0 0-16,0-17 0 0,-17 17 0 31,17 0 0-31,0 0 0 0,0 0 0 16,-16 0 0-16,16 0 0 16,0 0 0-16,0 0 0 0,-17 0 0 15,17 0 13-15,0-18-13 16,-1 18 0-16,3 0 0 15,-19 0 0-15,17 0 0 0,0 0 0 16,-17 0 0-16,17-18 0 16,0 18 0-16,0 0 0 15,0-17 15-15,0 17-15 0,-16 0 0 16,16-18 0-16,18 18 0 16,-36 0 0-16,18 0 0 15,1 0 0-15,-1 0 0 0,0-18 18 16,1 18-18-16,-1-18 0 15,-18 18 0-15,19 0 0 16,-1-18 0-16,0 18 0 0,-1 0 0 16,-15 0 0-16,17 0 0 15,-2 0 0-15,2 0-5 16,-1 0 5-16,1 0 0 0,-1-17 0 16,-1 17 0-16,3-17 0 15,-19 17 0-15,34 0 0 16,-16 0 0-16,-19 0 0 0,18 0 0 15,-1 0-6-15,-15 0 6 16,16 0 0-16,-16 0 0 16,16 0 0-16,0-18 0 0,-1 18 0 15,-15 0 0-15,16 0 0 16,-1 0 0-16,1 0 6 0,-16-18-6 16,16 18 0-16,-17 0 0 15,18 18 0-15,-2-18 0 16,2 0 0-16,-19 0 0 0,18-18 0 15,-17 18 18-15,16 0-18 16,-14 0 0-16,15-17 0 0,-17 34 0 16,-2-34 0-16,3 17 0 15,-3 0 0-15,3 0 0 16,-2 0 0-16,0 0 0 16,2 0 2-16,-3 0-2 15,3 0 0-15,-2 0 0 0,0 17 0 16,2-17 0-16,-19 0 0 0,0 0 0 15,17 0 0-15,-17 0 0 16,0 0 0-16,0 18 0 0,19-18 0 16,-19 0 0-16,0 0 0 15,0 0 0-15,0 0 0 16,-19 18 0-16,19-18 0 16,0 17 0-16,-17 0 73 15,17-17-73-15,0 18 0 0,0 0 0 16,-19 18 0-16,19-1 0 15,-17 17 0-15,17 1 0 0,-17 0 0 16,17 0 0-16,0-18 31 0,0 1-31 16,0-1 0-1,0 0 0-15,0 1 0 16,0-19 0-16,-19 18 0 0,19-17 0 0,0 17 0 16,0 1 28-1,0-18-28-15,0 17 0 0,0 0 0 16,0 0 0-16,0 18 0 15,0-17 0-15,0-1 0 16,0-17 0-16,0-18 31 0,0 17-31 16,-16 0 0-16,16-17 0 15,0 18 0-15,-19-18 0 16,19 17 0-16,0-17 0 16,-17 18 0-16,17-18 26 0,0 18-26 15,-17 0 0-15,17-18 0 0,0 17 0 16,-19-17 0-16,19 18 0 15,-16-18 0-15,16 0 0 0,-19 18 20 16,19-18-20 0,-16 0 0-16,-2 0 0 0,18 0 0 15,-19 17 0-15,3-17 0 0,16 0 0 16,-20 0 0 0,4 0 0-16,-2 0 33 0,0 0-33 15,1 18 0-15,-1-18 0 16,-17 0 0-16,17 0 0 0,1 0 0 15,0 0 0-15,-1 17 0 0,0-17 0 16,-17 0 0 0,17 0 24-16,-1 0-24 0,3 18 0 15,-20-18 0-15,0 0 0 16,20 0 0-16,-19 18 0 0,-18-18 16 16,18 0-16-16,-3 0 0 15,3 0 0-15,1 0 0 0,-1 0 0 16,0 0 0-16,-1 0 0 15,-16 0 15 1,33 0-15-16,-33 0 0 0,17 0 0 16,-1 0 0-16,1 17 0 15,-17-17 0-15,16 0 0 16,-17 18 11-16,17-18-11 0,-16 18 0 16,-1-18 0-16,18 0 0 15,-1 0 0-15,-17 0 0 0,17 0 0 16,-16 0 0-1,16 0 0-15,-16 0 0 0,16 0 7 0,1 0-7 16,-18 0 0 0,1 18 0-16,17-18 0 0,-18 0 0 15,18 0 0-15,-20 0 0 16,3 0 0-16,0 0 6 16,16 0-6-16,-16-18 0 0,-2 18 0 15,19 0 0-15,-18 0 0 16,18 0 0-16,-18 0 0 0,1 0 0 15,15-18 4-15,2 18-4 16,-17 0 0-16,16 0 0 16,-16-18 0-16,-1 18 0 0,17-17 0 0,-17 17 0 15,18 0 0 1,0 17 0-16,-18-17 0 16,0 0 6-16,17 0-6 0,1 0 0 15,-18 0 0-15,18-17 0 16,-18 17 0-16,18-18 0 15,0 0 0-15,-19 18 3 0,2 0-3 16,17-17 0-16,-1 17 0 16,-16 0 0-16,34 0 0 15,-36 0 0-15,19 0 0 0,0 0 0 16,0 0 0-16,0 0 0 16,0 0 0-16,0 17 0 15,17-17 0-15,-18 0 0 0,18 0 0 16,1 0 2-16,-1 0-2 15,-17 0 0-15,35 0 0 16,-18 0 0-16,1 0 0 16,17 0 0-16,-18-17 0 0,18 17 0 15,-17 0 0-15,17 0 0 0,0 0 0 16,-18 0-35-16,18 0 35 16,0 17 0-16,0-17 0 15,0 0 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0:33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10 24575,'-5'0'0,"-4"0"0,-2-4 0,6-2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0:35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568 620 24575,'0'-5'0,"-4"0"0,-2-5 0,1 1-8191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0:56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1:58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2:56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24575,'0'4'0,"0"6"0,0 1-8191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13:43:38.9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2-03-17T09:40:36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20566 18167 268 0,'0'0'0'0,"-18"0"0"16,18 0 0-16,-18 0 0 0,18 0 0 15,-18 0 0-15,0 0 0 16,18 0 0-16,0 0 144 16,0 0-144-16,-17-18 0 0,17 18 0 15,0 0 0-15,0 0 0 16,0 0 0-16,17 0 0 15,-17-18 0-15,0 18 0 0,18 0 128 16,0-17-128-16,0 17 0 16,0-18 0-16,-1 1 0 15,1-1 0-15,17 18 117 0,-17-18-117 16,17 18 0-16,-18-17 0 16,1 17 0-16,17-18 0 15,-17 18 0-15,-1 0 0 0,2 0 0 16,16 0 0-16,-17 18 0 15,-1-18 84-15,1 17-84 16,-18-17 0-16,17 0 0 0,-17 0 0 16,18 0 0-16,-1 0 0 15,-17 0 0-15,0 0 57 16,18 0-57-16,-18 0 0 0,0 0 0 16,0 0 0-16,0 0 0 15,0-17 0-15,-18 17 0 16,18 0 51-16,0-18-51 0,0 18 0 15,-17 0 0-15,17 0 0 16,-18 0 0-16,18-17 44 16,-17 17-44-16,17 0 0 0,-18 0 0 15,18 0 0-15,-17 0 0 16,-1 0 0-16,0 0 0 0,1 0 0 16,-2 17 0-16,2-17 0 15,-1 0 28-15,0 0-28 16,1 18 0-16,-1-18 0 15,1 0 0-15,-18 17 0 0,17-17 0 16,0 0 0-16,1 0 0 16,-1 0 16-16,1 0-16 15,-1 0 0-15,18 0 0 0,-18 0 0 16,18 0 0-16,-18 0 0 16,18-17 0-16,0 17 0 15,0 0 11-15,-18 0-11 0,18 0 0 16,0 0 0-16,0 0 0 15,18 0 0-15,-18 0 0 16,0 0 0-16,0 0 0 0,18 0 0 16,-18 0 0-16,0 0 6 15,18 0-6-15,-18 17 0 0,18-17 0 16,-1 0 0-16,-17 0 0 16,18 0 0-16,-1 18 0 15,1-18 4-15,-18 0-4 0,18 0 0 16,-1 18 0-16,-17-18 0 15,18 0 0-15,-1 17 0 16,1-17 0-16,-18 18 0 0,17-18 4 16,-17 17-4-16,18-17 0 15,-18 0 0-15,0 18 0 16,18-18 0-16,-18 0 0 0,0 18 0 16,0-18 2-16,0 0-2 15,17 18 0-15,-17-18 0 16,0 0 0-16,0 17 0 0,0-17 0 15,0 0 2-15,0 0-2 16,0 0 0-16,0 0 0 16,0 0 0-16,0 0 0 0,0 0 0 15,0 0 0-15,0 18 0 16,19-18 0-16,-19 0-289 16,0 0 289-16,0 0 0 0</inkml:trace>
  <inkml:trace contextRef="#ctx0" brushRef="#br0" timeOffset="3311.51">20901 17620 68 0,'0'0'0'0,"0"0"0"0,0 0 187 0,0 0-187 16,0 0 0-16,0 0 0 16,0 0 0-16,0 0 0 15,0 0 0-15,-18-16 0 0,18 16 0 16,0 0 0-16,0 0 0 16,0-19 157-16,0 19-157 15,0 0 0-15,0 0 0 0,0-18 0 16,0 18 0-16,18 0 0 15,-18-17 0-15,0 17 0 0,17 0 0 16,1-19 0-16,-18 19 151 16,17 0-151-16,1 0 0 15,-18 0 0-15,18 0 0 0,-18 0 0 16,17 19 0-16,1-19 0 16,-18 17 106-16,0-17-106 15,0 18 0-15,0 1 0 16,0-3 0-16,0-16 0 0,0 17 0 15,0 2 0-15,0-2 0 16,0 0 101-16,0-17-101 0,0 18 0 16,-18 0 0-16,1-1 0 15,17 2 0-15,-18-2 0 16,0-17 0-16,18 18 0 16,-17-1 0-16,-1-17 0 0,18 17 75 15,-17 1-75-15,17 0 0 16,-18-18 0-16,18 0 0 0,0 17 0 15,0-17 0-15,0 0 0 16,0 0 0-16,0 0 0 16,0 0 53-16,18 0-53 0,-18 0 0 15,0 0 0-15,17 0 0 16,1 0 0-16,-1 0 0 16,-17 0 37-16,18 0-37 15,0 0 0-15,-1 0 0 0,1 0 0 16,-18 0 0-16,17 0 0 15,-17 0 0-15,18 0 0 0,0 0 0 16,-18 0 27-16,18 18-27 16,-18-18 0-16,0 0 0 15,18 0 0-15,-18 0 0 0,0 0 0 16,17 0 0-16,-17 0 18 16,0 0-18-16,0 0 0 15,0 0 0-15,0 18 0 0,18-18 0 16,-18-18 0-16,0 18 0 15,0 0 0-15,0 0 0 16,0 0 0-16,0 0 0 0</inkml:trace>
  <inkml:trace contextRef="#ctx0" brushRef="#br0" timeOffset="4276.32">21200 17585 323 0,'0'0'0'0,"0"0"0"0,0 0 96 16,0 0-96-16,0 0 0 16,-17 0 0-16,17 0 0 0,0 0 0 15,-18-18 0-15,18 18 0 16,0 0 0-16,0 0 114 15,0-17-114-15,0 17 0 0,0 0 0 16,18-19 0-16,-18 19 0 16,0 0 0-16,0 0 117 15,17-17-117-15,-17 17 0 0,0 0 0 16,18 0 0-16,-18 0 0 16,0 0 0-16,18 0 0 15,-18 0 0-15,17 0 0 0,-17 0 0 16,18 0 100-16,-18 17-100 15,0-17 0-15,17 0 0 16,-17 0 0-16,0 19 0 0,0-19 0 16,18 17 82-16,-18-17-82 15,0 0 0-15,0 18 0 16,17-18 0-16,-17 19 0 0,0-3 0 16,0-16 0-16,-17 17 0 15,17-17 0-15,0 19 0 0,-18-2 57 16,18 0-57-16,0 1 0 15,-17 0 0-15,17-18 0 16,-18 17 0-16,18 2 0 0,-17-2 0 16,17-17 0-16,-18 18 40 15,0-1-40-15,18 0 0 16,0-17 0-16,-17 0 0 16,17 18 0-16,0-18 0 0,0 18 28 15,0-18-28-15,0 0 0 16,0 0 0-16,0 0 0 0,0 0 0 15,0 0 0-15,17 0 0 16,-17 0 0-16,0 0 20 16,18 17-20-16,0-17 0 0,-1 0 0 15,1 0 0-15,-1 0 0 16,-17 0 0-16,18 18 14 16,-1-18-14-16,2 0 0 0,16 0 0 15,-17 0 0-15,-1 0 0 16,1 0 0-16,-1 18 0 15,1-18 0-15,0 0 0 0,-1 0 0 16,1 0 9-16,-1 0-9 16,1 17 0-16,-18-17 0 15,17 18 0-15,1-18 0 0,-18 0 0 16,19 18 0-16,-19-18 0 16,0 18 0-16,17-18 0 0,-17 17-64 15,0-17 64-15,0 0 0 16,0 0 0-16</inkml:trace>
  <inkml:trace contextRef="#ctx0" brushRef="#br0" timeOffset="134575.27">28979 18343 512 0,'0'0'0'0,"0"0"0"0,0 0-361 16,0 0 361-16,-18 0 0 16,18 0 0-16,0 0 0 15,-17 0 0-15,17 0 0 0,0 0 0 16,-18 0-26-16,18-17 26 16,0 17 0-16,-17 0 0 0,17 0 131 15,0-18-131-15,-18 18 0 16,18-18 0-16,0 18 0 15,-17-17 0-15,17-1 0 0,0 0 0 16,0 18 178-16,-18 0-178 16,18-17 0-16,0 17 0 15,0-18 0-15,0 1 0 0,0 17 0 16,18-18 0-16,-18 0 0 16,17 18 0-16,1-18 135 15,-18 1-135-15,35 17 0 0,-35-18 0 16,17 18 0-16,1 0 0 15,0-17 0-15,-1 17 0 16,1 17 0-16,18-17 0 0,-19 18 120 16,-17-18-120-16,18 17 0 15,0 1 0-15,-18 0 0 16,17 0 0-16,-17-1 0 0,0 18 101 16,18-17-101-16,-18 17 0 15,0-17 0-15,-18 17 0 16,1 1 0-16,17-1 0 0,-18 0 70 15,0 0-70-15,18-17 0 16,-17 0 0-16,-2 17 0 16,2-17 0-16,-1 0 0 0,1-1 0 15,-1-17 0-15,0 17 0 16,18-17 49-16,0 19-49 0,-17-19 0 16,-1 17 0-16,18-17 0 15,-17 0 0-15,-1 0 0 16,18 17 0-16,-17-17 0 15,17 0 0-15,-18 18 34 0,18-18-34 16,0 0 0-16,0 18 0 16,-18-18 0-16,18 0 0 15,0 0 0-15,0 0 0 0,0 0 0 16,18 0 0-16,-18 0 0 16,18 0 24-16,-18 17-24 0,17-17 0 15,-17 0 0-15,18 0 0 16,-1 0 0-16,1 0 0 15,-1 0 0-15,-17 0 0 0,18 0 0 16,0 0 0-16,-18 0 17 16,17 0-17-16,1 0 0 15,-1 0 0-15,2 0 0 0,-19 0 0 16,17 0 0-16,1 0 0 16,-18 0 0-16,18 0 0 15,-1 18 0-15,-17-18 12 0,18 0-12 16,-1 0 0-16,-17 0 0 15,0 0 0-15,18 0 0 16,-18 0 0-16,0 0 0 0,17 0 0 16,-17 0 0-16,0 0 8 15,0 0-8-15,0 0 0 16,0 0 0-16,0 0 0 0,0 0 0 16,0 0 0-16,0 0 0 15,0 0 0-15,0 0 0 16,0 0-2-16,0 0 2 0,0 0 0 15,0 0 0-15,0 0 0 16,0 0 0-16,0 0 0 16,0 0 0-16,0 0 0 0</inkml:trace>
  <inkml:trace contextRef="#ctx0" brushRef="#br0" timeOffset="135730.76">29491 18661 91 0,'0'0'0'0,"0"0"0"16,-18 0 0-16,18 0 0 15,-18 0 0-15,1 0 216 16,17 0-216-16,-18 17 0 16,1-17 0-16,-1 0 0 0,18 0 0 15,-17 18 0-15,17-18 0 16,-18 0 0-16,18 0 192 15,0 0-192-15,-18 18 0 0,18-18 0 16,18 0 0-16,-18 0 0 16,0 0 0-16,18 0 0 0,-18 0 0 15,0 0 0-15,0 0-149 16,0 0 149-16</inkml:trace>
  <inkml:trace contextRef="#ctx0" brushRef="#br0" timeOffset="136542.01">29755 17937 315 0,'0'0'0'0,"-17"0"0"0,17 0 0 15,-18 0 0-15,0 18 0 16,1-18 0-16,-1 18 0 0,18-18 0 16,-17 18 146-16,-1-1-146 15,18 1 0-15,-17-1 0 16,-2 1 0-16,19 0 0 15,-18 17 0-15,18-18 0 0,-17 19 97 16,17-1-97-16,0 0 0 16,0 1 0-16,17 17 0 0,1-18 0 15,-18 18 0-15,19-36 0 16,-2 36 0-16,1-35 0 16,-1 17 83-16,1-17-83 0,-1 0 0 15,1-18 0-15,0 18 0 16,-1-18 0-16,1 0 0 15,-18 0 67-15,17 0-67 0,1 0 0 16,-1 0 0-16,1-18 0 16,-18 0 0-16,18 0 0 15,0 1 0-15,-18-19 0 0,18 19 0 16,-18-19 61-16,0 2-61 16,0-20 0-16,0 19 0 15,-18 17 0-15,18-35 0 0,-18 36 0 16,0-36 0-16,0 35 0 15,18-17 0-15,-17 17 0 16,-18-17 52-16,17 17-52 0,18 18 0 16,-17-17 0-16,-1-1 0 15,0 18 0-15,1-17 0 16,17 17 0-16,-18 0 5 0,1 0-5 16,17 0 0-16,-18-18 0 15,18 36 0-15,0-18 0 16,0 0 0-16,18 0-248 0,-18 0 248 15</inkml:trace>
  <inkml:trace contextRef="#ctx0" brushRef="#br0" timeOffset="137297.09">29967 18026 394 0,'0'0'0'0,"0"0"0"15,0 0 0-15,-18-18 0 0,18 18 0 16,0 0 0-16,0 0 0 16,0 0 0-16,0 0 0 15,0-17 128-15,18 17-128 0,0 0 0 16,-1 0 0-16,1 0 0 16,-18-18 0-16,17 18 0 15,18 0 0-15,-17 0 0 0,17 0 0 16,-16 0 102-16,-2 18-102 15,-17-18 0-15,18 17 0 16,-1 1 0-16,1-1 0 0,-18 1 0 16,18 17 0-16,-36 0 0 15,18 19 0-15,0-2 82 16,-18 1-82-16,1-17 0 0,-1-1 0 16,1 1 0-16,-2-2 0 15,2 2 0-15,-1-19 0 16,0 1 0-16,1-18 0 0,17 18 75 15,0-18-75-15,-18 0 0 16,18 17 0-16,0-17 0 16,0 0 0-16,0 0 0 0,0 0 0 15,18 0 0-15,-18 0 43 16,17 0-43-16,1-17 0 16,-18 17 0-16,35 0 0 0,-16 0 0 15,-2 0 0-15,-17-18 0 16,35 18 0-16,-17 0 0 15,17-18 30-15,-17 18-30 0,17 0 0 16,0-17 0-16,-17 17 0 16,-1 0 0-16,19-18 0 15,-18 18 0-15,0 0 0 0,-1 0 0 16,-17 0 24-16,18 0-24 16,-1 0 0-16,-17 0 0 0,0 0 0 15,18 0 0-15,-18 0 0 16,0 0 0-16,0 0 0 15,0 0 0-15,0 0 0 16</inkml:trace>
  <inkml:trace contextRef="#ctx0" brushRef="#br0" timeOffset="138198.73">30426 17831 410 0,'0'0'0'0,"0"0"0"0,0 0 0 16,0-17 0-16,0 17 0 0,18 0 0 15,-18 0 0-15,17-17 0 16,1 17 128-16,-1 17-128 16,1-17 0-16,-1 0 0 0,-17 0 0 15,18 0 0-15,0 17 0 16,-1-17 0-16,1 0 91 16,-18 18-91-16,17 0 0 0,1-18 0 15,-18 17 0-15,17 1 0 16,-17-18 0-16,19 18 75 15,-19-1-75-15,0 1 0 0,-19 0 0 16,19 0 0-16,0 17 0 16,-17 0 0-16,-1 0 0 0,1 0 15 15,-1 1-15-15,1-1 0 16,-1-17 0-16,18-1 0 16,-18 19 0-16,1-19 0 0,-1 1 0 15,1 0 0-15,-1-18 0 16,18 17 26-16,0-17-26 15,0 0 0-15,-17 0 0 0,17 18 0 16,17-18 0-16,-17 0 0 16,0 0 0-16,18 0 0 15,-18 0 17-15,17 0-17 0,1 0 0 16,-1 0 0-16,1-18 0 16,-18 18 0-16,18 0 0 15,17 0 17-15,-18 0-17 0,1 0 0 16,-1 0 0-16,2 0 0 15,-1 0 0-15,-1 0 0 16,1 0 0-16,-1 0 21 0,1 0-21 16,-1 18 0-16,1-18 0 15,0 0 0-15,-18 0 0 16,17 0 0-16,1 0 19 0,-18 0-19 16,17 18 0-16,-17-18 0 15,0 0 0-15,18 0 0 16,-18 0 0-16,0 0 0 0,0 0 14 15,0 0-14-15,0 0 0 16,0 0 0-16,0 0 0 16,0 0 0-16,0 0 0 0,0 0 11 15,0 0-11-15,0 0 0 16,0 0 0-16,0 0 0 16,0 0 0-16,0 0 0 0,0 0 0 15,0 0 0-15,0 0 0 16,0 0 0-16,0 0-62 15,17 0 62-15,-17 0 0 0,0 0 0 16,0 0 0-16,0 0 0 16,0 0 0-16</inkml:trace>
  <inkml:trace contextRef="#ctx0" brushRef="#br0" timeOffset="138810.84">31077 18202 329 0,'0'18'0'0,"0"-18"0"0,-16 17 0 16,16-17 0-16,-18 0 0 16,18 18 0-16,0-18 0 15,-18 0 184-15,18 0-184 0,0 18 0 16,0-18 0-16,0 17 0 15,0-17 0-15,0 0 0 0,0 0 0 16</inkml:trace>
  <inkml:trace contextRef="#ctx0" brushRef="#br0" timeOffset="139781.56">31360 17567 213 0,'0'0'0'0,"0"0"0"0,0 0 0 0,0 0 0 16,0 0 0-16,0 0 0 16,0 0 0-16,0 0 0 15,0 0 0-15,0 0 0 0,0 0 182 16,0 0-182-16,0 0 0 15,-17 0 0-15,17 0 0 16,0 18 0-16,0-18 0 0,0 19 0 16,-18-19 116-16,18 16-116 15,0 1 0-15,0 2 0 0,0-2 0 16,0 0 0-16,0 1 79 16,0 0-79-16,0-1 0 15,0-17 0-15,0 36 0 16,-17-36 0-16,17 18 0 0,0-1 0 15,0-17 0-15,0 17 50 16,0-17-50-16,0 18 0 0,0-18 0 16,17 18 0-16,-17-18 0 15,0 0 0-15,18 0 0 16,-18 0 0-16,17 0 49 0,1 0-49 16,-1 0 0-16,1-18 0 15,0 18 0-15,18 0 0 0,-20 0 0 16,3 0 0-16,-2 0 34 15,1 0-34-15,16 0 0 16,-15 18 0-16,-2-18 0 16,-17 17 0-16,18-17 0 0,-1 18 0 15,0 0 0-15,-17-1 0 16,0 1 56-16,19 18-56 16,-19-1 0-16,0 0 0 0,0 0 0 15,0-17 0-15,0 17 0 16,-19-17 0-16,2 17 48 0,0-17-48 15,-1-1 0-15,18 1 0 16,-17-18 0-16,-2 18 0 16,3-18 0-16,-2 17 0 0,0-17 0 15,1 0-28-15,-2 0 28 16,19 0 0-16,-16-17 0 16,-20-1 0-16,36 0 0 0,-18 1 0 15,0-1 0-15,18 18 0 16,0 0 0-16</inkml:trace>
  <inkml:trace contextRef="#ctx0" brushRef="#br0" timeOffset="140212.49">31272 17531 356 0,'0'0'0'0,"0"0"0"15,0 0 0-15,0 0 0 0,0 0 0 16,0 0 0-16,0 0 128 15,0 0-128-15,18 0 0 16,0 0 0-16,-1-17 0 16,1 17 0-16,-1 0 0 0,1-17 0 15,17 17 0-15,-17 0 0 16,-1-18 0-16,18 18 124 0,-16 0-124 16,-2-17 0-16,1 17 0 15,0 0 0-15,-2 0 0 16,3 0 0-16,-2 0 0 0,-17 17 0 15,18-17 0-15,-1 18-183 16,-17-18 183-16,0 17 0 16,0-17 0-16,0 0 0 0</inkml:trace>
  <inkml:trace contextRef="#ctx0" brushRef="#br0" timeOffset="140718.76">31713 17497 110 0,'0'0'0'15,"0"0"0"-15,0 0 0 0,0 0 0 16,0 0 0-16,0 17 0 15,0 0 0-15,0 2 203 16,0-2-203-16,0 1 0 0,0 1 0 16,0-3 0-16,0 1 0 15,0 2 0-15,0 15 0 16,0-16 0-16,0 0 132 0,0-1-132 16,17 19 0-16,-17-18 0 15,0-1 0-15,0-17 0 16,0 17 0-16,18-17 0 0,-18 18 92 15,0-18-92-15,0 0 0 16,0 0 0-16,18 18 0 16,-18-18 0-16,18-18 0 0,0 18 0 15,-18 0 0-15,17 0 0 16,0 0 0-16,1-18 89 16,0 18-89-16,-18 0 0 0,17 0 0 15,-17-17 0-15,18 17 0 16,-1 0 0-16,1 0 0 15,-18 0 63-15,18 0-63 0,-2 0 0 16,-16 0 0-16,19 0 0 16,-19 0 0-16,0 0 0 15,0 0 0-15,0 0 0 0</inkml:trace>
  <inkml:trace contextRef="#ctx0" brushRef="#br0" timeOffset="141072.44">31976 17479 438 0,'0'0'0'16,"0"0"0"-16,0 0 0 0,0 0 0 16,0 0 0-16,0 0 0 15,0 18 0-15,-16-1 0 0,16 19 160 16,0-1-160-16,-18 17 0 15,18 1 0-15,0 0 0 16,0 1 0-16,0-2 0 0,0-17 0 16,18 36 113-16,-18-35-113 15,0 34 0-15,16-35 0 16,-16 0 0-16,0 19 0 0,19-37 0 16,-19 1 78-16,0-1-78 15,0 1 0-15,18 0 0 16,-18-1 0-16,0-17 0 0,0 0 0 15,0 0 0-15,0 0 0 16,18 0 0-16,-18 0-237 16,0 0 237-16</inkml:trace>
  <inkml:trace contextRef="#ctx0" brushRef="#br0" timeOffset="141748.31">32259 17550 424 0,'0'0'0'16,"0"0"0"-16,0 0 150 0,-18 17-150 16,1-17 0-16,17 18 0 15,-17 1 0-15,17-3 0 0,-18 1 0 16,18 2 48-16,-17-2-48 16,17 18 0-16,-19-17 0 15,19 35 0-15,0-18 0 16,0 0 0-16,0 0 0 0,19 1 0 15,-2-1 51-15,-17 1-51 16,18-19 0-16,-1 18 0 0,0-17 0 16,1 17 0-16,1-17 0 15,-1-1 0-15,-1-17 0 16,0 0 0-16,-17 0 44 0,18 0-44 16,0 0 0-16,0 0 0 15,-1-17 0-15,0 17 0 16,1-18 0-16,0-17 0 0,-2 0 0 15,3-18 0-15,-3 17 57 16,-16 1-57-16,19 0 0 16,-19-1 0-16,0 2 0 0,0-1 0 15,-19-1 0-15,19 0 0 16,-16 19 0-16,16-19 0 16,-19 19 0-16,3-18 62 0,-20 17-62 15,19 1 0-15,0 17 0 16,17-19 0-16,-18 19 0 15,-18-17 0-15,19 0 56 0,0 17-56 16,-1-18 0-16,-1 18 0 16,1 0 0-16,1 0 0 15,0 0 0-15,-1 0 0 0,1 0 0 16,-2 0 0-16,19 18-268 16,0-18 268-16</inkml:trace>
  <inkml:trace contextRef="#ctx0" brushRef="#br0" timeOffset="150839.66">13157 2892 264 0,'0'0'0'0,"0"0"0"0,0 0 0 0,0 0 0 15,0 0 0-15,0 0 0 16,0 0 0-16,0 0 0 0,0 0 0 16,0 0 147-16,18 0-147 15,-18 18 0-15,0-1 0 16,17-17 0-16,-17 18 0 16,0 0 0-16,0-1 0 0,0 1 0 15,0-18 0-15,0 18 0 16,0-1 149-16,0 1-149 0,0 0 0 15,0-1 0-15,0 0 0 16,0 1 0-16,0-18 0 16,0 18 0-16,0 0 0 0,0-18 108 15,0 17-108-15,0-17 0 16,0 0 0-16,0 0 0 16,18 18 0-16,-18-18 0 15,18 0 0-15,-18 0 0 0,0 0 0 16,17 0 0-16,1 0 84 15,-1-18-84-15,1 18 0 0,-1 0 0 16,2 0 0-16,-1-17 0 16,-1 17 0-16,1 0 0 15,-1 0 0-15,1-18 0 0,-1 18 0 16,1 0 56-16,0 0-56 16,-18 0 0-16,17 0 0 15,-17 0 0-15,0-18 0 0,0 18 0 16,0 0 0-16,0 0-104 15,0 0 104-15,0 0 0 16,0 0 0-16,0 0 0 0,0-18 0 16,0 18 0-16,0-17 0 15,-17 17 0-15,17-17-104 16,0-1 104-16,0 0 0 0,0 18 0 16,-18-17 0-16,18-1 0 15,0 18 0-15,0-18 0 16,0 18 0-16,0-17 0 0,18-1 0 15,-18 18 33-15,0 0-33 16,0 0 0-16,0 0 0 0,0 0 0 16,0 0 0-16,0 0 0 15,0 0 0-15,0 18 0 16,0-1 85-16,17 1-85 0,-17 0 0 16,0-1 0-16,0 1 0 15,0 17 0-15,0-18 0 16,0 19 0-16,0-1 90 0,0 0-90 15,18 19 0-15,-18-19 0 16,0 1 0-16,0-19 0 16,17 18 0-16,-17 0 64 15,0-17-64-15,0 16 0 0,0-15 0 16,0-19 0-16,0 17 0 16,0-17 0-16,0 18 0 15,0-18 0-15,0 0 46 0,0 0-46 16,0 0 0-16,0 0 0 15,0 0 0-15,0 0 0 0,0 0 0 16,0 0 0-16,18 0-159 16,-18 0 159-16,0 0 0 15,0 0 0-15</inkml:trace>
  <inkml:trace contextRef="#ctx0" brushRef="#br0" timeOffset="152537.01">13704 3492 307 0,'0'0'0'0,"0"0"0"0,0 0 0 15,0 0 0-15,0 0 0 0,0 0 0 16,0 0 0-16,0 0 0 16,0 0 135-16,0 0-135 15,0 0 0-15,0 0 0 0,0 0 0 16,0 0 0-16</inkml:trace>
  <inkml:trace contextRef="#ctx0" brushRef="#br0" timeOffset="152966">13862 3069 359 0,'0'0'0'0,"0"0"0"16,0 0 0-16,0 0 142 0,0 0-142 15,0 0 0-15,0 0 0 16,0 0 0-16,0 17 0 15,0 0 0-15,0 1 0 0,0 0 0 16,0 0 112-16,0-1-112 16,0 1 0-16,0-1 0 15,0 19 0-15,0-18 0 0,0 17 0 16,0 1 0-16,0-1 111 16,0-1-111-16,0-16 0 15,0 0 0-15,0 16 0 0,0-15 0 16,0-2 0-16,19-17 10 15,-19 18-10-15,0-18 0 0,0 0 0 16,0 0 0-16,0 0 0 16,0 0 0-16,0 0 0 15,0 0 0-15</inkml:trace>
  <inkml:trace contextRef="#ctx0" brushRef="#br0" timeOffset="153422.87">14109 3121 401 0,'0'0'0'0,"0"0"0"0,-17 0 0 0,17 0 0 16,-18 18 0-16,18 0 0 15,-18-1 0-15,18 1 0 16,0 17 0-16,-17-17 123 0,17 17-123 15,-18 0 0-15,18-16 0 16,0 16 0-16,0-18 0 16,18 0 0-16,-18 1 0 0,17-18 0 15,1 18 0-15,0-18 122 16,-1 0-122-16,1 0 0 16,0-18 0-16,0 18 0 0,17-18 0 15,-17-16 0-15,17 16 0 16,-18 1 0-16,1-19 78 15,-18 1-78-15,0 17 0 0,0-18 0 16,0 19 0-16,0-1 0 16,-18 1 0-16,18 17 75 0,-17-18-75 15,-1 0 0-15,18 18 0 16,-17 0 0-16,-1 0 0 16,0 0 0-16,1 0 0 15,-1 0 0-15,18 0-240 0,0 18 240 16,0-18 0-16,0 0 0 15,0 0 0-15,0 0 0 16</inkml:trace>
  <inkml:trace contextRef="#ctx0" brushRef="#br0" timeOffset="153849.4">14445 3121 491 0,'0'0'0'0,"0"0"0"15,-18 0 0-15,1 0 0 16,17 0 0-16,-19 0 116 0,19 0-116 16,-17 18 0-16,-1 0 0 15,1-18 0-15,-1 35 0 16,0-18 0-16,1 37 0 0,17-19 0 16,0 18 0-16,0-35 0 15,0 34 0-15,0-34 0 16,17 0 0-16,19-2 0 0,-19 3 0 15,18-19 0-15,-16 0 0 16,-2-19 0-16,1 3 94 16,17 16-94-16,-17-18 0 0,-1 0 0 15,1 0 0-15,-1-16 0 16,-17-1 0-16,18-1 0 16,-18 1 75-16,-18-1-75 0,18 18 0 15,-17-17 0-15,17 35 0 16,-18-17 0-16,1 17 0 15,-1 0 0-15,1-18 0 0,17 18 0 16,-18 0-31-16,0 0 31 16,18 18 0-16,-17-18 0 0,17 0 0 15,0 0 0-15,0 0 0 16</inkml:trace>
  <inkml:trace contextRef="#ctx0" brushRef="#br0" timeOffset="154031.04">14674 3421 563 0,'0'0'0'0,"0"0"0"0,0 0 0 0,0 0 0 16,0 0 0-16,0 0 0 15,0 0 0-15,0 0 0 0,0 0-169 16,0 0 169-16</inkml:trace>
  <inkml:trace contextRef="#ctx0" brushRef="#br0" timeOffset="154526.57">15080 3157 251 0,'0'0'0'0,"0"0"0"0,0 0 0 16,0 0 0-16,-18 0 0 15,18 0 0-15,-17 0 186 16,-1 0-186-16,18 0 0 16,-18 0 0-16,1 0 0 0,-1 17 0 15,18-17 0-15,-17 18 0 16,-1-1 170-16,-1 19-170 15,19-1 0-15,-17 0 0 0,17 1 0 16,0-1 0-16,17 0 0 16,2-17 0-16,-19 0 0 0,18-2 0 15,-1 3 0-15,1-19 106 16,-1 0-106-16,1 0 0 16,0 0 0-16,17 0 0 15,-35-19 0-15,35 3 0 0,-18-2 68 16,1 0-68-16,-1-17 0 15,1 0 0-15,1-1 0 16,-19 19 0-16,-19-18 0 0,19 17 0 16,-18-18 0-16,18 36 0 15,-17-17 0-15,-1 17 41 16,1-18-41-16,-1 18 0 0,18 0 0 16,-17 0 0-16,17 0 0 15,-18 0 0-15,18 18-246 16,0-18 246-16</inkml:trace>
  <inkml:trace contextRef="#ctx0" brushRef="#br0" timeOffset="154982.11">15468 3209 498 0,'0'-17'0'0,"-18"17"0"15,18-18 0-15,-18 18 0 16,1 0 0-16,-1 0 0 16,0 0 0-16,1 18 140 0,-1-18-140 15,1 17 0-15,-1 1 0 16,-17 0 0-16,17 17 0 16,1 0 0-16,17-16 0 0,-18 16 0 15,36-18 0-15,-18 18 110 16,17-17-110-16,19-18 0 0,-19 18 0 15,36-18 0-15,-18 0 0 16,0 0 0-16,1-18 0 16,-1 0 0-16,1 0 76 15,-1 1-76-15,0 0 0 0,-18-1 0 16,-17-18 0-16,18 19 0 16,-18-1 0-16,-18 1 0 0,18-1 47 15,-17-18-47-15,17 19 0 16,0 17 0-16,-18-18 0 15,1 1 0-15,17 17 0 16,-18-18-25-16,1 18 25 0,17 0 0 16,-18 0 0-16,18 0 0 15,-18 18 0-15,18-18 0 16,0 0-254-16,0 0 254 0</inkml:trace>
  <inkml:trace contextRef="#ctx0" brushRef="#br0" timeOffset="155412.57">15926 3121 576 0,'0'0'0'0,"0"0"107"0,-17 0-107 16,-1-18 0-16,0 18 0 15,1 0 0-15,-1 18 0 16,-17-18 0-16,0 18 0 0,0 0 0 15,-1 17 0-15,18-18 0 16,1 19 0-16,-1-18 0 16,18 17 0-16,18 1 0 0,-18-19 80 15,17 1-80-15,18-1 0 16,-16 0 0-16,-2-17 0 16,19 18 0-16,-1-36 0 0,0 18 0 15,0 0 0-15,-17-17 0 16,17 0 0-16,0-1 75 15,-18 1-75-15,2-2 0 0,-1 2 0 16,-18-1 0-16,17 1 0 16,-17-19 0-16,0 18 55 15,-17-17-55-15,17 18 0 0,-18-1 0 16,-1 18 0-16,19-18 0 16,-35 18 0-16,18 0-15 0,-18 0 15 15,17 0 0-15,0 18 0 16,18-18 0-16,0 0 0 15</inkml:trace>
  <inkml:trace contextRef="#ctx0" brushRef="#br0" timeOffset="159187.15">13210 5997 38 0,'0'0'0'0,"0"0"0"0,0 0 0 15,0 0 0-15,0 0 0 0,0 0 0 16,0 0 0-16,0 0 0 16,0 0 0-16,0 0 171 15,18 0-171-15,-18 17 0 0,0-17 0 16,17 18 0-16,-17-1 0 16,0-17 0-16,0 18 0 15,0 0 0-15,0 0 0 0,0-2 0 16,0 3 147-16,0-2-147 15,-17 0 0-15,17 2 0 0,0-19 0 16,0 18 0-16,0-18 0 16,0 16 0-16,0-16 0 15,0 0 0-15,0 0 0 0,0 0 104 16,0 0-104-16,0 0 0 16,0 0 0-16,17 0 0 15,-17 0 0-15,0-16 0 0,18 16 85 16,-1 0-85-16,1 0 0 15,-1-18 0-15,2 18 0 16,-1 0 0-16,-1 0 0 0,1-19 60 16,-1 19-60-16,1 0 0 15,-1 0 0-15,1 0 0 16,0 0 0-16,-18 0 0 0,17 0 0 16,-17 0-7-16,0 0 7 15,0 0 0-15,0 0 0 16,0 0 0-16,0 0 0 0,0-17 0 15,0 17 0-15,0 0 0 16,0 0 0-16,0 0 0 16</inkml:trace>
  <inkml:trace contextRef="#ctx0" brushRef="#br0" timeOffset="159477.57">13475 5979 567 0,'0'0'0'0,"0"0"0"0,0 0 0 16,0 0 0-16,0 0 0 15,0 0 0-15,0 0 0 0,0 18 0 16,0-1 79-16,0 18-79 16,0-17 0-16,0 18 0 0,-18-20 0 15,18 37 0-15,0-16 0 16,0-3 0-16,0 20 0 16,0-37 0-16,-18 18 58 0,18 1-58 15,0-18 0-15,0 17 0 16,0-35 0-16,18 17 0 15,-18 0 0-15,0-17 0 0,0 0 0 16,18 19-101-16,-18-38 101 16,17 19 0-16,-17 0 0 15,0 0 0-15,0 0 0 0,0 0 0 16</inkml:trace>
  <inkml:trace contextRef="#ctx0" brushRef="#br0" timeOffset="159883.41">13704 6049 412 0,'0'0'0'0,"0"0"126"15,0 0-126-15,-18 18 0 16,1-18 0-16,17 18 0 0,-18 16 0 16,18-15 0-16,-17 15 0 15,17 19 0-15,-18-17 0 16,18 17 0-16,0-18 0 0,-18-17 0 15,36 18 0-15,-18-20 0 16,0-16 0-16,18 19 84 16,-18-19-84-16,17 0 0 0,1 0 0 15,-1 0 0-15,1 0 0 16,0-19 0-16,-1 3 0 0,1 16 0 16,-1-18 0-16,1-18 44 15,-1 1-44-15,1-1 0 16,-18 1 0-16,18 17 0 15,-18-16 0-15,-18 15 0 0,18-15 0 16,-18 15 0-16,18 3 48 16,-17 16-48-16,17-18 0 0,-18 18 0 15,18-18 0-15,-17 18 0 16,17 0 0-16,0 0 0 16,-18 0 0-16,18 0-214 15,0 0 214-15</inkml:trace>
  <inkml:trace contextRef="#ctx0" brushRef="#br0" timeOffset="160385.07">14021 6014 462 0,'0'0'0'0,"0"0"0"0,0 0 0 16,-17 0 0-16,17 18 103 0,-18-1-103 16,18 1 0-16,-17-18 0 15,17 18 0-15,0 0 0 16,0-18 0-16,0 16 0 0,0 3 0 16,0-19 66-16,0 17-66 15,17-17 0-15,1 17 0 16,-1-17 0-16,1 0 0 0,17 19 0 15,-17-19 0-15,17 18 58 16,-17-18-58-16,17 0 0 16,1 16 0-16,16-16 0 0,-34 0 0 15,-1 18 0-15,1-18 0 16,0 18 0-16,-18-18 0 0,0 17 43 16,0 2-43-16,-18-2 0 15,18 0 0-15,-18 1 0 16,1 0 0-16,-1 0 0 15,1 16 0-15,-18-15 0 0,-18-2 48 16,35 0-48-16,0-17 0 16,-17 19 0-16,-1-19 0 15,19 0 0-15,-1 0 0 0,18-19-78 16,-17 19 78-16,-1-17 0 16,18 17 0-16,0 0 0 15,0 0 0-15</inkml:trace>
  <inkml:trace contextRef="#ctx0" brushRef="#br0" timeOffset="160649.31">13951 6049 362 0,'0'0'0'0,"0"0"0"0,0 0 0 0,0 0 167 16,18 0-167-16,-1 0 0 15,1 0 0-15,-1 0 0 16,18-17 0-16,-17 17 0 0,17 0 0 16,1 0 97-16,-18-18-97 15,17 18 0-15,0 0 0 16,-17 0 0-16,17 0 0 0,-18 0 0 16,1 0 0-16,0 18 0 15,-1-1 0-15,-17-17-188 16,0 0 188-16</inkml:trace>
  <inkml:trace contextRef="#ctx0" brushRef="#br0" timeOffset="160862.61">14515 6455 457 0,'0'0'0'0,"0"0"0"0,0 0 0 16,0 0 0-16,0 0 0 16,0 0 133-16,18-17-133 0,-18 17 0 15,17-19 0-15,-17 19 0 16,0 0 0-16,0 0 0 16</inkml:trace>
  <inkml:trace contextRef="#ctx0" brushRef="#br0" timeOffset="162588.67">15027 6032 253 0,'0'0'0'0,"0"0"0"0,0-18 0 0,0 18 95 16,-18-17-95-16,18-1 0 15,0 18 0-15,0-18 0 16,-17 18 0-16,17-18 0 0,0 18 0 16,-18 0 0-16,1 0 0 15,-1 0 75-15,18 18-75 16,-19 0 0-16,2-18 0 15,17 35 0-15,-35-17 0 0,17 17 0 16,1 17 0-16,17-16 0 16,0 18 120-16,0-20-120 15,0-16 0-15,17-1 0 0,1 2 0 16,-18-2 0-16,17-17 0 16,1 17 81-16,-1-17-81 0,2 0 0 15,-19 18 0-15,18-36 0 16,17 18 0-16,-18 0 0 15,1-17 0-15,0 0 57 0,-1-2-57 16,1 2 0-16,-18-1 0 16,17-16 0-16,-17-3 0 15,18 20 0-15,-18-19 0 0,0 2 0 16,0 16 0-16,-18 0 55 16,18-17-55-16,-17 35 0 15,17-17 0-15,-18 17 0 16,18-18 0-16,-17 18 0 0,-1 0 0 15,18 0-86-15,-18 0 86 16,18 0 0-16,0 0 0 0,0 18 0 16,0-18 0-16,0 0 0 15,0 0 0-15</inkml:trace>
  <inkml:trace contextRef="#ctx0" brushRef="#br0" timeOffset="163037.37">15309 5979 500 0,'0'0'0'0,"-17"0"0"16,17-18 0-16,-18 18 0 0,0 0 112 16,18 0-112-16,-17 0 0 15,-1 18 0-15,1-18 0 16,17 18 0-16,0-1 0 0,-37 18 0 15,20 1 0-15,-1-2 0 16,18 19 60-16,-17-16-60 16,34-3 0-16,-17 1 0 0,35-16 0 15,-17-2 0-15,1 0 0 16,16 1 0-16,0-18 0 16,-17-18 0-16,-1 18 55 0,18-17-55 15,-35 17 0-15,18-17 0 16,-1 17 0-16,-17-19 0 15,18 2 0-15,0-1 0 0,-18-16 0 16,0 16 47-16,0-1-47 16,0-15 0-16,0 15 0 15,-18 3 0-15,18-2 0 0,-18 18 0 16,18-18-14-16,-17 18 14 16,17-18 0-16,-18 18 0 15,18 0 0-15,0 0 0 16,0 0 0-16,0 0 0 0,0 0 0 15</inkml:trace>
  <inkml:trace contextRef="#ctx0" brushRef="#br0" timeOffset="163519">15609 5943 438 0,'0'0'0'0,"0"0"0"16,-18 18 0-16,18-18 0 15,-17 0 103-15,-1 0-103 16,18 18 0-16,-17 0 0 0,17-1 0 16,-18 18 0-16,0 1 0 15,18-2 55-15,-17 2-55 16,17 0 0-16,0-18 0 0,17 16 0 15,-17-16 0-15,18-1 0 16,0 2 0-16,-1-2 0 16,1 0 0-16,17-17 0 0,-18 0 75 15,19 0-75-15,-1-17 0 16,-18 17 0-16,2-17 0 16,16-2 0-16,-17 2 0 0,-1-1 0 15,1-16 0-15,-1 16 0 16,-17-18 0-16,18 19 60 15,-18-18-60-15,0-1 0 16,0 18 0-16,-18-17 0 0,1 18 0 16,-1-1 0-16,1 18 0 15,-1 0 0-15,-17 0 0 0,16 0 0 16,2 0-58-16,-18 18 58 16,-1-1 0-16,19 1 0 15,17-18 0-15,0 0 0 0</inkml:trace>
  <inkml:trace contextRef="#ctx0" brushRef="#br0" timeOffset="169122.54">13140 7267 102 0,'0'0'0'15,"0"0"0"-15,0 0 0 0,0 0 0 16,17-18 0-16,-17 18 160 16,0-18-160-16,0 18 0 15,18-18 0-15,-18 18 0 0,17-17 0 16,-17 17 0-16,18 0 110 16,0-18-110-16,-1 18 0 15,1 0 0-15,-1 0 0 0,-17-18 0 16,18 36 0-16,-1-18 79 15,2 0-79-15,-19 0 0 16,0 18 0-16,0-1 0 0,0 1 0 16,0 0 0-16,0 0 0 15,0-1 0-15,0 1 0 16,-19-1 75-16,19 0-75 0,-17 1 0 16,17 0 0-16,-18-18 0 15,18 18 0-15,-17-1 0 16,17 1 0-16,-18-18 0 0,18 17 0 15,0-17 43-15,0 0-43 16,18 0 0-16,-18 18 0 16,17-18 0-16,-17 0 0 0,18 0 0 15,-1 0 0-15,-17 0 0 16,19 0 0-16,-1 18 0 16,-1-18 22-16,-17 0-22 0,18 18 0 15,-1-18 0-15,-17 0 0 16,18 17 0-16,-18-17 0 15,0 18 0-15,0-18 0 0,0 18 0 16,-18-18 49-16,18 17-49 16,-17 1 0-16,-1-18 0 15,1 18 0-15,17-1 0 0,-18-17 0 16,-18 17 0-16,18 1 0 16,1 0 0-16,-18-18 0 0,35 0 62 15,-36 0-62-15,19 0 0 16,-1 0 0-16,1-18 0 15,17 18 0-15,-18 0 0 16,18-18 0-16,-17 18 0 0,17 0 0 16,0-17-6-16,17 17 6 15,-17 0 0-15,18-17 0 0,-1 17 0 16,-17 0 0-16,0 0 0 16,0 0 0-16</inkml:trace>
  <inkml:trace contextRef="#ctx0" brushRef="#br0" timeOffset="170202.17">13757 7707 114 0,'0'0'0'0,"0"0"0"0,0 0 0 16,0 0 160-16,0 0-160 16,0 0 0-16,0 0 0 0,0 0 0 15,0 0 0-15,0 0 0 16,0 0 84-16,0 0-84 15,0 0 0-15,0 0 0 0,0 0 0 16,0 0 0-16,0 0 0 16,0 0 0-16,0 18 0 15,0-18 0-15,0 18 0 0,0-18 0 16,0 0 100-16,0 17-100 16,0-17 0-16,0 0 0 15,17 0 0-15,-17 0 0 0,0-17 0 16,18 17 0-16,-18 0 0 15,0-18 49-15,0 18-49 16,0-18 0-16,0 18 0 0,0 0 0 16,0-17 0-16,0 17 0 15,0 0 0-15,-18 0 93 0,18 0-93 16,0 0 0-16,0 0 0 16,0 0 0-16,0 0 0 15,0 0 0-15,0 0 0 0,0 0 0 16,0 17 45-16,0-17-45 15,0 18 0-15,0 0 0 16,18-18 0-16,-18 0 0 16,0 0 0-16,0 0 0 0</inkml:trace>
  <inkml:trace contextRef="#ctx0" brushRef="#br0" timeOffset="172506.15">14198 7302 70 0,'0'-18'0'0,"-18"1"0"16,18-1 0-16,-17 0 0 16,17 0 0-16,0 1 0 15,-18 17 172-15,18 0-172 0,0 0 0 16,0 0 0-16,0 0 0 16,0 0 0-16,-18 0 0 15,0 17 0-15,18 1 0 0,-17 0 152 16,-1 17-152-16,0 0 0 15,1 18 0-15,-1 0 0 16,1 0 0-16,-1 0 0 0,18-18 0 16,0 1 126-16,0-2-126 15,18 2 0-15,-18-18 0 16,17-1 0-16,-17-17 0 0,18 18 0 16,-1-18 0-16,1 18 87 15,0-18-87-15,-18 0 0 16,17-18 0-16,1 18 0 0,0-18 0 15,0 18 0-15,-18-17 0 16,17-1 0-16,1 0 0 16,-18 0 68-16,18 1-68 0,-18 0 0 15,0-1 0-15,0 18 0 16,0-18 0-16,-18 1 0 16,18 17 0-16,-18 0 0 15,1 0 0-15,-1 0 0 0,18 0 62 16,-18 0-62-16,0 0 0 15,18 17 0-15,-17 1 0 0,17-18 0 16,-18 18-52-16,18-1 52 16,0-17 0-16,0 35 0 15,0-35 0-15,0 18 0 0,18-18 0 16,-18 0 0-16,0 0 0 16,0 0 0-16,0 0-206 0,0 0 206 15</inkml:trace>
  <inkml:trace contextRef="#ctx0" brushRef="#br0" timeOffset="173188.18">14498 7267 268 0,'0'0'0'0,"0"0"0"16,0 0 0-16,-18-18 0 0,18 18 139 16,0-18-139-16,-17 18 0 15,17 0 0-15,-18 0 0 16,0 0 0-16,18 0 0 0,-17 0 0 15,-2 0 0-15,2 18 0 16,17-18 0-16,-18 18 92 0,1-1-92 16,-1 1 0-16,18-1 0 15,-18 0 0-15,18 1 0 16,0 0 0-16,-17 0 0 16,17-1 73-16,17 1-73 0,-17-18 0 15,0 17 0-15,18-17 0 16,0 0 0-16,-18 0 0 15,17-17 0-15,1 17 53 0,-1 0-53 16,2-18 0-16,-19 1 0 16,17-1 0-16,1 0 0 15,0 18 0-15,-18-18 0 0,17 1 0 16,-17 0 0-16,18 17 38 16,-18-18-38-16,0 18 0 0,0 0 0 15,0 0 0-15,0 0 0 16,0 18 0-16,0-18 0 15,0 17 0-15,0 0 63 0,0 1-63 16,0 0 0-16,0 17 0 16,0 0 0-16,0 19 0 15,0-37 0-15,0 19 0 16,0-1 0-16,0-17 43 0,0-1-43 16,0 18 0-16,0-35 0 15,0 18 0-15,0 0 0 16,17-18 0-16,-17 17 0 0,0-17 0 15,0 0 0-15,18 0 0 16,-18 0-231-16,0 0 231 0</inkml:trace>
  <inkml:trace contextRef="#ctx0" brushRef="#br0" timeOffset="173730.07">14727 7267 437 0,'0'0'0'0,"0"0"0"0,0 0 0 16,0 0 0-16,0 0 0 0,-17 17 97 15,17-17-97-15,-18 18 0 16,18-1 0-16,0 0 0 0,-18 1 0 15,18 0 0-15,0-18 0 16,0 18 0-16,0-18 0 16,0 17 53-16,18-17-53 0,-18 0 0 15,18 0 0-15,-18 18 0 16,17-18 0-16,1 0 0 16,-1 0 64-16,1 0-64 0,-1 17 0 15,1-17 0-15,0 0 0 16,-1 0 0-16,-17 0 0 15,18 18 0-15,-1-18 0 0,1 0 0 16,-18 18 0-16,17 0 49 16,-17-1-49-16,0-17 0 15,0 18 0-15,0 0 0 0,0-1 0 16,-17 1 0-16,17 0 0 16,-18-1 51-16,1 0-51 15,-1 1 0-15,1 0 0 0,17 0 0 16,-18-18 0-16,0 17 0 15,1-17 15-15,-1 0-15 16,1 0 0-16,17 0 0 0,-18 0 0 16,18-17 0-16,-17 17 0 15,17-18 0-15,-18 0-230 16,18 18 230-16</inkml:trace>
  <inkml:trace contextRef="#ctx0" brushRef="#br0" timeOffset="174041.95">14674 7284 388 0,'0'0'0'0,"0"0"0"0,0 0 0 15,0 0 0-15,0 0 133 16,0 0-133-16,18 0 0 0,0 0 0 15,-1 0 0-15,1 0 0 16,-1 0 0-16,1 0 100 16,-1 0-100-16,1 0 0 15,17 0 0-15,-17 0 0 0,17-17 0 16,1 17 0-16,-18 0 0 16,-1 0 0-16,1 0 0 0,17 0-2 15,-17 0 2-15,-1 0 0 16,-17 0 0-16,0 0 0 15,0 0 0-15</inkml:trace>
  <inkml:trace contextRef="#ctx0" brushRef="#br0" timeOffset="174733.45">15097 7690 237 0,'0'0'0'0,"0"0"134"0,0 0-134 16,0 0 0-16,0 0 0 15,0 0 0-15,0 0 0 0,0 0 0 16,0 0 0-16,0 0 0 16,0 0 136-16,0 0-136 15,0 0 0-15,0 0 0 0,0 0 0 16,0 0 0-16,0 0 0 15,0 0 0-15,0 0 0 16,0 0 0-16,0 0 65 0,0 0-65 16,0 0 0-16,0-18 0 15,18 18 0-15,-18 0 0 16,0 0 0-16,0 0 0 0</inkml:trace>
  <inkml:trace contextRef="#ctx0" brushRef="#br0" timeOffset="175322.81">15397 7284 392 0,'0'0'0'15,"0"0"0"-15,0 0 109 0,0 0-109 16,-18-17 0-16,18 17 0 16,-17 0 0-16,17 0 0 15,0 0 0-15,-18 17 0 0,18-17 0 16,0 18 0-16,-17-1 0 16,17 18 63-16,-18-17-63 15,1 17 0-15,17 0 0 0,-18 1 0 16,0-1 0-16,18-17 0 15,0 17 79-15,0-17-79 0,18 17 0 16,0-18 0-16,-18 1 0 16,17 0 0-16,1-18 0 15,-1 0 0-15,-17 0 61 0,18 0-61 16,-1 0 0-16,19 0 0 16,-19-18 0-16,1 18 0 15,0-18 0-15,-18 1 43 0,18 0-43 16,-1-1 0-16,1-17 0 15,-18-1 0-15,18 1 0 16,-18-1 0-16,0 19 0 0,0-18 0 16,0 17 0-16,0-18 0 15,-18 19 33-15,0 0-33 16,18-1 0-16,-17 18 0 0,-1 0 0 16,18-17 0-16,-18 17 0 15,0 0 0-15,18 0-75 16,-17 0 75-16,17 17 0 0,0-17 0 15,-18 18 0-15,18-18 0 16,0 0 0-16,0 0 0 16,0 0 0-16</inkml:trace>
  <inkml:trace contextRef="#ctx0" brushRef="#br0" timeOffset="176002.46">15750 7231 255 0,'0'0'0'0,"0"0"0"0,0 0 133 0,0 0-133 15,0 0 0-15,0 0 0 16,0 0 0-16,0 0 0 15,-17 0 0-15,17 18 57 0,-19-18-57 16,19 18 0-16,-17-18 0 16,-1 17 0-16,18 1 0 15,-17-1 98-15,17 0-98 0,0 1 0 16,-18 18 0-16,18-19 0 16,-18 18 0-16,18 1 0 15,0-18 0-15,0 17 0 0,0-17 0 16,0 17 94-16,0-17-94 15,0-1 0-15,0 18 0 16,0-17 0-16,18 0 0 0,0-1 0 16,-18-17 0-16,17 18 0 15,-17 0 0-15,18-18 0 0,-1 0 81 16,-17 0-81-16,19 0 0 16,-2 0 0-16,1-18 0 15,0 0 0-15,-1 18 0 16,1-17 0-16,-1-1 0 0,-17 18 0 15,18-18 52-15,-1 0-52 16,-17 1 0-16,18 0 0 16,0-1 0-16,-18-17 0 0,0 17 0 15,17 0 38-15,-17-17-38 16,0 17 0-16,0 0 0 16,0 1 0-16,0-1 0 0,-17 1 0 15,17-1 0-15,0 0 0 16,-18 18 0-16,18-18 26 15,0 1-26-15,-18 17 0 0,18-17 0 16,0 17 0-16,-17-18 0 16,17 18 0-16,-18 0 0 15,18 0 0-15,0 0-105 0,-17 18 105 16,17-18 0-16,-18 0 0 16,18 0 0-16,0 0 0 0</inkml:trace>
  <inkml:trace contextRef="#ctx0" brushRef="#br0" timeOffset="176804.12">16173 7213 283 0,'0'0'0'0,"0"0"0"0,0 0 0 16,-17 0 0-16,17 0 0 16,-18 0 0-16,18 0 128 15,-18 18-128-15,18 0 0 0,-17-18 0 16,-1 18 0-16,1 17 0 16,-1-1 0-16,1 2 0 15,-1-1 0-15,-1 18 0 0,19-35 103 16,-17 35-103-16,-1-35 0 15,18 17 0-15,0 0 0 0,18-18 0 16,-18 1 0-16,17 0 111 16,-17 0-111-16,19-18 0 15,-1 17 0-15,-1-17 0 16,1 0 0-16,-1 0 0 0,1 0 76 16,-1-17-76-16,1 17 0 15,17-18 0-15,-17 0 0 0,17-17 0 16,-18 18 0-16,1-19 0 15,1 1 54-15,-2 0-54 16,-17-1 0-16,18 1 0 0,-18 0 0 16,17-1 0-16,-17 1 0 15,0 0 0-15,0 18 0 16,-17-1 53-16,-1 0-53 0,18 18 0 16,-36-18 0-16,18 1 0 15,1 17 0-15,-1 0 0 16,-17 17 0-16,18-17 0 0,-1 18 0 15,0 0-242-15,18-18 242 16</inkml:trace>
  <inkml:trace contextRef="#ctx0" brushRef="#br0" timeOffset="181933.67">13404 17831 177 0,'0'0'0'0,"0"0"0"15,0 0 0-15,0 0 167 16,0 0-167-16,0 0 0 16,-17 0 0-16,-1 18 0 0,18-18 0 15,-17 18 0-15,17-18 92 16,-18 17-92-16,18 1 0 16,-19 0 0-16,2-1 0 0,-1 1 0 15,18 0 0-15,-17-18 0 16,17 18 0-16,-18-1 44 15,1 1-44-15,17-18 0 0,0 17 0 16,0-17 0-16,-18 0 0 16,18 0 0-16,0 0 82 15,0 0-82-15,0 0 0 0,0-17 0 16,0-1 0-16,0 18 0 16,18-17 0-16,-18-1 0 15,0 0 50-15,17 0-50 0,-17 1 0 16,18-1 0-16,-18 0 0 15,17 1 0-15,1-1 0 0,-18 0 0 16,0 18 0-16,17 0 0 16,-17 0 66-16,0 0-66 15,0 18 0-15,0 0 0 16,19-18 0-16,-19 17 0 0,0 1 0 16,0 0 58-16,0-1-58 15,0 1 0-15,0 0 0 0,0 17 0 16,-19-17 0-16,19 17 0 15,0-17 0-15,0 17 0 16,0 0 0-16,0-17 56 16,0 17-56-16,0 0 0 0,0-17 0 15,0 17 0-15,0-17 0 16,0 17 0-16,0-17 40 0,0 18-40 16,0-19 0-16,0 0 0 15,0 19 0-15,0-36 0 16,0 17 0-16,0 1 0 0,0-18 0 15,0 0 0-15,0 0 0 16,0 0 0-16</inkml:trace>
  <inkml:trace contextRef="#ctx0" brushRef="#br0" timeOffset="190006.08">13986 17884 205 0,'0'0'0'0,"0"0"0"0,0 0 0 16,0 0 0-16,0 0 155 16,-17 0-155-16,-1 0 0 0,18 0 0 15,-18 0 0-15,1 0 0 16,-1 0 0-16,18 18 0 16,-17-18 0-16,17 0 0 0,-19 18 0 15,19-18 0-15,-17 17 127 16,17 1-127-16,-18 0 0 15,18 0 0-15,-18-1 0 16,18 18 0-16,0 1 0 0,-17-19 85 16,17 18-85-16,0-17 0 15,17 18 0-15,-17-1 0 0,18-18 0 16,0 1 0-16,-1 17 0 16,-17-17 0-16,19 0 0 15,-2-18 0-15,1 17 0 0,-1-17 78 16,1 0-78-16,0 0 0 15,17 0 0-15,-18-17 0 16,-17 17 0-16,18-18 0 0,-1 0 0 16,1 1 0-16,0-19 73 15,-1 1-73-15,1-18 0 0,0 18 0 16,-18 0 0-16,0-1 0 16,0 1 0-16,-18 0 0 15,0 17 57-15,1-17-57 0,17 17 0 16,-18 18 0-16,0-18 0 15,1 18 0-15,17-17 0 16,-18 17 0-16,18 0 0 16,0 0 36-16,-17 0-36 0,17 0 0 15,0 0 0-15,0 0 0 16,0 0 0-16,17 0 0 16,-17 0 0-16,0 0 0 0,0 0 0 15</inkml:trace>
  <inkml:trace contextRef="#ctx0" brushRef="#br0" timeOffset="190648.09">14216 17708 288 0,'0'0'0'0,"0"0"0"0,0 0 0 16,0 0 0-16,0 0 0 15,0 0 0-15,0 0 0 0,0 0 0 16,0 18 0-16,-18-1 0 15,18-17 150-15,0 36-150 16,0-18 0-16,-18-1 0 0,18 0 0 16,0 1 0-16,0 17 0 15,0-17 0-15,0 0 95 16,0-1-95-16,0 1 0 0,0 0 0 16,0 0 0-16,0-1 0 15,0-17 0-15,0 18 0 16,18-18 0-16,-18 17 0 0,0-17 72 15,0 0-72-15,0 0 0 16,0 0 0-16,18 0 0 16,-18 0 0-16,0 0 0 0,17-17 0 15,-17 17 0-15,18 0 57 16,-18-18-57-16,17 18 0 16,-17 0 0-16,18-17 0 0,-18 17 0 15,17 0 0-15,-17 0 37 16,18 0-37-16,0 0 0 0,-18 0 0 15,17 0 0-15,-17 0 0 16,18 0 0-16,-1 0 0 16,-17 0 29-16,0 0-29 15,19 17 0-15,-19-17 0 0,0 0 0 16,0 0 0-16,0 0 0 16,17 0-218-16,-17 0 218 0,0-17 0 15,0 17 0-15,0 0 0 16</inkml:trace>
  <inkml:trace contextRef="#ctx0" brushRef="#br0" timeOffset="191002.31">14427 17690 459 0,'0'0'0'0,"0"0"0"0,0 0 0 15,0 18 0-15,0 0 0 16,0-1 134-16,0 2-134 0,0 16 0 16,0-18 0-16,0 36 0 15,0-18 0-15,0 18 0 16,0-17 87-16,0-1-87 16,0 0 0-16,0 0 0 0,0 0 0 15,0 1 0-15,0-1 0 16,18-17 59-16,-18 17-59 0,0-17 0 15,0-1 0-15,0-17 0 16,0 18 0-16,18-18 0 16,-18 18 0-16,0-18 0 0,0 0-181 15,0 0 181-15,0 0 0 16,17 0 0-16,-17 0 0 16,0 0 0-16,0 0 0 0</inkml:trace>
  <inkml:trace contextRef="#ctx0" brushRef="#br0" timeOffset="191737.64">14550 17814 389 0,'0'0'137'0,"0"0"-137"0,0 0 0 15,18-17 75-15,-18 17-75 0,18-18 0 16,-18 18 0-16,17 0 0 16,-17 0 0-16,18-17 0 15,-1 17 0-15,-17 0 0 0,18 17 0 16,0-17 32-16,-18 18-32 15,0-18 0-15,18 17 0 16,-18 0 0-16,0 1 0 0,18 0 0 16,-18-1 25-16,0 1-25 15,0 0 0-15,0-1 0 16,0 1 0-16,0 0 0 0,0 0 0 16,0 17 0-16,-18-18 0 15,18 19 0-15,0-19 28 16,0 1-28-16,-18 17 0 0,18-17 0 15,0 0 0-15,0-1 0 16,0 1 0-16,-18-18 17 16,18 17-17-16,0 1 0 0,0 0 0 15,-18-1 0-15,18-17 0 16,0 18 0-16,0-18 0 0,0 18 8 16,0-1-8-16,0-17 0 15,0 0 0-15,18 18 0 16,-18-18 0-16,0 0 0 0,0 0 0 15,18 18 0-15,-18-18 0 16,18 0 0-16,-18 0 22 16,18 0-22-16,-1 0 0 15,1 0 0-15,-1 0 0 0,1 0 0 16,-18 0 0-16,17 0 0 16,1 0 0-16,0 0 0 15,-18 0 0-15,17 18 25 0,1-18-25 16,-1 0 0-16,-17 0 0 15,18 0 0-15,-18 0 0 0,0 17 0 16,17-17 0-16,-17 0 0 16,0 0 0-16,0 0 0 15,0 0-227-15,0 0 227 0,0 0 0 16,0 0 0-16,0 0 0 16</inkml:trace>
  <inkml:trace contextRef="#ctx0" brushRef="#br0" timeOffset="191949.74">15027 18308 489 0,'0'0'0'0,"0"0"145"0,0 0-145 16,0 0 0-16,0 0 0 15,0 0 0-15,0 0 0 16,0 0 0-16,0 0 0 16,0 0 0-16</inkml:trace>
  <inkml:trace contextRef="#ctx0" brushRef="#br0" timeOffset="192527.04">15204 17814 392 0,'0'0'0'0,"0"0"0"16,0 0 0-16,-19 0 0 15,19 0 0-15,-18 17 131 0,1 1-131 16,17 0 0-16,-18-1 0 16,18 1 0-16,-17 35 0 15,17-17 0-15,-18-1 0 0,18 18 0 16,0-18 73-16,18 0-73 16,-18 1 0-16,17-1 0 15,1 0 0-15,-1-17 0 0,1 17 0 16,1-35 76-16,-19 18-76 15,17-18 0-15,1 0 0 16,-1 0 0-16,-17 0 0 0,18-18 0 16,0 18 0-16,-1-18 0 15,1 1 0-15,-18-1 0 0,17-17 81 16,-17 17-81-16,0 1 0 16,0-19 0-16,18 1 0 15,-18 17 0-15,-18-17 0 16,18 17 0-16,0-17 0 0,-17 18 0 15,-1-1 0-15,18 0 67 16,-17 18-67-16,-1-18 0 16,0 18 0-16,18 0 0 0,-17-17 0 15,-1 34 0-15,18-17 0 16,-17 0-69-16,17 0 69 16,0 18 0-16,0-18 0 0,0 0 0 15,0 0 0-15,0 0-225 16,0 0 225-16</inkml:trace>
  <inkml:trace contextRef="#ctx0" brushRef="#br0" timeOffset="193071.52">15574 17814 465 0,'0'0'0'0,"0"0"0"0,0 0 0 0,-18 17 0 16,1-17 0-16,17 0 0 15,-18 0 0-15,0 18 0 0,1-18 0 16,17 18 119-16,-18-1-119 16,18 1 0-16,-18 0 0 15,18-1 0-15,-18 37 0 0,1-19 0 16,17 0 0-16,0 0 66 15,17 0-66-15,-17-17 0 16,18 18 0-16,0-1 0 0,-18-18 0 16,18 1 0-16,-1 17 63 15,1-35-63-15,0 18 0 16,-1-18 0-16,1 0 0 0,-1 0 0 16,-17-18 0-16,18 18 0 15,-18-17 0-15,17-1 69 16,1 0-69-16,-18 1 0 0,18-1 0 15,-1-35 0-15,-17 18 0 16,0 0 0-16,0-1 53 16,0 1-53-16,-17 0 0 0,17-1 0 15,-18 1 0-15,0 17 0 16,1 1 0-16,17-1 0 16,-18 18 0-16,1 0 8 0,-1-18-8 15,18 18 0-15,-17 0 0 16,17 18 0-16,-18-18 0 0,18 0 0 15,0 18 0-15,0-18 0 16,0 0 0-16,0 0-253 16,0 0 253-16</inkml:trace>
  <inkml:trace contextRef="#ctx0" brushRef="#br0" timeOffset="193613.69">15891 17779 481 0,'0'0'0'0,"0"0"0"0,0 0 0 16,-18 0 0-16,18 18 0 15,0-18 0-15,-17 17 118 0,-1-17-118 16,18 17 0-16,-17 1 0 15,17 0 0-15,-18-1 0 16,18 19 0-16,-17-1 0 0,17-17 65 16,0 17-65-16,0 0 0 15,0-17 0-15,0 0 0 0,17 17 0 16,-17-18 0-16,18 1 56 16,-1 0-56-16,1 0 0 15,-1-18 0-15,1 0 0 16,0 0 0-16,-1 0 0 0,1 0 0 15,-1-18 0-15,1 0 0 16,-1 18 64-16,-17-18-64 0,19 1 0 16,-1-18 0-16,-18 17 0 15,17 0 0-15,-17-17 0 16,0 0 0-16,0-1 0 0,0 1 62 16,0 17-62-16,-17-17 0 15,17 17 0-15,-18 1 0 16,-1-18 0-16,19 18 0 0,-17-2 0 15,-1 19 45-15,1 0-45 16,-1-17 0-16,-17 17 0 16,17 0 0-16,18 0 0 15,-17 0 0-15,-1 0 0 0,1 0 0 16,17 0 0-16,0 0 0 16</inkml:trace>
  <inkml:trace contextRef="#ctx0" brushRef="#br0" timeOffset="207683.55">29932 12364 208 0,'0'0'0'0,"0"0"122"0,0 0-122 0,0 0 0 15,0 0 0-15,0 0 0 16,0 0 0-16,0 0 0 15,0 0 0-15,0 0 106 0,0 0-106 16,0 0 0-16,0 18 0 16,0-1 0-16,-18 0 0 15,18-17 0-15,0 18 0 0,0 0 97 16,-17 0-97-16,17-18 0 16,0 17 0-16,0 1 0 15,0-18 0-15,0 17 0 16,17-17 0-16,-17 0 88 0,18 18-88 15,-18-18 0-15,17 0 0 16,1 0 0-16,-18 0 0 0,18 18 0 16,-1-18 0-16,1 0 0 15,-1 0 0-15,1 0 0 16,-1 0 68-16,1 18-68 0,0-18 0 16,-1 17 0-16,2-17 0 15,-19 18 0-15,0-18 0 16,17 17 0-16,-17 1 0 0,0 0 0 15,0 0 74-15,-17-18-74 16,17 17 0-16,-19 0 0 16,2-17 0-16,-1 18 0 0,0 0 0 15,1-18 0-15,-1 18 0 16,1-18 53-16,-1 17-53 0,1-17 0 16,-1 0 0-16,-17 0 0 15,17 0 0-15,1 0 0 16,17-17 0-16,-18 17 0 15,0 0 0-15,18 0 0 0,0 0-244 16,0 0 244-16</inkml:trace>
  <inkml:trace contextRef="#ctx0" brushRef="#br0" timeOffset="207977.49">29825 12364 378 0,'0'0'0'0,"0"0"0"16,18-18 0-16,-18 18 0 16,18-18 0-16,0 18 0 15,0 0 0-15,-18-16 124 0,17 16-124 16,18 0 0-16,-17 0 0 16,17 0 0-16,0 0 0 15,0 0 0-15,1 0 95 0,0 0-95 16,-19 16 0-16,1-16 0 15,17 0 0-15,-17 0 0 16,17 0 0-16,-18 0 0 0,-17 0 0 16,18 0-51-16,-1 18 51 15,-17-18 0-15,0 0 0 16,0 0 0-16</inkml:trace>
  <inkml:trace contextRef="#ctx0" brushRef="#br0" timeOffset="208529.76">30372 12470 369 0,'0'0'0'0,"0"0"0"0,0 0 102 0,0 0-102 15,-17 0 0-15,17 0 0 16,-18 0 0-16,18 0 0 16,-18 0 0-16,1 17 47 0,-1 1-47 15,18-18 0-15,0 17 0 16,-17 1 0-16,-1 18 0 15,18-19 0-15,0 1 0 0,-17 17 72 16,34-17-72-16,-17 0 0 16,18-1 0-16,-18-17 0 15,17 17 0-15,-17-17 0 0,18 0 0 16,-1 0 0-16,1 0 80 16,0-17-80-16,-1 17 0 15,1-17 0-15,0-1 0 0,0 0 0 16,0 0 0-16,-18 1 0 15,17-1 0-15,-17 1 75 16,18-19-75-16,-18 18 0 0,0-17 0 16,0 18 0-16,-18-1 0 15,18 0 0-15,0 18 0 16,-17-18 0-16,17 18 9 0,0 0-9 16,-18 0 0-16,18 0 0 15,0 18 0-15,0-18 0 16,0 0 0-16,0 0 0 0</inkml:trace>
  <inkml:trace contextRef="#ctx0" brushRef="#br0" timeOffset="208760.11">30654 12734 488 0,'0'0'161'0,"0"0"-161"16,0 0 0-16,0 0 0 0,0 0 0 15,0 0 0-15,0 0 0 16,0 0 0-16,0 0 0 16,0 0 0-16,0 0-195 0,0 0 195 15</inkml:trace>
  <inkml:trace contextRef="#ctx0" brushRef="#br0" timeOffset="209252.17">30849 12505 298 0,'0'-18'0'0,"0"1"0"16,0 17 0-16,-18 0 0 15,18 0 0-15,-17-18 0 16,17 18 0-16,-18 0 0 0,0 0 170 16,18 18-170-16,-17-18 0 15,-1 17 0-15,18 1 0 0,-17-18 0 16,17 17 0-16,0 1 128 16,0 0-128-16,0 17 0 15,0 0 0-15,0-17 0 16,0 0 0-16,17 0 0 0,1 16 0 15,-1-34 0-15,1 18 103 16,0 0-103-16,-1-18 0 16,1 0 0-16,17 0 0 0,-18 0 0 15,1-18 0-15,1 0 0 16,-2 18 0-16,-17-17 97 16,18 0-97-16,-18-19 0 0,16 18 0 15,-16 1 0-15,0-1 0 16,0-17 0-16,0 17 0 15,-16 0 66-15,16 1-66 0,-18 17 0 16,18-18 0-16,0 1 0 16,-17 17 0-16,-2 0 0 0,19 0 0 15,-18 0 0-15,1 0-165 16,17 0 165-16,0 0 0 16,0 0 0-16,0 0 0 15</inkml:trace>
  <inkml:trace contextRef="#ctx0" brushRef="#br0" timeOffset="209765.13">31131 12505 329 0,'0'0'0'0,"0"0"0"0,0 0 0 16,0 0 0-16,0-18 0 16,-18 18 0-16,18 0 155 15,-17 18-155-15,-2-18 0 16,19 0 0-16,-16 17 0 0,16-17 0 16,-18 18 0-16,18 0 0 15,-18 0 0-15,18-1 0 16,0 1 118-16,0-1-118 0,0 1 0 15,0 0 0-15,0 0 0 16,0-1 0-16,18 0 0 0,-18-17 0 16,18 0 0-16,-2 0 98 15,-16 0-98-15,19 0 0 16,-2 0 0-16,1-17 0 16,-18 17 0-16,17-17 0 0,-17-1 97 15,17 0-97-15,-17 0 0 16,19 1 0-16,-19-1 0 15,0-17 0-15,0 17 0 0,0 0 0 16,0 1 0-16,0 17 0 16,0-18 60-16,-19 18-60 0,19-17 0 15,0 17 0-15,-17 0 0 16,17 0 0-16,0 17-173 16,-17-17 173-16,17 0 0 0,0 0 0 15,0 0 0-15</inkml:trace>
  <inkml:trace contextRef="#ctx0" brushRef="#br0" timeOffset="210278.42">31413 12522 449 0,'0'0'0'0,"0"0"0"0,0 0 0 0,0 0 0 16,0 0 0-16,-18 0 0 15,18 0 0-15,-17 0 0 16,-1 0 0-16,1 0 0 0,17 18 91 16,-18 0-91-16,18 0 0 15,-17-1 0-15,17 1 0 16,-18-1 0-16,18 1 0 0,0 18 0 15,0-19 0-15,0 0 106 16,0 1-106-16,18 18 0 0,-1-19 0 16,-17-17 0-16,18 18 0 15,-1-18 93-15,1 0-93 16,-1 0 0-16,1 0 0 16,-18 0 0-16,18-18 0 0,-1 18 0 15,2-17 85-15,-3-1-85 16,-16-18 0-16,19 19 0 0,-2 0 0 15,-17-19 0-15,0 18 0 16,0-17 60-16,0 18-60 16,0-1 0-16,-17 0 0 0,-2 18 0 15,19-18 0-15,-16 18 0 16,-3 0 0-16,2 0 0 16,-1 0-68-16,0 18 68 0,1-18 0 15,17 0 0-15,0 0 0 16,0 0 0-16</inkml:trace>
  <inkml:trace contextRef="#ctx0" brushRef="#br0" timeOffset="-213029.42">28274 17338 23 0,'0'0'0'0,"0"0"0"0,0 0 0 16,0 0 0-16,0 0 0 16,0 0 0-16,0 0 0 0,0 0 91 15,0 0-91-15,0 0 0 16,0 0 0-16,-19 0 0 16,19 0 0-16,-17 0 0 0,17 0 0 15,0-18 0-15,0 18 112 16,0 0-112-16,-18 0 0 15,18 0 0-15,0-18 0 0,0 18 0 16,0 0 0-16,0-16 0 16,0 16 0-16,-17-19 0 15,17 19 0-15,17-17 104 0,-17-2-104 16,0 19 0-16,0 0 0 16,0-16 0-16,18 16 0 15,-18-17 0-15,17 17 0 0,-17 0 0 16,19 0 80-16,-19 0-80 15,18 0 0-15,-18 0 0 16,17 0 0-16,-17 17 0 0,18-17 0 16,-18 16 0-16,17-16 0 15,-17 19 0-15,18-2 0 16,-18 2 71-16,0-3-71 0,17 2 0 16,-17 0 0-16,0 0 0 15,18 18 0-15,-18-19 0 0,0 0 0 16,0 1 0-16,0 0 0 15,0-1 64-15,0 1-64 16,0 16 0-16,0-15 0 0,0-2 0 16,0 1 0-16,0-18 0 15,-18 19 69-15,18-3-69 16,0 1 0-16,-17-17 0 0,17 19 0 16,0-19 0-16,-18 17 0 15,18-17 0-15,0 0 0 16,0 17 0-16,-17-17 0 0,17 0 47 15,0 0-47-15,0 0 0 16,0 0 0-16,0 0 0 16,0 0 0-16,0 0 0 0,0 0 0 15,0 0 0-15,0 0 0 16,0 0 0-16,0 0 0 16,17 0 10-16,-17 0-10 0,0 0 0 15,18 0 0-15,-1 0 0 16,-17 0 0-16,18 0 0 15,-18 0 8-15,18 0-8 0,-1 18 0 16,-17-18 0-16,18 0 0 16,-18 0 0-16,17 0 0 15,1 0 0-15,-18 0 0 0,17 18 0 16,-17-18 9-16,18 0-9 16,-18 0 0-16,19 0 0 15,-19 0 0-15,0 0 0 0,17 0 0 16,-17 0 0-16,0 0 0 15,0 0 0-15,0 0 0 16,0 0 1-16,0 0-1 0,0 0 0 16,0 0 0-16,0 0 0 15,0 0 0-15,0 0 0 0</inkml:trace>
  <inkml:trace contextRef="#ctx0" brushRef="#br0" timeOffset="-212782.5">28697 17620 446 0,'0'0'0'0,"0"0"0"0,0 0 0 15,0 0 0-15,0 0 0 16,0 0 0-16,0 0 0 16,0-16 0-16,17 16-134 0,-17 0 134 15,0 0 0-15</inkml:trace>
  <inkml:trace contextRef="#ctx0" brushRef="#br0" timeOffset="-212119.03">28803 17144 318 0,'0'0'0'0,"0"0"0"0,0 0 0 16,0 0 127-16,-18 18-127 16,18-1 0-16,0 2 0 15,0-2 0-15,0-1 0 0,-18 3 0 16,18-2 78-16,0-17-78 15,0 19 0-15,0-19 0 16,0 16 0-16,18-16 0 0,-18 0 0 16,0 18 0-16,18-18 0 15,-18 0 0-15,18 0 0 16,-1-18 72-16,-17 18-72 0,18 0 0 16,0 0 0-16,-1 0 0 15,1-16 0-15,-1 16 0 16,1 0 0-16,-1 0 44 0,-17 0-44 15,18 16 0-15,0-16 0 16,-1 0 0-16,1 18 0 16,-1-18 0-16,-17 18 0 0,19 0 0 15,-19-1 44-15,17-17-44 16,-17 19 0-16,0-2 0 16,0 0 0-16,0 1 0 0,-17 0 0 15,17-1 46-15,0 1-46 16,-19-1 0-16,19-17 0 15,-17 17 0-15,17-17 0 0,-18 19 0 16,1-19-11-16,-1 0 11 16,18 0 0-16,-18 0 0 0,18 0 0 15,-17 0 0-15,-1-19 0 16,18 19 0-16,0 0 0 16,0 0-215-16,0 0 215 15</inkml:trace>
  <inkml:trace contextRef="#ctx0" brushRef="#br0" timeOffset="-211724.89">28750 17108 232 0,'0'0'176'0,"0"0"-176"16,0 0 0-16,0 0 0 15,0 0 0-15,0 0 0 16,0 0 0-16,17 0 0 0,1 0 0 16,0 0 0-16,-18-17 0 15,18 17 104-15,-1 0-104 16,1-18 0-16,0 18 0 15,-1 0 0-15,1 0 0 0,-1 0 0 16,1 0 0-16,-1 0 0 16,1 0 0-16,0 0 81 0,-1 0-81 15,1 0 0-15,-1 0 0 16,2 0 0-16,-2 0 0 16,1 18 0-16,-18-18-178 0,18 0 178 15,-18 0 0-15,0 0 0 16</inkml:trace>
  <inkml:trace contextRef="#ctx0" brushRef="#br0" timeOffset="-209722.49">29385 16986 16 0,'0'0'0'0,"0"0"124"0,0 0-124 16,0 0 0-16,0 0 0 0,0 0 100 15,0 0-100-15,0 0 0 16,0 0 0-16,0 0 0 16,0 0 0-16,0 0 0 0,0 0 0 15,0 0 0-15,0 0 141 16,0 0-141-16,-17-18 0 0,17 18 0 15,-18 0 0-15,18 0 0 16,-18 0 0-16,0 0 0 16,18 18 0-16,-18-18 101 15,1 18-101-15,-1-2 0 0,18-16 0 16,-17 18 0-16,17 0 0 16,0-1 0-16,-18 1 0 0,18-1 0 15,0 1 0-15,0 0 0 16,0 0 64-16,18-1-64 15,-18 2 0-15,0-2 0 0,17-17 0 16,-17 16 0-16,18-16 0 16,-1 0 0-16,-17-16 0 15,18 16 0-15,0-17 0 16,0 17 62-16,-18-19-62 0,18 2 0 16,-18-1 0-16,0 0 0 15,17 0 0-15,-17 18 0 0,18-17 55 16,-18-1-55-16,0 18 0 15,0 0 0-15,0-17 0 16,0 17 0-16,0 0 0 0,17 17 0 16,-17-17 0-16,0 18 44 15,0-1-44-15,0-17 0 16,0 18 0-16,0 0 0 0,0 17 0 16,18-16 0-16,-18 14 0 15,0-14 34-15,17 17-34 16,-17-20 0-16,0 2 0 0,18 18 0 15,-18-19 0-15,0 19 0 16,0-19 0-16,18 1 0 16,-18 0 29-16,0-18-29 0,0 17 0 15,0-17 0-15,0 0 0 16,0 0 0-16,0 0 0 16,0 0 0-16,0-17-163 0,17 17 163 15,-17-18 0-15,0 18 0 16,0 0 0-16</inkml:trace>
  <inkml:trace contextRef="#ctx0" brushRef="#br0" timeOffset="-208928.84">29578 16986 341 0,'0'0'0'0,"0"0"0"0,0 0 0 0,0 0 0 16,0 0 0-16,0 0 0 15,0 0 0-15,0-18 0 16,0 18 117-16,18-18-117 0,-18 18 0 16,0-17 0-16,19 17 0 15,-2-18 0-15,-17 18 0 16,18-18 0-16,-1 18 0 15,1 0 82-15,-18 0-82 0,17 0 0 16,1 0 0-16,-18 0 0 16,18 18 0-16,-18 0 0 0,0-1 0 15,0 1 83-15,0 0-83 16,0 0 0-16,-18-2 0 16,18 20 0-16,0-19 0 0,-18 1 0 15,18-1 0-15,0 1 0 16,0 0 0-16,0-18 57 0,0 18-57 15,0-18 0-15,0 17 0 16,0-17 0-16,18 0 0 16,-18 0 0-16,18 0 0 15,-1 0 0-15,-17 0 26 0,18 0-26 16,-1 0 0-16,-17-17 0 16,18 17 0-16,-1 0 0 15,1 17 0-15,-18-17 0 0,18 0 0 16,-18 0 0-16,0 19 0 15,0-19 0-15,0 17 41 16,0-1-41-16,0-16 0 0,0 19 0 16,-18-2 0-16,18 2 0 15,-18-3 0-15,1 2 0 0,-1-18 40 16,1 18-40-16,17 0 0 16,-18-18 0-16,1 17 0 15,17-17 0-15,-18 0 0 16,18 0-86-16,0 0 86 0,0 19 0 15,0-38 0-15,0 19 0 16,0 0 0-16,0 0 0 0,0 0 0 16</inkml:trace>
  <inkml:trace contextRef="#ctx0" brushRef="#br0" timeOffset="-208719.53">30072 17215 531 0,'0'0'0'0,"0"0"0"15,0 0 0-15,0 0 0 16,0 0 0-16,0 0 0 16,0 0 19-16,0 0-19 0,0 0 0 15,0 0 0-15,0 0 0 16,0 0 0-16</inkml:trace>
  <inkml:trace contextRef="#ctx0" brushRef="#br0" timeOffset="-208155.15">30267 16880 418 0,'0'0'0'0,"0"0"0"0,0 0 0 16,-18 0 0-16,18 17 0 15,-17-17 0-15,17 18 127 0,-18 0-127 16,0-1 0-16,18-17 0 15,-17 36 0-15,17-18 0 16,-18-2 0-16,18 37 0 0,0-18 61 16,0-17-61-16,0 18 0 15,18 0 0-15,-1-19 0 16,-17-1 0-16,18 20 0 0,0-17 0 16,17-19 0-16,-18 0 0 15,1 0 53-15,-18 0-53 16,35 0 0-16,-17-19 0 0,-1 19 0 15,1-17 0-15,0-2 0 16,0 3 0-16,0-1 0 16,-18-19 0-16,17 18 70 0,-17-18-70 15,18 1 0-15,-18 18 0 16,0-19 0-16,0 20 0 16,-18-20 0-16,18 18 0 0,-17 1 0 15,-1 17 0-15,18-18 0 16,-18 18 49-16,0 0-49 0,0 0 0 15,1 0 0-15,17 18 0 16,-18-18 0-16,0 17 0 16,18 1 0-16,0-18 0 0,0 18-234 15,0-18 234-15</inkml:trace>
  <inkml:trace contextRef="#ctx0" brushRef="#br0" timeOffset="-207687.52">30743 16809 444 0,'0'0'0'0,"0"0"0"0,-17 0 0 0,-1 18 0 16,18-18 136-16,-17 17-136 15,-1-17 0-15,-1 18 0 16,19 0 0-16,-17-18 0 16,17 35 0-16,-18-17 0 0,18 17 0 15,-17 1 64-15,34-20-64 16,-17 20 0-16,18-19 0 0,-18 18 0 16,17-17 0-16,2 0 0 15,-1-18 0-15,-1 18 0 0,18-18 45 16,-17 17-45-16,-1-34 0 15,19 17 0-15,-36-18 0 16,17 18 0-16,1-18 0 16,17 0 41-16,-35 1-41 0,17-1 0 15,1 1 0-15,-18-19 0 16,0 20 0-16,0-20 0 16,0 18 0-16,-18 1 40 0,18-19-40 15,-17 19 0-15,-1-1 0 16,-17 18 0-16,18-18 0 0,17 18 0 15,-18 0-231-15,18 0 231 16</inkml:trace>
  <inkml:trace contextRef="#ctx0" brushRef="#br0" timeOffset="-207193.41">31165 16668 421 0,'0'0'0'0,"-17"0"0"0,17 18 0 16,-17-18 0-16,-1 16 0 15,1 3 56-15,17-19-56 16,-19 35 0-16,19-17 0 0,-16 17 0 16,-2 0 0-16,18 1 0 15,0 17 2-15,18-36-2 16,-18 1 0-16,16 18 0 0,-16-20 0 16,36 2 0-16,-18 0 0 15,16-18 0-15,-15 17 57 16,17-34-57-16,-36 17 0 0,17 0 0 15,18-18 0-15,-17 0 0 16,0 2 0-16,-1-2 84 16,1 0-84-16,-18-17 0 0,17 17 0 15,-17-17 0-15,0 17 0 16,0-17 0-16,0 0 84 16,0 17-84-16,-17 0 0 0,17 0 0 15,-35 18 0-15,17-17 0 16,0 17 0-16,-17 0 0 15,18 0 0-15,17 0-211 0,0 0 211 16</inkml:trace>
  <inkml:trace contextRef="#ctx0" brushRef="#br0" timeOffset="-203999.42">27921 17409 249 0,'0'0'0'0,"0"0"0"16,0 0 0-16,0 0 173 16,0 0-173-16,0 0 0 0,0 0 0 15,0 0 0-15,0 0 0 16,0 0 0-16,0 0 0 16,0 0 0-16,0 0 0 0,-18 0 0 15,0 17 89-15,1-17-89 16,-1 18 0-16,1-18 0 15,-1 0 0-15,1 0 0 16,-1 18 0-16,-17-18 0 0,-19 0 0 16,19 0 65-16,0 17-65 15,-18-17 0-15,0 0 0 0,18 0 0 16,-1 0 0-16,-17 0 0 16,18-17 49-16,-35 17-49 15,35 0 0-15,-19 0 0 0,-16 0 0 16,35 0 0-16,-53-18 0 15,53 18 0-15,-37 0 0 0,2-18 46 16,17 18-46-16,1 0 0 16,-20-17 0-16,-16 17 0 15,18 0 0-15,0-17 0 16,-1 17 0-16,0 0 0 0,1 0 0 16,0-19 0-16,-2 19 39 15,2 0-39-15,0-17 0 16,-1 17 0-16,0-18 0 0,1 18 0 15,0 0 0-15,-2 0 0 16,20 0 0-16,-19-18 0 16,19 18 0-16,-20 0 46 0,20-18-46 15,-1 18 0-15,0 0 0 16,1-16 0-16,-20 16 0 0,20 0 0 16,-1 0 42-16,0 0-42 15,0 0 0-15,0 0 0 16,0 0 0-16,-17 0 0 0,17 0 0 15,0 0 35-15,-1 0-35 16,19 0 0-16,-35 0 0 16,17 0 0-16,1 0 0 0,-2 0 0 15,19 0 0-15,-18 0 0 16,0 0 0-16,36 16 29 16,-36-16-29-16,17 0 0 15,-17 0 0-15,36 0 0 0,-36 0 0 16,35 0 0-16,-17 0 0 15,0 0 0-15,0 0 33 16,16 18-33-16,-16-18 0 0,18 0 0 16,-19 0 0-16,19 0 0 15,-1 0 0-15,-17 0 0 0,18 0 0 16,17 18 0-16,-36-18 22 16,19 0-22-16,-1 0 0 15,0 0 0-15,18 0 0 0,-18 0 0 16,1 18 0-16,-1-18 17 15,0 0-17-15,18 0 0 16,-17 0 0-16,-1 0 0 0,1 0 0 16,17 0 0-16,-18 0 0 15,1 0 0-15,17 17 0 16,-18-17 0-16,18 0 8 0,-18 0-8 16,1 0 0-16,17 0 0 15,-18 0 0-15,1 0 0 16,17 0 0-16,-19 0 0 0,19 0 0 15,-17 0 0-15,-1 0 0 16,18 0 1-16,-18 0-1 16,18 0 0-16,0 0 0 0,0 19 0 15,0-19 0-15,-17 0 0 16,17 0 0-16,0 0 0 16,0 0 4-16,-18 0-4 0,18 0 0 15,0 0 0-15,0 0 0 16,-17 0 0-16,17 0 0 0,0 0 0 15,-18 0 0-15,18 0 2 16,0 0-2-16,0 0 0 16,-17 0 0-16,17 0 0 15,0 0 0-15,0 0 0 0,-18 0 0 16,18 0-1-16,0 0 1 16,0 0 0-16,-18 0 0 15,18 0 0-15,0 0 0 0,0 0 0 16,0 0 0-16,0 0-3 15,0 0 3-15,0 0 0 0,0 0 0 16,0 0 0-16,0 0 0 16,0 0 0-16,0 0 0 15,0 0-154-15,0 0 154 0,0 0 0 16,18 0 0-16,-18 0 0 16,0 0 0-16</inkml:trace>
  <inkml:trace contextRef="#ctx0" brushRef="#br0" timeOffset="-203362.9">27780 17356 171 0,'0'0'0'0,"0"0"0"0,0 0 0 0,0 0 69 16,0 0-69-16,18 0 0 15,-18-18 0-15,0 18 0 16,17 0 0-16,-17-18 0 0,18 18 0 16,-18 0-72-16,0 0 72 15</inkml:trace>
  <inkml:trace contextRef="#ctx0" brushRef="#br0" timeOffset="-202507.11">27885 17338 175 0,'0'0'0'0,"0"0"0"16,0 0 0-16,0 0 0 0,0 0 0 16,0 0 0-16,0 0 0 15,0 0 143-15,0 0-143 16,0 0 0-16,0 0 0 0,0 0 0 16,0 0 0-16,0 0 0 15,0 0 0-15,0 0 0 16,0 0 0-16,0 0 99 15,-17-18-99-15,17 18 0 0,-18 0 0 16,1 0 0-16,17 0 0 16,-18 0 0-16,1-18 0 0,-1 18 0 15,0 0 0-15,1 0 0 16,-19-16 113-16,18 16-113 16,-17-19 0-16,0 19 0 0,17-17 0 15,-17-2 0-15,18 19 0 16,-19 0 0-16,19-16 0 15,-1 16 82-15,0 0-82 0,18-17 0 16,-18 17 0-16,18 0 0 16,-17 0 0-16,17 0 0 15,0 0 85-15,0 0-85 0,17 0 0 16,1 0 0-16,-18 0 0 16,18 0 0-16,0 0 0 15,-1 17 0-15,1-17 0 16,0 0 62-16,-1 0-62 0,18 0 0 15,-17 16 0-15,-1-16 0 16,1 0 0-16,0 0 0 0,-1 0 0 16,1 0 54-16,-1 19-54 15,2-19 0-15,-2 17 0 16,1-17 0-16,0 0 0 0,-1 19 0 16,1-19 0-16,-1 0 35 15,1 0-35-15,-1 16 0 0,1-16 0 16,-18 0 0-16,18 18 0 15,-18-18 0-15,0 0 0 16,17 0 0-16,-17 0 0 0,0 0 0 16,0 0 34-16,0 0-34 15,0 18 0-15,0-18 0 16,0 0 0-16,0 0 0 0,0 0 0 16,0 18 0-16,0-18 0 15,-17 0 0-15,17 0 24 16,0 17-24-16,-18 2 0 0,18-19 0 15,0 17 0-15,-18 0 0 16,1 1 0-16,17 0 0 16,-18 17 0-16,1-18 0 15,17 19 32-15,-18-19-32 0,18 1 0 16,0 17 0-16,-17 1 0 16,17-19 0-16,0 0 0 0,0 19 0 15,0-19 0-15,0 2 0 16,0-2 0-16,0 1 24 15,0-1-24-15,0-17 0 0,0 17 0 16,0-17 0-16,-18 18 0 16,18-18 0-16,0 0 0 15,0 18 0-15,0-18 0 0,-18 0 0 16,18 0-289-16,0 0 289 16</inkml:trace>
  <inkml:trace contextRef="#ctx0" brushRef="#br0" timeOffset="-198962.25">25310 18555 250 0,'0'0'0'0,"0"0"0"16,0 0 0-16,0 0 0 0,0 0 209 16,0 0-209-16,0 0 0 15,0 0 0-15,0 0 0 16,0 0 0-16,0 0 0 0,17 0 155 16,2 0-155-16,-1 0 0 15,-1 0 0-15,1 0 0 16,17-18 0-16,18 18 0 0,-18 0 0 15,17-17 0-15,2 17 97 16,-19 0-97-16,0 0 0 16,18 0 0-16,-18 0 0 0,0 0 0 15,19 0 0-15,-1 0 0 16,-18 0 69-16,0 0-69 16,0 0 0-16,0-18 0 0,18 18 0 15,-17 0 0-15,17 0 0 16,-18-18 66-16,18 18-66 15,-18 0 0-15,18-17 0 0,1 17 0 16,-2 0 0-16,1-18 0 16,-18 18 0-16,18 0 0 15,1 0 0-15,-19-18 48 0,17 18-48 16,1 0 0-16,-18-17 0 16,18 17 0-16,1 0 0 0,-19 17 0 15,18-17 0-15,-1 0 35 16,-17 0-35-16,18 0 0 15,1 0 0-15,-19 0 0 16,0 18 0-16,0-18 0 0,0 0 0 16,1 0 24-16,17 0-24 15,-18 0 0-15,-17 0 0 16,17 0 0-16,0 0 0 0,0 0 0 16,1-18 21-16,-1 18-21 15,1 0 0-15,-1 0 0 16,0 0 0-16,-17 0 0 0,17 0 0 15,0 0 0-15,-17 0 0 16,17 0 0-16,0 0 0 16,-17 0 15-16,18-17-15 0,-19 17 0 15,1 0 0-15,17 0 0 16,-18 0 0-16,19 0 0 0,-19 0 8 16,1 0-8-16,17 0 0 15,-18-17 0-15,2 17 0 16,-1 0 0-16,-1 0 0 0,-17 0 0 15,18 0 0-15,-1 0 0 16,1 0 0-16,-1 0 0 16,-17 0 3-16,18 0-3 0,0 0 0 15,-18 0 0-15,17 0 0 16,-17 0 0-16,0 0 0 16,18 0 0-16,-18 0 0 0,0 0 0 15,0 0-1-15,17 0 1 16,-17 0 0-16,0 0 0 15,0 0 0-15,0 0 0 0,0 0 0 16,0 0 0-16,0 0 0 16,0 0 0-16,0 0 0 15,0 0 0-15,0 0-32 0,-17 0 32 16,17 0 0-16,0 0 0 16,0 0 0-16,0 0 0 0,0 0 0 15,0 0 0-15,-18 0 0 16,18-18 0-16,0 18-18 15,0 0 18-15,0 0 0 16,-17-18 0-16,17 18 0 0,-18-18 0 16,18 18 0-16,-18 0-15 15,18-17 15-15,-17 17 0 16,-1 0 0-16,18-18 0 0,-17 18 0 16,17 0 0-16,-18-18 0 15,18 18 0-15,-17-17 0 0,-1-1 0 16,-1 18-11-16,2-18 11 15,-1 18 0-15,18 0 0 16,-17-17 0-16,-1 17 0 0,1-18 0 16,17 18 0-16,-18 0 0 15,0-17-6-15,18 17 6 16,-17 0 0-16,17-18 0 16,-18 18 0-16,18 0 0 0,0 0 0 15,0 0 0-15,0 0 9 16,0 0-9-16,0 0 0 0,0 0 0 15,18-18 0-15,-1 18 0 16,-17 18 0-16,18-18 0 16,0 0 0-16,-1 0-6 15,1 0 6-15,-1 0 0 0,18 18 0 16,-16-18 0-16,-1 17 0 16,-1-17 0-16,1 18 0 15,-1-18 0-15,1 0 0 0,-1 17 0 16,1-17 5-16,0 18-5 15,-1-18 0-15,-17 0 0 0,18 0 0 16,-18 18 0-16,17-18 0 16,-17 0 0-16,0 17 0 15,0-17 0-15,0 0 16 0,0 18-16 16,0-18 0-16,0 18 0 16,0-18 0-16,0 17 0 0,0-17 14 15,-17 18-14-15,17 0 0 16,0 0 0-16,-18-1 0 15,18-17 0-15,0 17 0 16,0 1 0-16,-17 0 8 0,17-1-8 16,-18 1 0-16,18 0 0 15,-18-1 0-15,18 1 0 16,-17-18 0-16,17 18 0 0,-18 0 0 16,18-18 0-16,0 17 0 15,-17 0 7-15,17-17-7 0,0 0 0 16,0 19 0-16,-18-19 0 15,18 17 0-15,0-17 0 16,0 0 0-16,0 0 0 16,0 17 0-16,0-17 0 0,0 0 0 15,0 0 4-15,-17 0-4 16,17 0 0-16,0 18 0 16,0-18 0-16,0 0 0 0,0 0 0 15,0 0 0-15,0 0 0 16,0 0 0-16,0 0 1 0,0 0-1 15,0 0 0-15,0 18 0 16,0-18 0-16,0 0 0 16,0 0 0-16,0 0 0 15,0 0 0-15,0 0 0 0,0 0 0 16,0 0 0-16,0 0 0 16,0 0 0-16,0 0 0 15,0 0 0-15,0 0 0 0,0 0-11 16,0 0 11-16,-18 0 0 15,18 0 0-15,0 0 0 0,0 0 0 16,0 0 0-16,0 17-14 16,0-17 14-16,0 0 0 15,0 0 0-15,0 0 0 0,0 0 0 16,0 0 0-16,0 0 0 16,0 0-57-16,0 0 57 15,0 0 0-15,0 18 0 0,0-36 0 16,0 18 0-16</inkml:trace>
  <inkml:trace contextRef="#ctx0" brushRef="#br0" timeOffset="-194688.31">29720 14658 258 0,'0'0'0'0,"0"0"0"0,-18 0 0 16,1 0 156-16,17 0-156 0,-18 0 0 15,1 0 0-15,17 0 0 16,-18 0 0-16,18 16 0 16,-17-16 0-16,-2 0 0 0,1 19 0 15,1-19 0-15,-18 17 102 16,17 0-102-16,1 2 0 15,-1-1 0-15,0-18 0 0,1 34 0 16,-1-16 0-16,1-1 0 16,-1 2 70-16,18-3-70 0,-17 20 0 15,17-18 0-15,0-1 0 16,0 2 0-16,-18 14 0 16,18-14 0-16,0-2 0 15,0 18 0-15,0-17 0 0,0-1 52 16,0 19-52-16,0-18 0 15,0-1 0-15,18 19 0 16,-18-18 0-16,0 17 0 0,0-18 48 16,0 0-48-16,0 19 0 15,0-18 0-15,0-1 0 0,0 19 0 16,0-19 0-16,0 1 0 16,0 0 0-16,0-1 0 15,0 1 38-15,0 0-38 16,0 0 0-16,0-1 0 0,0-17 0 15,-18 18 0-15,18-1 0 16,0-17 0-16,-18 0 0 0,18 0 0 16,-18 17 19-16,18-17-19 15,-18-17 0-15,18 17 0 16,-17 0 0-16,17 0 0 0,0 0 0 16,-18-17 0-16,18-1 0 15,0 18 10-15,0-17-10 16,0 17 0-16,0-18 0 0,0 18 0 15,-17 0 0-15,17 0 0 16,0-18 5-16,0 18-5 16,0 0 0-16,0 0 0 0,0 0 0 15,0 0 0-15,17 0 0 16,-17 18 0-16,0-18-2 16,0 0 2-16,0 0 0 0,0 0 0 15,0 18 0-15,18-18 0 16,-18 17 0-16,0-17 0 15,0 18 0-15,17-1 0 0,-17-17 0 16,0 17 1-16,0 1-1 16,18-18 0-16,-18 18 0 0,0-18 0 15,0 18 0-15,0-1 0 16,0 1 0-16,0-18 0 16,0 18 7-16,0-1-7 15,0 1 0-15,-18 0 0 0,18-18 0 16,0 17 0-16,-17 1 0 15,17 0 0-15,0-1 0 0,-18 1 5 16,18-18-5-16,0 17 0 16,0 1 0-16,-17 0 0 15,17 17 0-15,0-17 0 0,0-1 0 16,0 1 0-16,-18 17 0 16,36-17 0-16,-18 0 0 15,0 17 0-15,0-17 0 0,17-1 0 16,-17 0 0-16,18 1 0 15,-1 0 0-15,1 0 0 16,0-1 0-16,18-17 8 0,-36 18-8 16,35-1 0-16,0-17 0 15,-18 0 0-15,19 18 0 16,-19-18 0-16,18 0 0 0,-17 0 12 16,-1 0-12-16,1 0 0 15,1 0 0-15,-2 0 0 16,-17 0 0-16,18 0 0 0,-18 0 0 15,17 0 0-15,-17 0-237 16,0 0 237-16</inkml:trace>
  <inkml:trace contextRef="#ctx0" brushRef="#br0" timeOffset="-193628.17">23123 15309 83 0,'0'0'0'0,"0"0"0"16,0 0 0-16,0 0 0 15,0 0 0-15,0 0 0 16,0 0 185-16,0 18-185 0,0-18 0 16,0 18 0-16,0-1 0 15,0 19 0-15,0-19 0 16,0 19 0-16,0-1 0 0,0 18 123 16,-18-1-123-16,18-16 0 15,0-1 0-15,0 1 0 16,0-1 0-16,0 0 0 0,-17 1 0 15,17-19 0-15,0 1 0 16,0-18 0-16,0 17 96 16,0-17-96-16,0 0 0 0,0 0 0 15,0 0 0-15,0 0 0 16,0 0 0-16,0 0 0 16,0 0 0-16</inkml:trace>
  <inkml:trace contextRef="#ctx0" brushRef="#br0" timeOffset="-193186.82">23158 15309 372 0,'0'0'0'0,"0"0"0"0,18 18 111 15,-18-18-111-15,17 0 0 16,2 18 0-16,-2-1 0 15,-17 1 0-15,18 0 0 0,-1 17 0 16,1 0 74-16,0 1-74 16,-1-1 0-16,1 0 0 15,-1 0 0-15,-17-17 0 0,18 17 0 16,-18-17 0-16,0 0 0 16,17-1 0-16,-17-17 0 15,0 18 53-15,18-18-53 16,-18-18 0-16,0 18 0 0,0-17 0 15,18-1 0-15,-18 0 0 16,17-17 0-16,-17-18 0 0,18 1 0 16,-18-2 59-16,0 1-59 15,18 18 0-15,-18 0 0 16,0-1 0-16,18 1 0 0,-18 0 0 16,0 35 0-16,17-17 15 15,-17 17-15-15,0-18 0 16,0 18 0-16,18 0 0 0,-18 0 0 15,0 0 0-15,18 18-205 16,-18-18 205-16</inkml:trace>
  <inkml:trace contextRef="#ctx0" brushRef="#br0" timeOffset="-192721.64">23652 15609 379 0,'0'0'0'0,"18"0"0"16,-18-18 0-16,0 1 0 16,17 17 127-16,-17-17-127 15,18-1 0-15,-18 18 0 0,17-17 0 16,-17-1 0-16,0 0 65 15,0 18-65-15,0-18 0 0,0 1 0 16,-17 17 0-16,17-18 0 16,-18 18 0-16,18 0 0 15,-17 0 0-15,17 0 0 0,0 0 0 16,-18 0 0-16,0 18 43 16,18-18-43-16,-17 17 0 15,17 1 0-15,-18 0 0 0,18 0 0 16,0-18 0-16,-17 17 27 15,17 18-27-15,0-18 0 16,17 1 0-16,-17 0 0 0,0 0 0 16,18-1 0-16,-1 1 15 15,-17 0-15-15,18-1 0 16,0-17 0-16,-18 0 0 0,17 0 0 16,1 0 0-16,-1-17 0 15,2 17 0-15,-2-18-196 16,-17 18 196-16</inkml:trace>
  <inkml:trace contextRef="#ctx0" brushRef="#br0" timeOffset="-192456.93">23864 15239 454 0,'0'0'0'0,"0"0"0"0,0 0 86 16,0 0-86-16,0 18 0 0,0-1 0 15,0 18 0-15,0-17 0 16,0 17 0-16,0 18 0 16,0 18 0-16,0-18 0 15,0-18 60-15,0 0-60 0,0 18 0 16,17-17 0-16,-17-1 0 16,0-17 0-16,0-18 0 0,0 17 0 15,18-17 0-15,-18 0 0 16,0 0 0-16,18-17-180 15,-18 17 180-15</inkml:trace>
  <inkml:trace contextRef="#ctx0" brushRef="#br0" timeOffset="-192181.18">23987 15257 341 0,'0'0'0'0,"0"0"103"0,0 0-103 16,0 0 0-16,18 17 0 15,-18 0 0-15,18 19 0 16,-18-1 0-16,18 1 0 0,-1 34 0 16,-17 1 0-16,0-19 0 15,0-16 79-15,0-1-79 16,0 1 0-16,0-1 0 0,0 0 0 16,0-17 0-16,0-18-104 15,0 18 104-15,-17-1 0 16,17-17 0-16,0 0 0 0,0-17 0 15,0 17 0-15,0 0 0 16,0 0 0-16,0 0 0 16</inkml:trace>
  <inkml:trace contextRef="#ctx0" brushRef="#br0" timeOffset="-191583.95">23811 15486 368 0,'0'0'0'0,"0"0"0"0,0 0 0 16,0 0 0-16,0 0 0 16,18 0 84-16,-1 0-84 0,1 0 0 15,-1 0 0-15,1 0 0 16,17 0 0-16,-17 0 0 16,17 0 0-16,1 0 0 15,-1-18 0-15,-17 18 0 0,-1-17 46 16,18 17-46-16,-17-18 0 15,0 18 0-15,17-18 0 0,-35 18 0 16,0-17 0-16,17 17 7 16,-17 0-7-16,0-18 0 15,0 18 0-15,0 0 0 0,-17 0 0 16,17 0 0-16,0 0 55 16,-18 18-55-16,1-18 0 15,-1 17 0-15,0-17 0 0,18 18 0 16,-17 0 0-16,-1-1 0 15,1 19 0-15,17-18 28 16,0 17-28-16,0-18 0 0,0 18 0 16,0-17 0-16,0 0 0 15,17-1 0-15,1 1 0 16,-1-18 12-16,1 0-12 0,0 18 0 16,-1-18 0-16,1-18 0 15,-1 18 0-15,1 0 0 16,-1-18 0-16,2 18 0 0,-19-35 32 15,18 35-32-15,-1-18 0 16,-17 0 0-16,0 1 0 16,0-18 0-16,0 18 0 0,-17-1 0 15,-1 0 0-15,18 0 0 16,-19 1 34-16,2-1-34 16,-1 18 0-16,1 0 0 0,17-18 0 15,-18 18 0-15,18 0 0 16,-17 0 0-16,17 0 0 0,0 0 0 15</inkml:trace>
  <inkml:trace contextRef="#ctx0" brushRef="#br0" timeOffset="-190504.05">24393 15415 198 0,'0'0'175'0,"0"0"-175"0,0 0 0 0,0 18 0 16,0 0 0-16,0-1 0 16,0 1 0-16,18 18 0 15,-36-1 0-15,18-1 0 16,0 2 0-16,0-1 104 0,0-17-104 16,0 17 0-16,0-17 0 15,-18 0 0-15,18-1 0 16,0-17 0-16,0 0 0 0,0 0 76 15,0 0-76-15,0 0 0 16,0-17 0-16,0-19 0 0,18 19 0 16,-18-19 0-16,0 1 0 15,18-1 0-15,-18 2 0 16,17 16 39-16,1 1-39 0,-1-19 0 16,-17 18 0-16,18 1 0 15,-1 17 0-15,1 0 0 16,1-18 0-16,-2 18 0 0,1 0 23 15,-1 0-23-15,1-18 0 16,-18 18 0-16,18 0 0 16,-1 18 0-16,1-18 0 0,-18 0 0 15,17 0 0-15,1 0 0 16,-18 0 0-16,0 0 25 16,17 0-25-16,-17-18 0 15,-17 18 0-15,17 0 0 0,0 0 0 16,-18-17 0-16,1 17 0 15,17 0 0-15,-18 0 0 0,1 0 27 16,-1 0-27-16,18 0 0 16,-18 17 0-16,18-17 0 15,-17 18 0-15,17 0 0 0,0-1 3 16,0 19-3-16,-18-18 0 16,18 17 0-16,18-1 0 0,-18 2 0 15,17-18 0-15,1-1 0 16,-18 1 0-16,18 0 0 15,-1-1 0-15,18 1-75 0,-17-18 75 16,-1 0 0-16,1 0 0 16,-1-18 0-16,1 1 0 15,0-1 0-15,0 0 0 0,0 1-179 16,-1-19 179-16,-17 1 0 16,18 18 0-16,-18-18 0 15,0 17 0-15,0-18 0 0,0 19-7 16,-18 17 7-16,18 0 0 15,0-18 0-15,-17 36 0 16,17-18 0-16,0 17 0 0,0 1 0 16,-18 0 0-16,18 0 0 15,0 34 0-15,0-17 70 16,-18-17-70-16,18 17 0 16,0 1 0-16,0-19 0 0,18 1 0 15,-18 0 0-15,18-18 0 16,-18 0 0-16,17 0 0 0,1-18 21 15,-18 18-21-15,18-35 0 16,-18 17 0-16,17 0 0 16,1-35 0-16,-1 18 0 0,1 0 0 15,-1 18 0-15,1-1 0 16,0-18 0-16,-18 36 39 0,17-17-39 16,-17 17 0-16,18 0 0 15,-18 17 0-15,17 1 0 16,-17 0 0-16,0 0 0 0,18-1 0 15,-18 18 60-15,18 18-60 16,-18-18 0-16,0 18 0 16,18-17 0-16,-18-1 0 15,0-17 0-15,0-1 0 0,0 1 0 16,18-18 0-16,-18 0-180 16,0 0 180-16</inkml:trace>
  <inkml:trace contextRef="#ctx0" brushRef="#br0" timeOffset="-190272.02">25222 15327 356 0,'0'0'150'0,"0"35"-150"15,18 36 0-15,-1 0 0 0,-17-18 0 16,0-1 0-16,0 1 0 15,18 0 0-15,-18 0 0 16,0-17 0-16,0-1 23 0,17 0-23 16,-17-17 0-16,0-1 0 15,0-17 0-15,0 0 0 16,0 0 0-16</inkml:trace>
  <inkml:trace contextRef="#ctx0" brushRef="#br0" timeOffset="-189785.55">25187 15591 449 0,'0'0'0'0,"0"0"0"0,17 0 0 16,-17 18 0-16,18-18 0 15,17 0 0-15,-35 0 0 16,18-18 0-16,-1 18 118 0,18 0-118 15,-16-17 0-15,16 17 0 16,-17-17 0-16,-1 17 0 16,1-18 0-16,-1 1 83 15,1 17-83-15,0-18 0 0,-1 0 0 16,-17 0 0-16,18 1 0 16,-18-19 0-16,0 19 50 0,0 17-50 15,0-18 0-15,-18 0 0 16,18 18 0-16,-17 0 0 15,-1 0 0-15,0 18 0 0,1 0 0 16,-1-1 0-16,1 1-3 16,17 0 3-16,-18-1 0 15,18 1 0-15,-17 35 0 16,17-18 0-16,0 0 0 0,17 1 0 16,-17-1 0-16,18 0 0 15,-1-17 7-15,1 17-7 0,-1-17 0 16,19 0 0-16,-19-1 0 15,18-17 0-15,-17 0 0 16,17 0 0-16,-16 0-182 0,-2 0 182 16,-17 0 0-16,0 0 0 15,0 0 0-15</inkml:trace>
  <inkml:trace contextRef="#ctx0" brushRef="#br0" timeOffset="-189413.44">25734 15627 418 0,'-18'0'0'0,"18"35"0"0,0-35 0 16,0 18 0-16,0 0 0 15,0 17 0-15,0 0 0 16,18-17 0-16,-18 17 0 0,0-17 44 16,17-1-44-16,-17 1 0 15,0-18 0-15,18 0 0 16,-18 0 0-16,0 0 0 0,17-18 0 15,-17 1 0-15,0-1 0 16,0-17 0-16,18 0 50 16,-18-18-50-16,0 17 0 0,17 1 0 15,-17-1 0-15,18 2 0 16,-18-1 0-16,18 17 0 16,-18 0 41-16,18 0-41 0,0 1 0 15,-1 17 0-15,1-18 0 16,-1 18 0-16,1 0 0 15,17-18 0-15,-17 18 30 0,-1 0-30 16,1 18 0-16,-1-18 0 16,-17 0 0-16,0 0 0 15</inkml:trace>
  <inkml:trace contextRef="#ctx0" brushRef="#br0" timeOffset="-189109.61">26228 15398 447 0,'0'0'0'0,"0"0"0"0,17 0 161 0,1 0-161 16,-1 0 0-16,1 0 0 15,-1 0 0-15,1 0 0 16,0 0 0-16,-1 0 0 16,1 0 0-16,0 0 0 0,0 0 0 15,0 17 20-15,-1-17-20 16,-17 0 0-16,18 0 0 16,-1 0 0-16,-17 18 0 0,0-18 0 15,0 0 0-15</inkml:trace>
  <inkml:trace contextRef="#ctx0" brushRef="#br0" timeOffset="-188892.6">26280 15539 232 0,'0'0'0'0,"0"0"0"0,18 0 209 15,-1 0-209-15,-17 0 0 0,36 0 0 16,-19 0 96-16,1 0-96 16,18 0 0-16,-18 0 0 15,-18 0 0-15,0 0 0 0,0 0 0 16</inkml:trace>
  <inkml:trace contextRef="#ctx0" brushRef="#br0" timeOffset="-186690.66">26845 15097 221 0,'0'0'0'0,"0"0"0"16,0 0 151-16,0 0-151 15,0 0 0-15,0 0 0 0,0 0 0 16,0 0 0-16,0 19 0 15,-18-2 0-15,1-17 124 0,17 18-124 16,-18-1 0-16,18 1 0 16,-18 0 0-16,1-18 0 15,17 18 0-15,-18-1 0 0,18 1 0 16,0-18 0-16,-17 17 0 16,17-17 0-16,0 0 13 15,0 0-13-15,0 0 0 16,0 0 0-16,0 0 0 0,0 0 0 15,0 0 0-15,0 0-152 16,0 0 152-16</inkml:trace>
  <inkml:trace contextRef="#ctx0" brushRef="#br0" timeOffset="-186449.84">26862 15133 405 0,'0'0'0'0,"0"0"0"0,0 0 0 15,0 0 0-15,0 18 132 16,0-1-132-16,0 1 0 0,0 0 0 15,-17 17 0-15,17 0 0 16,0 0 0-16,0-17 0 16,-18 35 97-16,1-18-97 0,17 18 0 15,-18-17 0-15,18-18 0 16,0 17 0-16,-18-1 64 16,18-16-64-16,0 18 0 0,0-19 0 15,0 1 0-15,0-18 0 16,0 18 0-16,0-18 0 15,18 0-209-15,-18 0 209 0</inkml:trace>
  <inkml:trace contextRef="#ctx0" brushRef="#br0" timeOffset="-185949.67">27004 15168 438 0,'0'0'0'0,"-18"0"0"0,18 0 0 0,0 18 0 16,0 0 131-16,-17 0-131 16,17-1 0-16,-18 18 0 15,1 0 0-15,-2 18 0 16,19 0 0-16,-18 0 0 0,18-17 0 15,0-1 0-15,18 0 77 16,-18 0-77-16,19 1 0 0,-19-1 0 16,17-35 0-16,1 18 0 15,-18-18 0-15,17 0 0 16,-17 0 0-16,18-18 0 16,-1 18 0-16,1-18 0 0,0-17 20 15,-1 17-20-15,1 0 0 16,-1-16 0-16,-17-19 0 0,0 17 0 15,0-17 0-15,0 0 0 16,0 18 23-16,0 17-23 16,0-17 0-16,-17 0 0 0,-1 18 0 15,18 17 0-15,-17-18 0 16,17 18 0-16,-18-18 0 16,0 18-14-16,18 0 14 0,-17 0 0 15,-1 0 0-15,18 0 0 16,0 0 0-16,0 0 0 15,0 0 0-15,0 0 0 0</inkml:trace>
  <inkml:trace contextRef="#ctx0" brushRef="#br0" timeOffset="-185731.05">27233 15539 525 0,'0'0'149'0,"0"0"-149"15,0 0 79-15,0 0-79 0,0 0 0 16,0 0 0-16,0 0 0 16,0 0 0-16,0 0 0 15,0 0 0-15,0 0 0 0</inkml:trace>
  <inkml:trace contextRef="#ctx0" brushRef="#br0" timeOffset="-185237.09">27515 15186 429 0,'0'0'0'0,"0"0"0"0,0 0 0 0,0 0 0 15,0 0 0-15,0 0 0 16,-17 18 104-16,-1 0-104 16,0-1 0-16,18 18 0 15,-18 0 0-15,1 1 0 0,17-1 0 16,0 18 0-16,0 0 0 15,17-17 0-15,-17-1 0 16,18-18 52-16,0 0-52 0,0-17 0 16,-1 18 0-16,-17-18 0 15,18 0 0-15,0 0 0 0,-1 0 0 16,1-18 0-16,-1 1 67 16,1 17-67-16,-1-35 0 15,-17 18 0-15,18-1 0 0,-18-18 0 16,18-17 0-16,-18 18 0 15,0-18 0-15,0 17 0 0,-18 2 59 16,0 16-59-16,18-17 0 16,-17 35 0-16,-1-18 0 15,18 18 0-15,-17 0 0 16,-1 0 0-16,1 0 0 0,17 18 0 16,0-18 0-16,0 0-213 15,0 0 213-15</inkml:trace>
  <inkml:trace contextRef="#ctx0" brushRef="#br0" timeOffset="-184770.69">27850 15204 470 0,'0'0'0'0,"0"0"0"0,0 0 0 16,-17 0 155-16,-1 0-155 16,18 18 0-16,-35-18 0 0,35 17 0 15,-35 18 0-15,-1 0 0 16,18 1 0-16,1 17 40 0,-1 0-40 16,18-18 0-16,0 1 0 15,0-1 0-15,18-18 0 16,-1 18 0-16,1-17 0 15,18-18 0-15,-19 0 0 0,1 0 52 16,17 0-52-16,-17-18 0 16,17 0 0-16,-18 1 0 15,1 0 0-15,0-18 0 0,-1 17 56 16,18-18-56-16,-35 1 0 16,18 0 0-16,-18-1 0 0,0 1 0 15,-18-18 0-15,18 36 0 16,-17-18 0-16,-1-1 0 15,1 36 0-15,-1-18 3 16,18 18-3-16,-18 0 0 0,1-17 0 16,-1 34 0-16,1-17 0 15,17 0 0-15,0 0 0 16,0 0 0-16</inkml:trace>
  <inkml:trace contextRef="#ctx0" brushRef="#br0" timeOffset="-184305.73">28255 15204 478 0,'0'0'0'0,"0"0"0"16,0 0 0-16,-17 0 0 0,-1-18 0 15,1 18 86-15,-1 0-86 16,1 0 0-16,17 18 0 16,-18 0 0-16,-17 17 0 0,0-18 0 15,17 18 0-15,1 1 0 16,17-1 56-16,0 0-56 16,0 1 0-16,17-1 0 0,-17-17 0 15,18 17 0-15,-1-17 0 16,1-1 0-16,-1-17 0 15,1 0 57-15,0 0-57 0,17 0 0 16,-18-17 0-16,18-1 0 16,-16 1 0-16,-1-19 0 15,-1 18 66-15,1-17-66 0,-18 0 0 16,17-1 0-16,-17-17 0 16,0 1 0-16,0 17 0 0,-17-1 0 15,-1 18 0-15,18-17 0 16,-35 18 49-16,-1-2-49 15,18 2 0-15,-17 17 0 0,18 0 0 16,17 0 0-16,0 0 0 16</inkml:trace>
  <inkml:trace contextRef="#ctx0" brushRef="#br0" timeOffset="-173220.82">30232 13475 422 0,'0'0'0'0,"0"0"0"0,0 0 0 16,0 0 0-16,0 0 0 15,0 0 0-15,0 0 0 0,0 0 0 16,0 0 0-16</inkml:trace>
  <inkml:trace contextRef="#ctx0" brushRef="#br0" timeOffset="-169937.57">31625 13458 162 0,'0'0'0'0,"0"0"0"0,0 0 227 16,0 0-227-16,0 0 140 15,0 0-140-15,0 0 0 16,0 0 0-16,17-18 0 0,-17 18 0 15,0 0 0-15,0 0 0 16,0 0 0-16</inkml:trace>
  <inkml:trace contextRef="#ctx0" brushRef="#br0" timeOffset="-139690.54">29685 13105 220 0,'0'0'0'0,"0"0"0"16,0 0 134-16,0-18-134 0,0 0 0 15,0 18 0-15,0-17 0 16,0 17 0-16,0-18 0 16,0 0 0-16,17 18 0 0,-17-17 90 15,18 0-90-15,-18 17 0 16,18-18 0-16,-1 18 0 16,-17 0 0-16,0 0 0 15,18-18 0-15,-1 36 0 0,1-18 0 16,-18 0 0-16,17 0 91 15,1 18-91-15,0-18 0 0,-18 17 0 16,18 0 0-16,-18-17 0 16,0 18 0-16,18 0 66 15,-18-1-66-15,-18 19 0 0,18-1 0 16,-18 18 0-16,0-18 0 16,0 1 0-16,1-19 0 15,-18 18 0-15,17 1 0 0,1-19 59 16,-1 19-59-16,0-19 0 15,1 1 0-15,-1 0 0 0,18-1 0 16,0-17 0-16,-17 18 0 16,17-18 0-16,0 0 39 15,17 18-39-15,-17-18 0 0,18 0 0 16,-18 0 0-16,17 0 0 16,1 0 0-16,0 0 0 15,-1 0 22-15,1 0-22 16,34 0 0-16,-16 0 0 0,-18 0 0 15,0 0 0-15,17 0 0 16,-18 0 0-16,1 0 0 16,17 0 0-16,-17 0 0 0,-18 17 32 15,0-17-32-15,17 0 0 16,-17 0 0-16,18 0 0 0,-18 0 0 16,0 0 0-16,0 18 0 15,0-18 0-15,17 0 0 16,-17 0-7-16,0-18 7 0,0 18 0 15,0 0 0-15,0 0 0 16,0 0 0-16</inkml:trace>
  <inkml:trace contextRef="#ctx0" brushRef="#br0" timeOffset="-139363.92">30249 13405 361 0,'0'0'0'0,"0"0"0"15,0 0 0-15,0 0 0 0,0 0 0 16,0 0 0-16,0 0 0 16,0 0 0-16,0 0 0 15,0 0 0-15,0 0 4 16,0 0-4-16,0 0 0 0,0 0 0 16,0 0 0-16,0 0 0 15</inkml:trace>
  <inkml:trace contextRef="#ctx0" brushRef="#br0" timeOffset="-138670.89">30567 13016 338 0,'0'0'0'0,"0"0"0"0,0 0 0 0,0 0 0 16,0 0 0-16,-18 18 0 16,18-18 152-16,-18 18-152 15,18-1 0-15,-17 1 0 0,-1 0 0 16,1-1 0-16,-1 1 0 16,1 0 0-16,-1 17 0 15,18 0 104-15,-36 1-104 0,36-1 0 16,-18 0 0-16,18 0 0 15,-17-17 0-15,17 17 70 0,17 1-70 16,-17-19 0-16,0 19 0 16,18-19 0-16,0 1 0 15,0 0 0-15,-18-18 0 0,18 0 0 16,-1 0 53-16,18 17-53 16,-17-17 0-16,17-17 0 15,-17 17 0-15,-1-18 0 16,1 0 0-16,17 1 0 0,-18-1 0 15,2 0 0-15,-1-17 49 16,-1 17-49-16,-17 1 0 0,18-19 0 16,-18 19 0-16,0-1 0 15,-18 0 0-15,18 18 0 16,-17-17 0-16,17 17 59 0,-18 0-59 16,-1 0 0-16,2 0 0 15,-1 17 0-15,1-17 0 16,-1 0 0-16,-17 18 0 0,35 0 0 15,-18-1 0-15,1 1 0 16,-1 0 0-16,18-18 0 16,0 0 0-16,0 0 0 0</inkml:trace>
  <inkml:trace contextRef="#ctx0" brushRef="#br0" timeOffset="-136078.43">31784 13528 376 0,'0'0'0'0,"0"0"0"0,0 0 0 16,0 0 0-16,0 0 0 0,0 0 181 15,0 0-181-15,0 0 0 16,-18-17 0-16,18 17 0 15,0 0 0-15,0 0 0 0</inkml:trace>
  <inkml:trace contextRef="#ctx0" brushRef="#br0" timeOffset="-135442.31">32101 13052 336 0,'0'0'0'0,"0"0"0"0,0 0 0 15,-17 0 0-15,-2 0 0 16,19 0 0-16,-16 17 0 0,-2-17 0 16,18 18 0-16,-18 0 134 15,18-18-134-15,0 17 0 16,-18 19 0-16,-1-1 0 0,19 18 0 15,-16 0 0-15,16-18 0 16,0 18 109-16,0-35-109 16,0 17 0-16,16 0 0 15,-16 1 0-15,19-19 0 0,-19 1 0 16,18 0 0-16,-18-18 0 16,18 0 91-16,0 0-91 0,-2 0 0 15,3 0 0-15,-2-18 0 16,1 0 0-16,-1 1 0 15,-17-19 0-15,17 1 0 0,2 0 83 16,-2-18-83-16,1 0 0 16,-18 0 0-16,0 18 0 15,0-1 0-15,0 1 0 0,-18 0 0 16,1 35 0-16,17-18 0 16,-19 0 0-16,19 18 60 15,-17-17-60-15,17 17 0 0,0 0 0 16,-17 0 0-16,17 0 0 15,0 0 0-15,-18 17 0 16,18-17 0-16</inkml:trace>
  <inkml:trace contextRef="#ctx0" brushRef="#br0" timeOffset="-134884.46">32489 12982 502 0,'0'0'0'0,"-19"0"0"16,19 17 0-16,-16-17 0 15,-2 0 105-15,18 17-105 16,-18-17 0-16,1 18 0 0,17 0 0 15,-17-1 0-15,-1 19 0 16,0-1 0-16,0 0 63 16,18 1-63-16,-17 17 0 0,17-18 0 15,0 0 0-15,17 0 0 16,-17 1 0-16,18-1 0 16,0-17 0-16,0-1 0 0,-1-17 67 15,-17 18-67-15,17-18 0 16,1 18 0-16,0-18 0 15,-2-18 0-15,19 18 0 0,-16-18 0 16,0 18 0-16,-3-35 0 16,3 17 0-16,-3-17 69 15,3 0-69-15,-19-18 0 0,18 18 0 16,-2-18 0-16,-16 17 0 16,0 1 0-16,0 0 0 0,-16-1 0 15,-2 19 0-15,18-19 0 16,-19 36 57-16,3-17-57 15,16 0 0-15,-19-1 0 0,3 18 0 16,16 0 0-16,-19 0 0 16,0 0 0-16,3 0 0 15,-3 18-49-15,19-18 49 16,-16 34 0-16,16-34 0 0,0 0 0 16</inkml:trace>
  <inkml:trace contextRef="#ctx0" brushRef="#br0" timeOffset="-134097.1">32878 13034 336 0,'0'0'0'0,"0"0"0"15,0-18 0-15,-18 18 0 16,18 0 152-16,-18 0-152 15,18-17 0-15,-18 17 0 16,1 0 0-16,17 17 0 0,0-17 0 16,-18 18 0-16,-1 0 0 15,3 17 115-15,-3 0-115 0,-15 18 0 16,15 0 0-16,19-17 0 16,0 16 0-16,0-16 0 15,0-1 0-15,19 18 96 0,-19-18-96 16,17 1 0-16,0-19 0 15,2 1 0-15,-3 0 0 16,3-18 0-16,-1 0 74 0,-1 0-74 16,1 0 0-16,0 0 0 15,0-18 0-15,-1 0 0 16,0 1 0-16,1-1 0 0,0 0 0 16,-18-17 0-16,17 0 75 15,1-1-75-15,-18-17 0 16,0 1 0-16,0 16 0 15,0 1 0-15,-18 0 0 0,18 17 0 16,-17-17 0-16,-1 17 0 16,18 0 0-16,-18 1 52 0,1 17-52 15,0-18 0-15,-1 18 0 16,0-18 0-16,0 18 0 16,1 0 0-16,17 0 0 0,-18 0 0 15,-1 18 0-15,19-18-270 16,0 0 270-16</inkml:trace>
  <inkml:trace contextRef="#ctx0" brushRef="#br0" timeOffset="141910.81">29615 15451 233 0,'0'0'0'0,"0"0"0"0,0 0 0 0,0 0 0 16,0 0 0-16,0 0 139 0,0 0-139 15,0 0 0-15,0 0 0 16,0 17 0-16,0 1 0 0,0-18 0 16,0 18 0-16,0 0 0 15,0-1 147-15,0 1-147 16,0-1 0-16,0 0 0 16,0 19 0-16,-19-18 0 0,19 17 0 15,0-17 0-15,0 17 0 16,0-17 0-16,0-1 0 0,0 1 105 15,0 17-105-15,0-17 0 16,0 17 0-16,0-17 0 16,0-1 0-16,-18 1 0 0,18 0 78 15,0-1-78-15,0-17 0 16,0 18 0-16,0-18 0 16,0 0 0-16,0 18 30 0,0-18-30 15,18 0 0-15,-18 0 0 16,0 0 0-16,0 0 0 15,0 0 0-15</inkml:trace>
  <inkml:trace contextRef="#ctx0" brushRef="#br0" timeOffset="142423.94">29420 15751 378 0,'0'0'0'0,"0"0"0"16,0 0 130-16,0 0-130 0,0 0 0 15,0 0 0-15,0 0 0 16,0 0 0-16,18 0 0 16,-18 0 0-16,17 0 95 0,1 0-95 15,0 0 0-15,-18-18 0 16,17 18 0-16,1 0 0 15,-1 0 0-15,1 0 0 0,-1-18 0 16,1 18 88-16,1 0-88 16,-2 0 0-16,1 0 0 0,-1 18 0 15,1-18 0-15,-1 0 0 16,1 0 64-16,0 0-64 16,-1 18 0-16,-17-18 0 15,18 0 0-15,-1 0 0 0,1 17 0 16,-18-17 0-16,17 0 0 15,-17 0 0-15,0 0 0 16</inkml:trace>
  <inkml:trace contextRef="#ctx0" brushRef="#br0" timeOffset="143508.65">29685 14886 191 0,'0'0'0'0,"0"0"0"15,0 0 0-15,0 0 0 16,0 0 0-16,0 0 129 15,0 0-129-15,-18 0 0 0,18 0 0 16,-17 0 0-16,17 0 0 16,-18 0 0-16,18 0 0 0,-17 0 0 15,17 18 95-15,-19-18-95 16,19 18 0-16,0-18 0 16,0 0 0-16,-18 17 0 15,18-17 0-15,0 0 82 0,18 0-82 16,-18 0 0-16,0 0 0 15,0 0 0-15,0 0 0 16,19-17 0-16,-19 17 0 0,0 0 0 16,0 0 71-16,17-18-71 15,-17 18 0-15,0 0 0 0,0 0 0 16,0 0 0-16,0-18 0 16,0 18 0-16,0 0 0 15,0 0 0-15</inkml:trace>
  <inkml:trace contextRef="#ctx0" brushRef="#br0" timeOffset="144035.93">29473 15027 288 0,'0'0'0'0,"0"0"0"15,0 0 0-15,0 0 0 16,0 0 0-16,0 0 0 15,0 0 122-15,0 0-122 0,0 0 0 16,0 0 0-16,18 0 0 16,-18 0 0-16,17 0 0 15,1 0 0-15,-1-17 0 0,1 17 0 16,-1 0 0-16,1 0 114 16,1-19-114-16,-2 19 0 15,-17 0 0-15,18-17 0 0,-1 17 0 16,1 0 0-16,-1 0 0 15,1 0 0-15,-18 0 0 16,18 0 0-16,-18 0 86 0,17 0-86 16,-17 0 0-16,0 0 0 15,0 0 0-15,18 17 0 0,-18-17 0 16,0 0 13-16,0 0-13 16,17 0 0-16,-17 0 0 15,0 0 0-15,0 0 0 0,0 0 0 16,0 0 0-16,0 0 0 15</inkml:trace>
  <inkml:trace contextRef="#ctx0" brushRef="#br0" timeOffset="144662.87">29615 15133 198 0,'0'0'0'0,"0"0"0"0,0 0 0 16,0 0 0-16,0 0 0 0,0 0 0 15,0-17 0-15,0 17 0 16,-19 0 0-16,19 0 0 15,0 0 119-15,0 0-119 16,-18 0 0-16,18 0 0 0,0 0 0 16,0 0 0-16,0 17 0 15,0-17 0-15,0 0 0 0,0 0 0 16,0 18 94-16,18-18-94 16,-18-18 0-16,0 18 0 15,0 0 0-15,0 0 0 0,19 0 0 16,-19-17 95-16,0 17-95 15,17 0 0-15,-17-19 0 16,0 19 0-16,0 0 0 16,0 0 0-16,0-17 0 0,0 17 0 15,0 0 82-15,0 0-82 16,0 0 0-16,0 0 0 0,0 0 0 16,-17 17 0-16,17-17 0 15,0 0 0-15,0 0 0 16,0 19 0-16,0-19-176 0,0 0 176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6T11:03:23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75 24575,'-3'1'0,"0"-1"0,0 1 0,0 1 0,0-1 0,1 0 0,-1 0 0,0 1 0,1 0 0,-1-1 0,1 1 0,0 0 0,-1 0 0,1 1 0,0-1 0,-2 3 0,-28 39 0,25-31 0,1 0 0,0 0 0,1 1 0,0 0 0,1 0 0,1 0 0,0 0 0,1 1 0,0 20 0,-8 34 0,5-38 0,-2 48 0,7-52 0,1 0 0,1 0 0,2 0 0,11 46 0,-9-56 0,0 0 0,1-1 0,0 0 0,1 0 0,1-1 0,1 0 0,0 0 0,16 16 0,-24-29 0,-1 0 0,1-1 0,0 1 0,0-1 0,0 1 0,0-1 0,0 0 0,0 0 0,0 0 0,1 0 0,-1 0 0,0 0 0,1 0 0,-1-1 0,0 1 0,1-1 0,-1 0 0,1 0 0,-1 0 0,3 0 0,1-1 0,0 0 0,0 0 0,-1-1 0,1 0 0,-1 0 0,1 0 0,-1-1 0,6-4 0,4-3 0,0 0 0,-1-1 0,-1-1 0,22-24 0,-14 8 0,0-1 0,-2 0 0,-2-2 0,0 0 0,-2-1 0,-2-1 0,12-40 0,-20 45 0,0-1 0,-3 0 0,0 0 0,-2-1 0,-3-35 0,0-12 0,3 64 0,0-1 0,-1 0 0,-1 0 0,0 0 0,-7-23 0,8 33 0,0 0 0,-1 1 0,0 0 0,1-1 0,-1 1 0,-1 0 0,1 0 0,0 0 0,-1 0 0,1 0 0,-1 1 0,0-1 0,0 1 0,0-1 0,0 1 0,-1 0 0,1 1 0,0-1 0,-1 0 0,0 1 0,1 0 0,-1 0 0,0 0 0,1 0 0,-8 0 0,-6-1 40,-1 1 0,-30 3 0,44-2-118,0 0 0,0 0 0,0 1-1,0 0 1,0 0 0,0 0 0,1 0 0,-1 1 0,0 0-1,1-1 1,-1 1 0,1 0 0,0 1 0,0-1 0,0 1-1,0-1 1,0 1 0,-4 5 0,0 5-6748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6T11:03:26.1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 39 24575,'9'-1'0,"0"-1"0,1 0 0,-1 0 0,0-1 0,14-6 0,11-2 0,-26 9 0,0-1 0,1 2 0,-1 0 0,1 0 0,-1 0 0,1 1 0,0 0 0,-1 1 0,1 0 0,-1 0 0,1 1 0,12 4 0,-16-4 0,0 1 0,-1-1 0,1 1 0,-1 0 0,0 0 0,0 0 0,0 0 0,0 1 0,-1-1 0,1 1 0,-1 0 0,0 0 0,0 1 0,-1-1 0,1 1 0,-1-1 0,0 1 0,0 0 0,0 0 0,-1 0 0,0 0 0,1 7 0,0-1 0,0 0 0,-1 0 0,0 0 0,-1 0 0,-1 0 0,0 0 0,0 0 0,-1 0 0,0 0 0,-1 0 0,-1 0 0,1-1 0,-2 0 0,-6 13 0,5-13 0,-1 0 0,-1 0 0,0-1 0,0 0 0,-1 0 0,0-1 0,-1 0 0,0 0 0,0-1 0,-1 0 0,1-1 0,-20 7 0,5-3 0,17-7 0,0-1 0,0 1 0,0 0 0,0 1 0,1 0 0,0 0 0,0 1 0,0-1 0,0 2 0,-10 10 0,16-16 0,1 1 0,0-1 0,0 1 0,0-1 0,0 1 0,0-1 0,0 1 0,0-1 0,0 1 0,0-1 0,0 1 0,0-1 0,0 1 0,1-1 0,-1 1 0,0-1 0,0 0 0,0 1 0,1-1 0,-1 1 0,0-1 0,0 0 0,1 1 0,-1-1 0,0 1 0,1-1 0,-1 0 0,1 1 0,-1-1 0,0 0 0,1 0 0,-1 1 0,1-1 0,-1 0 0,1 0 0,-1 0 0,1 0 0,-1 1 0,0-1 0,2 0 0,25 7 0,-21-6 0,64 12 0,-43-10 0,45 13 0,-66-14 0,0 0 0,0 0 0,0 1 0,0-1 0,-1 1 0,1 1 0,-1-1 0,0 1 0,0 0 0,0 0 0,0 0 0,6 8 0,-8-7 0,0 0 0,-1 0 0,1 0 0,-1 0 0,0 0 0,0 0 0,-1 0 0,0 1 0,1-1 0,-2 1 0,1-1 0,-1 1 0,0-1 0,0 1 0,0-1 0,-1 1 0,0-1 0,0 1 0,0-1 0,-1 0 0,0 0 0,0 1 0,0-1 0,0 0 0,-1-1 0,-5 9 0,2-5 0,0 1 0,-1-1 0,0 0 0,0 0 0,-1-1 0,0 0 0,0 0 0,0-1 0,-1 0 0,0-1 0,0 0 0,-1 0 0,-11 4 0,-49 9-455,-1-3 0,-110 10 0,162-24-6371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8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0 129 5990,'28'-28'0,"-15"15"-179,7-7 4255,3 1-3297,1 10-779,-16-3 0,-8 11 0,0 0 0,1 1 0,-1-1 0,1 0 0,-1 0 0,1 1 0,-1-1 0,1 0 0,0 1 0,-1-1 0,1 1 0,0-1 0,-1 1 0,1-1 0,0 1 0,0-1 0,0 1 0,-1-1 0,1 1 0,0 0 0,0 0 0,0-1 0,0 1 0,0 0 0,-1 0 0,1 0 0,0 0 0,0 0 0,0 0 0,0 0 0,0 0 0,1 1 0,26-1 0,-26 0 80,1 0-1,0 0 1,-1 0-1,1 0 1,-1-1-1,1 1 0,0-1 1,4-2-1,-5 2 47,-1 0-13,0 0 0,1 0-1,-1 0 1,1 0-1,-1 1 1,1-1 0,0 0-1,-1 1 1,1-1 0,0 1-1,-1-1 1,1 1-1,0 0 1,0 0 0,-1 0-1,1 0 1,0 0 0,-1 0-1,1 0 1,0 0-1,0 1 1,-1-1 0,1 1-1,0-1 1,-1 1-1,1 0 1,-1 0 0,1 0-1,-1-1 1,3 3 0,-2-2-154,1 0 41,-1 0 0,1 0 0,-1 0 0,1-1 0,-1 1 0,1-1 0,0 0 0,4 0 0,-7 0 0,2 0 0,-1 0 0,1 0 0,-1 0 0,1 0 0,-1 0 0,1 0 0,-1 0 0,1 1 0,-1-1 0,0 0 0,1 1 0,-1-1 0,1 1 0,1 1 0,6 17 0,11-10 0,-10 15 0,8 4 657,-17-26-365,0 1-1,0-1 1,0 1 0,-1-1 0,1 1 0,-1 0 0,0-1-1,0 6 1,0-8-292,0 33 657,0 19-657,1-34 0,0 17 0,-1-33 0,0 0 0,0 0 0,0 0 0,0 0 0,0 0 0,-1 0 0,1-1 0,-1 1 0,1 0 0,-1 0 0,0-1 0,-2 4 0,-3-1 0,5-4 0,0 1 0,0-1 0,0 1 0,0-1 0,1 1 0,-1-1 0,0 1 0,0-1 0,1 1 0,-1 0 0,0-1 0,1 1 0,-1 0 0,0 1 0,0 2 84,-1 1 0,2-1 0,-1 0-1,0 1 1,1-1 0,0 7 0,0-10 6,0-1 1,1 1-1,-1-1 0,0 1 1,0 0-1,0-1 0,0 1 1,0-1-1,-1 1 1,1-1-1,0 1 0,0 0 1,0-1-1,0 1 0,-1-1 1,1 1-1,0-1 0,0 1 1,-1-1-1,1 1 0,0-1 1,-1 0-1,1 1 0,0-1 1,-2 1-1,0 1-59,0 0 0,0 0 0,0 1 0,0-1 0,0 0-1,0 1 1,1-1 0,-1 1 0,1-1 0,0 1 0,0 0 0,0 0 0,0-1 0,0 1 0,0 0 0,1 0-1,0 0 1,-1 3 0,2-5-31,-1 0 0,0 0 0,0 0 0,0 0 0,0 0 0,0-1 0,0 1 0,0 0 0,0 0 0,0 0 0,0 0 0,0 0 0,0 0 0,-1 0 0,1-1 0,0 1 0,-1 0 0,1 0 0,-1 0 0,1-1 0,-1 1 0,1 0 0,-1 0 0,1-1 0,-1 1 0,0-1 0,1 1 0,-1 0 0,0-1 0,0 1 0,1-1 0,-1 0 0,0 1 0,0-1 0,0 1 0,-1-1 0,-11 6 0,-14 17 0,26-22 0,-22 22 401,22-23-337,1 1 0,0-1 0,0 0 0,-1 1 0,1-1 0,0 0 0,0 1 0,-1-1 0,1 0 0,0 0 0,-1 1 0,1-1 0,-1 0 0,1 0 0,0 0 1,-1 0-1,1 1 0,0-1 0,-1 0 0,1 0 0,-1 0 0,1 0 0,-1 0 0,0 0 0,-31-2 341,32 2-405,0 0 0,-1 0 0,1 0 0,0 0 0,0 0 0,0 0 0,0-1 0,-1 1 0,1 0 0,0 0 0,0 0 0,0 0 0,-1 0 0,1 0 0,0 0 0,0 0 0,0 0 0,0 0 0,-1 0 0,1 0 0,0 0 0,0 1 0,0-1 0,-1 0 1,1 0-1,0 0 0,0 0 0,0 0 0,0 0 0,-1 0 0,1 0 0,0 1 0,0-1 0,0 0 0,0 0 0,0 0 0,0 0 0,-1 0 0,1 1 0,0-1 0,0 0 0,0 0 0,0 0 0,-1 3-1,-1 0 1,1-1-1,-1 1 0,0-1 0,1 0 1,-1 0-1,-4 4 0,0-4 80,-1 0-236,25-1 2734,10-1-2577,85 0 672,-111-1-672,1 1 0,0 1 0,0-1 0,-1 0 0,1 1 0,0-1 0,-1 1 0,6 1 0,20 18 86,-24-19-43,-1 0 0,1 0-1,0 0 1,0 0 0,-1-1 0,1 0 0,0 1-1,0-1 1,6-1 0,3 0-44,15 1 1,23 0 75,-51 0-70,0 0 0,0 0 0,1 0 1,-1 0-1,0 0 0,0 0 0,0 0 1,0 0-1,0 0 0,1 0 0,-1 0 1,0 0-1,0 0 0,0 0 0,0 0 1,0 0-1,1 0 0,-1 0 0,0 0 1,0 0-1,0 0 0,0 0 0,0 1 1,1-1-1,-1 0 0,0 0 0,0 0 1,0 0-1,0 0 0,0 0 0,0 0 1,0 0-1,1 1 0,-1-1 0,0 0 0,0 0 1,0 0-1,0 0 0,0 0 0,0 1 1,0-1-1,0 0 0,0 0 0,0 0 1,0 0-1,0 0 0,0 1 0,0-1 1,0 0-1,0 0 0,0 0 0,0 0 1,0 0-1,0 1 0,0-1 0,0 0 1,0 14 68,0-28-207,0 5-401,0-15 401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143 28 11371,'0'-28'0,"-29"28"0,1 0 0,-1 0 0,1 0 0,-1 0 5029,29 28-5029,0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1025,'0'0'0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198 30 6118,'0'-24'827,"0"24"-769,0 0 0,0 0 0,0 0 1,0-1-1,0 1 0,0 0 0,0 0 0,0 0 0,0 0 0,0 0 0,0-1 0,0 1 0,0 0 0,0 0 0,0 0 0,0 0 0,0 0 0,0-1 1,0 1-1,0 0 0,0 0 0,0 0 0,0 0 0,0 0 0,0-1 0,0 1 0,0 0 0,0 0 0,-1 0 0,1 0 0,0 0 0,0 0 0,0 0 1,0-1-1,0 1 0,0 0 0,-1 0 0,1 0 0,0 0 0,0 0 0,0 0 0,0 0 0,0 0 0,-1 0 0,1 0 0,0 0 0,0 0 0,0 0 1,0 0-1,-1 0 0,1 0 0,0 0 0,0 0 0,0 0 0,0 0 0,-1 0 0,-22 0 769,21 0-775,1 0 0,-1 0 0,1 0 0,-1 0 0,1 0 0,-1 0 0,1 1 0,-1-1 0,1 0 0,-1 1 0,1-1 0,0 1 0,-1 0 0,-1 0 0,-6 23 3066,-10 5-2339,10-6-779,-3-15-1,11-7 19,1-1 0,-1 1-1,0-1 1,0 1 0,1-1-1,-1 1 1,0-1 0,1 1-1,-1-1 1,0 1 0,1 0-1,-1-1 1,1 1 0,-1 0-1,1 0 1,-1-1-1,1 1 1,0 0 0,-1 0-1,1 0 1,0 0 0,0-1-1,0 1 1,0 0 0,0 0-1,-1 0 1,1 0 0,1 0-1,-1 0 1,0 0 0,0-1-1,0 2 1,0 1 177,0 0 0,0 0 0,-1 0 0,1 0 0,-1 0 0,0 0 0,0 0 0,0 0 0,-1 0 0,1-1 0,0 1 0,-4 4 0,-4 8 179,0 13-374,-2-14 0,10-13 0,0 0 0,1 0 0,-1 0 0,0 0 0,0 0 0,1 0 0,-1 0 0,0 0 0,1 0 0,-1 0 0,1 1 0,-1 1 0,-1 8 0,1 0 0,0 21 0,2-19 0,-1-9 0,0 0 0,0 0 0,0 0 0,0 0 0,0-1 0,-1 1 0,0 0 0,0 0 0,-1 5 0,-7 5 329,7-11-176,0-1 1,1 1 0,-1-1 0,1 1 0,0-1 0,-1 1 0,1 0-1,1 0 1,-1 0 0,0 0 0,1-1 0,-1 1 0,1 4 0,0 134 684,0-138-717,0 0 0,1 0 0,-1 0 0,1 0 0,0 0 0,-1 0 0,1 0 0,1 0 0,-1-1 0,0 1 0,1 0 0,-1-1 0,3 3 1,5 10-109,-9-13-13,1 1 0,0-1 0,0 1 0,-1-1 0,1 1 0,-1-1 0,0 1 0,0-1 0,0 4 0,0-4 0,0 1 0,0 0 0,0-1 0,1 1 0,-1-1 0,1 1 0,-1-1 0,1 1 0,1 2 0,-1-3 0,0 0 0,1 0 0,-1 0 0,1 0 0,0 0 0,-1 0 0,1 0 0,0-1 0,0 1 0,0-1 0,3 3 0,19 5 235,-15 10 704,-8-18-922,1-1 0,-1 1 0,1 0 0,-1-1-1,0 1 1,1-1 0,-1 0 0,1 1-1,0-1 1,-1 0 0,1 0 0,-1 0 0,4 0-1,23 0-16,0 0 107,-12-1 107,-12-4-28,-2 3-176,-1 0-1,1-1 1,0 1-1,0 0 1,0 0-1,1 0 1,-1 0-1,0 0 1,1 1 0,-1-1-1,1 1 1,0 0-1,4-2 1,-2 0-2,0-1 1,0 1 0,-1-1-1,7-6 1,-8 6 25,1 0 0,0 1 0,-1-2 0,6-7 0,-8 9-29,0 1-1,0 0 0,0-1 1,-1 1-1,1-1 0,-1 1 0,0-1 1,0 0-1,0-2 0,0 1-4,1 1 0,0-1 0,-1 1 0,1-1 0,0 1 0,1-1 0,-1 1 0,1 0 0,2-5 0,2-5 0,-13 8 0,0 1 0,6 2 0,0 1 0,1 0 0,-1-1 0,0 1 0,1-1 0,0 1 0,-1-1 0,1 1 0,0-1 0,0 1 0,0-1 0,0 1 0,0-4 0,0-19 75,0 24-64,0 0 1,0-1-1,0 1 1,0-1-1,0 1 1,0-1-1,0 1 1,0 0-1,0-1 1,0 1-1,-1 0 1,1-1-1,0 1 1,0-1-1,0 1 1,-1 0-1,1-1 1,0 1-1,0 0 1,-1-1-1,1 1 1,0 0-1,0 0 1,-1-1-1,0 1 1,-17-23 63,8-1-75,-10 15 0,10-10 0,-8 9 0,9-2-16,9 11 19,0 1 0,-1-1 0,1 0 0,0 1 0,-1-1 1,1 0-1,-1 1 0,1-1 0,-1 1 0,1-1 0,-1 1 0,0-1 0,1 1 0,-1-1 0,1 1 0,-1 0 0,0-1 1,1 1-1,-1 0 0,0-1 0,0 1 0,1 0 0,-1 0 0,0 0 0,0 0 0,1-1 0,-1 1 0,0 0 0,0 1 1,-1-1-1,2 0 9,0 0 0,-1 0 1,1 0-1,-1 0 0,1 0 1,0 0-1,-1 0 0,1 0 1,-1 0-1,1 0 0,0 0 0,-1 1 1,1-1-1,0 0 0,-1 0 1,1 0-1,0 1 0,-1-1 1,1 0-1,0 0 0,-1 1 1,1-1-1,0 0 0,0 1 1,-1-1-1,-22 19 68,20-18-80,1 0 0,-1 0 0,1 0 0,-1-1 0,1 0 0,-1 1 0,1-1 0,-1 0 0,-2 0 0,2 0 0,0 0 0,1 0 0,-1 0 0,1 0 0,-1 1 0,1-1 0,-1 1 0,1 0 0,-4 1 0,-22 17-69,16-13-64,11-6 128,0 0-1,0 0 0,0 1 0,0-1 0,1 0 1,-1 1-1,0-1 0,0 1 0,0-1 0,1 1 1,-1-1-1,0 1 0,1 0 0,-1-1 0,1 1 1,-1 0-1,1 0 0,-1-1 0,1 1 0,-1 0 1,1 0-1,-1 0 0,1-1 0,0 1 0,0 0 1,-1 0-1,1 0 0,0 0 0,0 0 0,0 0 0,0 0 1,0-1-1,0 1 0,0 0 0,1 0 0,-1 2 1,0-2 5,1-1 0,-1 1 0,0 0 0,0 0 0,0 0 0,0 0 0,0 0 0,0 0 0,0-1 0,0 1 0,0 0 0,-1 0 0,1 0 0,0 0 0,-1-1 0,1 1 0,0 0 0,-1 0 0,1 0 0,-1-1 0,1 1 0,-1 0 0,1-1 0,-1 1 0,0 0 0,1-1 0,-1 1 0,0-1 0,1 1 0,-1-1 0,0 1 0,-1-1 0,-9 8 0,10-6 0,0-1 0,1 1 0,-1-1 0,0 1 0,1-1 0,0 1 0,-1-1 0,1 1 0,0-1 0,0 1 0,0-1 0,0 1 0,0 2 0,0 47-1356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56 1 7687,'0'1'55,"0"0"1,1 0-1,-1 0 0,0-1 0,0 1 0,0 0 1,0 0-1,0 0 0,0 0 0,-1 0 0,1 0 0,0 0 1,0 0-1,0-1 0,-1 1 0,1 0 0,-1 0 0,1 0 1,-1 0-1,1-1 0,-1 1 0,1 0 0,-1-1 1,1 1-1,-1 0 0,0-1 0,0 1 0,1-1 0,-1 1 1,0-1-1,-1 1 0,-10 7 1970,12-6-1975,-1-1 1,0 0-1,1 1 1,-1-1-1,1 1 1,-1-1-1,1 1 1,0-1-1,0 1 1,-1-1-1,1 1 1,0-1-1,0 1 1,1 1 0,-1-1-51,0 1 0,0-1 0,0 1 0,-1 0 0,1-1 0,-1 1 0,1-1 0,-3 6 0,-16 20 485,19-27-410,-1 0 0,1 0 0,0-1-1,-1 1 1,1 0 0,0 0 0,-1 0-1,1 0 1,0 0 0,0 0-1,0-1 1,0 1 0,0 0 0,0 0-1,0 0 1,0 0 0,0 0 0,0 0-1,1 0 1,-1 0 0,0-1 0,1 1-1,-1 0 1,0 0 0,1 1 0,18 7 410,-10 9-485,15-8 0,-1 9 374,-22-19-316,-1 1-1,0-1 0,0 0 1,1 1-1,-1-1 1,0 0-1,0 1 1,1-1-1,-1 0 1,0 0-1,1 1 1,-1-1-1,0 0 1,1 0-1,-1 0 1,1 0-1,-1 1 1,0-1-1,1 0 1,-1 0-1,1 0 1,-1 0-1,0 0 1,1 0-1,0 0 1,79 0 315,-23 0-90,-44 0 139,-9-1-323,0 1 1,0 0-1,-1 0 0,1 0 0,0 0 1,0 1-1,0 0 0,0 0 1,4 2-1,20 15-99,1-9 0,-1 10 0,0-3 0,-26-10 0,1 1 0,8 1 256,-10-8-218,0 1 0,0-1 1,-1 1-1,1-1 1,0 1-1,0-1 0,-1 1 1,1-1-1,0 1 0,-1 0 1,1-1-1,-1 1 0,1 0 1,-1-1-1,1 1 0,-1 0 1,0 0-1,1 0 0,-1-1 1,0 1-1,0 0 1,1 0-1,-1 0 0,0 0 1,0 0-1,0 0 0,0-1 1,0 1-1,0 0 0,0 0 1,0 0-1,-1 1 1,1 54 265,0 29-304,0-83 22,0 1 1,0-1-1,0 1 0,0-1 1,-1 1-1,1-1 1,-1 1-1,0-1 1,-1 4-1,-16 22 875,8-4-673,-8-15-224,8 15 0,9-22 0,0 0 0,-1 0 0,1 0 0,-1 0 0,1 0 0,-1-1 0,0 1 0,0 0 0,0-1 0,0 0 0,-3 3 0,-37 15 1,37-16 3,0 4 2,5-7-5,0 0 1,0 1 0,-1-1-1,1 0 1,0 1 0,-1-1-1,1 0 1,0 0 0,0 1-1,-1-1 1,1 0-1,0 0 1,-1 0 0,1 1-1,-1-1 1,1 0 0,0 0-1,-1 0 1,1 0 0,0 0-1,-1 0 1,1 0 0,-1 0-1,1 0 1,-1 0-1,-23 0 10,24 0-11,-2 0 0,-1 1 0,1-2 0,-1 1 0,1 0 0,-1 0 0,1-1 0,-1 0 0,1 1 0,-4-2 0,-22-22-1116,-2-4-4462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1 113 10090,'7'1'0,"-7"-1"0,0 1 0,1-1 0,-1 0 0,0 0 0,0 0 0,1 0 0,-1 0 0,0 0 0,1 0 0,-1 0 0,0 0 0,0 1 0,1-1 0,-1-1 0,0 1 0,1 0 0,-1 0 0,0 0 0,0 0 0,1 0 0,-1 0 0,0 0 0,1 0 0,-1 0 0,0 0 0,0-1 0,1 1 0,-1 0 0,0 0 0,0 0 0,1-1 0,16-27 0,1-1 0,-16 20 0,-2 8 0,0 1 0,0 0 0,0-1 0,0 1 0,0 0 0,0 0 0,0-1 0,0 1 0,0 0 0,0 0 0,0-1 0,0 1 0,0 0 0,0-1 0,0 1 0,0 0 0,1 0 0,-1-1 0,0 1 0,0 0 0,0 0 0,0 0 0,1-1 0,-1 1 0,0 0 0,0 0 0,0 0 0,1 0 0,-1-1 0,28-15 0,-4-2 507,-24 18-429,0-1 0,0 1 0,1 0 0,-1-1 0,0 1 0,0 0 0,1-1 0,-1 1 0,0 0 0,1 0 0,-1-1 0,0 1 0,1 0 0,-1 0 0,1 0 0,-1 0 0,0-1 0,1 1 0,-1 0 0,1 0 0,-1 0 0,0 0 0,1 0 0,-1 0 0,1 0 0,24 0 429,3 0-507,24 0 572,-52 0-484,1 0-1,-1 0 1,0 0 0,1 0 0,-1 0 0,1 0 0,-1 0 0,0 0 0,1 1-1,-1-1 1,1 0 0,-1 0 0,0 0 0,1 0 0,-1 1 0,0-1 0,1 0-1,-1 0 1,0 1 0,1-1 0,-1 0 0,0 0 0,0 1 0,1-1 0,-1 1-1,23 17 485,-16-14-572,4-2 0,28-3 0,-37 1 38,1 0-1,0 0 1,-1 0 0,1 0 0,-1-1 0,1 1 0,-1-1 0,1 0 0,2-1 0,23-16 1478,-26 17-1478,1 0 0,-1 0 0,1 1-1,-1-1 1,1 1 0,0-1 0,-1 1 0,1 0 0,2 0 0,-5 0-38,28 0 0,-4 0-940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1 113 8584,'3'-3'0,"1"-1"0,0 0 0,-1 0 0,6-9 0,1-11 0,10 15 0,-20 9 0,0 0 0,0 0 0,1-1 0,-1 1 0,0 0 0,0 0 0,0 0 0,0 0 0,1 0 0,-1-1 0,0 1 0,0 0 0,0 0 0,0 0 0,0-1 0,0 1 0,1 0 0,-1 0 0,0 0 0,0-1 0,0 1 0,0 0 0,0 0 0,0-1 0,0 1 0,0 0 0,0 0 0,0-1 0,0 1 0,0 0 0,0 0 0,0 0 0,0-1 0,2-5 0,26-9 0,-14 5 964,-13 9-788,-1 0 0,1 0 0,0 0 0,0 0 0,0 1 1,1-1-1,-1 0 0,0 1 0,0-1 0,0 1 0,0-1 0,1 1 0,0-1 0,9 0 294,0 0-1,21 0 0,-29 1-469,-1 0 0,1 0 0,-1 0 0,1 0 0,0 1 0,-1-1 0,1 1 0,4 1 0,-5 0 0,0-1 0,0 0 0,0 1 0,0-1 0,0 1 0,0 0 0,0-1 0,-1 1 0,1 0 0,-1 0 0,2 4 0,-2-4 0,0 0 0,0 1 0,0-1 0,-1 1 0,1-1 0,-1 1 0,0 0 0,0-1 0,0 4 0,0-6 0,0 113 3299,0-112-3299,1-1 0,-1 1 0,0 0 0,0 0 0,0 0 0,0 0 0,0 0 0,0 0 0,0 0 0,0-1 0,0 1 0,-1 0 0,1 0 0,0 0 0,-1 0 0,1-1 0,0 1 0,-1 0 0,1 0 0,-1 0 0,1-1 0,-1 1 0,1 0 0,-1-1 0,0 1 0,1-1 0,-1 1 0,0 0 0,1-1 0,-1 0 0,-2 2 0,-8 5 0,10-5 35,0-1-1,1 1 1,-1-1 0,1 1-1,-1-1 1,1 1 0,-1-1-1,1 1 1,0-1 0,0 1 0,0-1-1,0 1 1,0 2 0,0-2 103,0-1 1,0 1 0,0-1 0,0 1 0,0 0-1,0-1 1,1 1 0,-1-1 0,0 1 0,1-1-1,-1 1 1,1-1 0,1 3 0,-1-3-107,0-1 1,1 1-1,-1 0 0,1-1 1,-1 1-1,0-1 0,1 0 1,-1 1-1,1-1 1,-1 0-1,1 0 0,-1 0 1,1 0-1,1 0 1,53 0 901,-53 0-919,0-1 1,0 1-1,0 0 0,0-1 1,0 0-1,0 0 0,-1 1 1,1-2-1,0 1 1,-1 0-1,1-1 0,0 1 1,2-3-1,10-5-43,-13 8 28,0 0 0,1 0 0,-1 0 0,1 1 0,-1-1 0,1 1 0,-1 0 0,1 0 0,3 0 0,-5 0 0,-1 0 0,1-1 0,0 1 0,0 0 0,0 0 0,0 0 0,0 0 0,0 0 0,0 0 0,-1 0 0,1 1 0,0-1 0,0 0 0,0 0 0,0 1 0,0-1 0,-1 0 0,1 1 0,0-1 0,0 1 0,-1-1 0,1 1 0,0 0 0,-1-1 0,1 1 0,0-1 0,-1 1 0,1 0 0,-1 0 0,1-1 0,-1 1 0,1 1 0,7 10 0,10-3 0,-17-8 13,0 1 1,0-1-1,-1 0 1,1 0-1,0 0 0,-1 1 1,1-1-1,-1 0 1,1 0-1,-1 1 1,0-1-1,1 1 1,-1-1-1,0 0 1,0 1-1,0-1 1,0 0-1,0 1 0,-1-1 1,1 0-1,0 1 1,0-1-1,-2 3 1,-15 31 668,11-24-379,5-8-267,0-1 0,0 1 1,0-1-1,1 1 0,-1-1 1,1 1-1,0-1 0,0 6 1,0-5-44,0-1 0,0 1 1,0-1-1,0 1 1,-1 0-1,1-1 1,-1 1-1,0-1 1,-1 3-1,-1 0 7,0-1 0,0 1 0,-1-1 0,-6 6 0,6-6 0,0 0 0,0 0 0,1 1 0,-6 7 0,1 6-49,6-13 97,0-1 0,0 0 0,0 0 1,0 0-1,-1 0 0,0-1 0,-5 7 0,-5 3 455,8-6-306,-1-2-1,0 1 1,0 0-1,0-1 1,-9 5-1,-8-1-196,22-8 0,1-1 0,-1 1 0,1 0 0,-1-1 0,1 1 0,0 0 0,-1-1 0,1 1 0,0 0 0,-1-1 0,1 1 0,0 0 0,0 0 0,0-1 0,-1 1 0,1 1 0,0-2 0,0 1 0,0-1 0,0 0 0,0 1 0,0-1 0,0 0 0,0 1 0,0-1 0,0 0 0,0 1 0,0-1 0,0 0 0,-1 1 0,1-1 0,0 0 0,0 0 0,0 1 0,-1-1 0,1 0 0,0 1 0,0-1 0,-1 0 0,1 0 0,0 0 0,0 1 0,-1-1 0,1 0 0,0 0 0,-1 0 0,1 0 0,0 0 0,-1 0 0,1 0 0,0 1 0,-1-1 0,-47 2 0,24-2-795,21 0-796,6-4 0,21-20 796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29 28 12428,'-29'-28'0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143 2 12716,'0'-1'0,"-1"1"0,0 0 0,0 0 0,0 0 0,0 0 0,0 0 0,0 0 0,1 0 0,-1 0 0,0 0 0,0 0 0,0 1 0,0-1 0,0 0 0,1 0 0,-1 1 0,0-1 0,0 1 0,0-1 0,1 1 0,-1-1 0,0 1 0,1-1 0,-1 1 0,0-1 0,1 1 0,-1 0 0,1 0 0,-1-1 0,1 1 0,-1 1 0,-7 10 0,-11-3 0,10 15 0,-15 9 0,21-28 205,-1-1 1,1 1-1,0 1 0,1-1 1,0 0-1,-1 0 0,1 1 1,1-1-1,-1 1 0,1 0 1,0 0-1,0 10 0,1-13-151,0 0 0,-1 0 0,1-1 1,-1 1-1,1 0 0,-1 0 0,0 0 0,0-1 0,0 1 0,-1 0 0,-2 4 0,-7 16-169,9-18 115,1 1 0,-1-1 0,1 0 0,1 0 0,-1 1 0,1-1 0,0 0 0,0 1 0,1-1 0,-1 0 0,1 1 0,0-1 0,3 6 0,14 22 0,-8 14 465,8-14 1392,-14-25-1578,-3-7-270,-1 0 1,1 0-1,-1 0 1,1 1 0,-1-1-1,1 0 1,0 0-1,-1 0 1,1 0 0,0 0-1,0 0 1,0-1-1,0 1 1,0 0 0,0 0-1,0-1 1,0 1-1,0 0 1,0-1 0,0 1-1,2 0 1,6 3-35,19 16 25,-26-20 0,-1 1 0,0-1 0,0 1 0,0-1 0,1 0 0,-1 1 0,0-1 0,0 0 0,1 0 0,-1 0 0,0 0 0,1 0 0,-1 0 0,0 0 0,0 0 0,1-1 0,-1 1 0,0 0 0,0-1 0,3 0 0,25-19 251,-10 12 460,-15 6-643,0 0 0,0 0 0,0 0 0,0 0 0,0-1-1,-1 1 1,7-7 0,-6 6-68,-2-1 0,1 1 0,0-1 0,-1 1 0,1-1 0,-1 0 0,0 0 0,2-6 0,4-8 0,11-10 0,-10 0 0,0 14 7,-7 12 85,0-1 0,-1 1 1,1-1-1,-1 0 0,0 0 0,0 1 0,0-1 0,0 0 0,0 0 0,0 0 0,-1 0 0,1 0 0,-1 0 0,0-5 0,1-8 181,0 11-272,-1 0-1,1 0 0,-1-1 1,0 1-1,-1 0 1,1-1-1,-1 1 0,0 0 1,0 0-1,-3-7 1,-15-16-1,10 4 0,-10 14 0,12-1 4,0 2 6,-16 6 2,-1 3-6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171 19 15246,'-2'-1'0,"1"-1"0,0 0 0,-1 1 0,0-1 0,1 1 0,-1 0 0,0-1 0,1 1 0,-1 0 0,0 0 0,0 0 0,0 1 0,-4-2 0,-2 4 0,0 1 0,0 0 0,0 1 0,-12 7 0,11 12 524,6-18-120,0-1 1,-1 1 0,1-1-1,-8 7 1,7-8-286,0 1-1,1 1 0,-1-1 1,-4 8-1,-1 21-118,1-14 0,5-14 0,1 0 0,-1 0 0,2 1 0,-1 0 0,1-1 0,-1 1 0,1 0 0,1-1 0,-1 11 0,0 15 28,0 40-89,1-64 138,0 0 0,1 0-1,-1-1 1,1 1 0,4 12-1,-5-18-8,1 0 0,0 0 0,-1 0 0,1-1 0,0 1 0,-1 0 0,1-1 0,0 1 0,0-1 0,-1 1 0,1 0 0,0-1 0,0 0 1,0 1-1,0-1 0,0 0 0,1 1 0,6 2 416,25 17-57,-26-19-427,-1 0 0,1 0 0,0 0 0,13-1 0,-11 1 0,-1-1 0,1-1 0,-1 0 0,11-2 0,-16 2 0,1 0 0,-1-1 0,1 0 0,-1 1 0,0-1 0,0-1 0,0 1 0,0 0 0,0-1 0,2-2 0,0 1 71,-1 1-1,0-1 1,1 1 0,0 0 0,9-4-1,-10 5-14,1 1-1,-1-2 1,0 1-1,-1 0 0,1-1 1,0 0-1,-1 1 0,1-2 1,-1 1-1,0 0 0,4-6 1,-2 1-56,0 0 0,-1-1 0,5-13 0,-5 12 0,-1 1 0,1 0 0,6-10 0,-3 5 0,-5 11 0,-1 0 0,-1 0 0,1 0 0,0 1 0,-1-1 0,1 0 0,-1 0 0,0 0 0,0 0 0,0 0 0,-1 0 0,1 0 0,-1 0 0,1 0 0,-1 0 0,0 1 0,0-1 0,0 0 0,0 0 0,-1 1 0,1-1 0,-1 1 0,-2-4 0,-4-8 0,-1-6 17,7 16 43,1 0 0,-1 0-1,0 1 1,0-1 0,-1 1-1,1-1 1,-1 1 0,0-1-1,-6-4 1,3 1 40,0 0-95,-1 1-1,1-1 1,-1 1-1,-12-8 1,18 13-5,0 1 0,0-1 0,0 1 0,1 0 0,-1-1 0,0 1 0,0 0 0,0 0 0,0 0 0,0-1 0,0 1 0,0 0 0,1 0 0,-1 0 0,0 0 0,0 1 0,0-1 0,0 0 0,0 0 0,0 0 0,0 1 0,1-1 0,-1 0 0,0 1 0,-1 0 0,2 0 0,-1 1 0,0-1 0,1 0 0,-1 1 0,1-1 0,-1 1 0,1-1 0,0 1 0,-1-1 0,1 1 0,0-1 0,0 1 0,1 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41.39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172 1 12652,'-56'78'0,"-9"15"0,57-79 0,1 0 0,0 0 0,1 1 0,-9 29 0,13-39 0,1 1 0,0-1 0,0 1 0,0-1 0,0 1 0,1-1 0,0 1 0,0-1 0,1 1 0,-1-1 0,1 1 0,0-1 0,3 9 0,-3-13 0,-1-1 0,1 1 0,-1 0 0,1 0 0,0-1 0,-1 1 0,1 0 0,0-1 0,-1 1 0,1-1 0,0 1 0,0-1 0,0 1 0,-1-1 0,2 1 0,5 3 0,2 14 0,15-8 742,4 9 2226,-26-18-2925,0 0 1,0 0-1,0 0 0,0 0 0,0-1 0,0 1 1,1-1-1,-1 1 0,0-1 0,0 0 0,1 0 1,-1 0-1,0 0 0,1 0 0,-1-1 0,0 1 1,0 0-1,0-1 0,4-1 0,-1-1-42,0 0-1,0 0 0,0-1 1,0 1-1,6-8 1,-7 7-26,1 0 0,-1 0 0,1 1 0,8-5 0,4 0 25,-12 6 0,-1 1 0,0-1 0,-1 0 0,1 0 0,0-1 0,-1 1 0,1-1 0,4-5 0,6-5 272,-8 8 250,0-1 0,0 0 1,-1-1-1,10-12 0,-6-14 54,-1 14-576,-6 14 0,1-1 0,-1 1 0,0-1 0,0 1 0,-1-1 0,0 0 0,0 0 0,0-10 0,0 9 15,-1 3 85,0 0 0,0 0 0,0 0 0,0 0 0,0 0 0,-1 1 0,0-1 0,1 0 0,-2 0 0,1 1 0,0-1 0,-1 0 0,1 1 0,-1 0 0,0-1 1,0 1-1,0 0 0,-1 0 0,1 0 0,-1 0 0,-5-4 0,5 4-50,1 1 1,0 0-1,0 1 0,-1-1 1,1 0-1,-1 1 0,0-1 1,1 1-1,-1 0 0,-5-2 1,1 2-73,-1-1-1,0 1 1,1 1 0,-10 0 0,-11 0 22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7T08:04:54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2-03-17T09:50:50.1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13651 18326 308 0,'0'0'0'0,"0"0"0"0,0 0 0 16,0 0 108-16,0 0-108 0,0 0 0 15,0 0 0-15,0 0 0 16,0 0 0-16,0 0 0 16,0 0 0-16,0 0 69 15,0 0-69-15,0-18 0 0,0 18 0 16,0 0 0-16,0 0 0 15,0 0 0-15,0 0-100 16,0 0 100-16,0 0 0 0,0 18 0 16,0-18 0-16,0 0 0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09:39:58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8906 8748 269 0,'0'0'0'0,"0"0"0"15,0 0 0-15,0 0 0 0,18 0 0 16,-1 0 0-16,1 0 0 16,-1 0 155-16,1 17-155 15,17-17 0-15,0 0 0 0,19 0 0 16,-19 0 0-16,35 0 0 15,-34 0 0-15,-1 0 0 16,0 0 0-16,1 0 0 0,-1 0 107 16,0 0-107-16,-17 0 0 15,0 0 0-15,-1 0 0 0,1 18 0 16,-1-18 0-16,-17 0 0 16,18 0 0-16,-1 0-31 15,-17 0 31-15,0 0 0 0,0 0 0 16,0 0 0-16</inkml:trace>
  <inkml:trace contextRef="#ctx0" brushRef="#br0" timeOffset="492.24">8765 9171 268 0,'0'0'0'0,"0"0"0"0,17-17 0 0,2 17 0 0,-2 0 0 0,1 0 159 16,-1-18-159-16,1 18 0 15,17 0 0-15,0 0 0 16,0 0 0-16,1 0 0 16,-1 0 0-16,18-18 0 15,-17 18 0-15,-1 0 0 16,0 0 87-16,0 0-87 0,-17 0 0 16,-1 0 0-16,1 0 0 15,-1 0 0-15,-17 0 0 0,0 0-154 16,0 0 154-16</inkml:trace>
  <inkml:trace contextRef="#ctx0" brushRef="#br0" timeOffset="1126.5">10599 9207 268 0,'0'0'0'0,"18"0"0"0,-18-18 129 15,17 18-129-15,1 0 0 16,18 0 0-16,-18-18 0 0,17 18 0 15,35-17 0-15,-17 17 0 16,-1 0 0-16,2 0 0 0,-1 0 0 16,-18 0 92-16,35 0-92 0,-17 0 0 15,1 0 0 1,-1 0 0-16,-1 0 0 0,-17 0 0 0,18 0 65 16,1 0-65-16,-19 17 0 0,18 1 0 31,-18-18 0-31,0 18 0 15,-17-18 0-15,-18 0 0 0,0 0 0 0</inkml:trace>
  <inkml:trace contextRef="#ctx0" brushRef="#br0" timeOffset="3629.69">10423 8765 146 0,'0'0'138'0,"0"0"-138"16,0 0 0-16,0 0 0 16,0 0 0-16,0 0 95 15,0 0-95-15,0 0 0 0,0 0 0 16,0 0 0-16,0 0 0 15,0 0 0-15,0 0 0 0,0 0 0 16,18 0 116-16,-18 0-116 16,18 0 0-16,-1 0 0 15,18 0 0-15,0 0 0 0,1 0 0 16,-19 0 0-16,18 0 0 16,1 0 0-16,17 0 98 0,-18 0-98 15,0 18 0 1,1-18 0-16,-1 0 0 0,0 18 0 15,-35-18 0-15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11:13.7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0 166,'1'-1,"-1"0,0 0,1 1,-1-1,1 0,-1 0,1 0,0 1,-1-1,1 0,0 0,-1 1,1-1,0 1,0-1,-1 1,1-1,0 1,0-1,0 1,0 0,0-1,0 1,0 0,1 0,29-6,-27 6,106-9,173 8,-128 4,953-2,-939-15,-10 0,-77 15,-49 1,-1-2,1-1,0-1,-1-2,0-2,39-10,-16-5,-22 8,1 1,0 1,1 2,0 2,36-4,318 10,-175 5,76-4,-248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11:18.2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0 112,'10'0,"6"0,2-5,7-1,8 0,7 1,7-8,-1-1,2 1,1 3,-2-1,-6-3,-8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16:44.1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1,'52'10,"-10"0,108 17,-97-15,69 5,567-9,-384-12,-249 4,1 2,-1 2,82 18,-78-11,1-3,98 1,-105-7,-1 2,78 18,-80-12,89 6,-111-15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16:55.1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0 111,'79'-4,"103"-18,19-1,66-7,-158 15,143-2,458 19,-670-2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16:59.3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16 156,'-4'0,"-2"-5,0-5,11-2,8 1,12-6,11-1,8 3,6 5,3-7,3 1,-5 3,9 3,-7 8,-12 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33:08.3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1,'1818'0,"-1773"2,0 2,0 2,54 14,-57-10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33:09.8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 0,'-4'5,"-2"1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2T13:33:10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1,'1'1,"1"1,0-1,-1 0,1 1,0-1,0 0,0 0,0 0,0 0,0 0,0-1,0 1,0-1,0 1,1-1,-1 0,0 0,4 0,-3 1,113 9,172-7,-155-5,1115 1,-1161 6,-56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7T08:17:33.95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0 239,'0'1,"0"-1,1 1,-1-1,0 1,0-1,0 1,1-1,-1 1,0-1,1 1,-1-1,0 0,1 1,-1-1,0 1,1-1,-1 0,1 1,-1-1,1 0,-1 0,1 1,-1-1,1 0,-1 0,1 0,-1 0,1 1,-1-1,1 0,0 0,-1 0,1 0,-1 0,2-1,24-1,-22 1,256-33,349 0,-567 32,1-3,-2-1,76-22,-60 14,60-9,-6 15,143 8,38-2,-2-41,-200 25,161-10,-200 27,-6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7T08:17:35.40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1 469,'7'-5,"1"-1,-1 1,2 1,-1-1,0 2,1-1,0 1,9-2,13-6,22-6,1 2,64-10,-7 3,157-22,-38 9,-87 4,1 6,154-5,-268 29,55-1,132-20,-26-4,-101 15,140-33,-48 11,-46 6,-86 19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98.58788" units="1/cm"/>
          <inkml:channelProperty channel="Y" name="resolution" value="352.33334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5-01-29T10:10:54.9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13580 13969 514 0,'0'0'0'0,"0"0"0"16,0 18 0-16,18-1 0 15,-18 19 0-15,0-19 0 0,18 19 0 16,-18 16 153-16,0 37-153 16,18-36 0-16,-18 0 0 0,0 0 0 15,0-53 0-15,17 123 0 16,1-52 0-16,-18 17 0 0,17-18 0 0,-17-17 105 15,18 18-105 1,-18-18 0-16,18 17 0 0,-18-17 0 0,17 0 0 31,1-18 0-31,-18 1 71 0,0-1-71 0,0-17 0 32,0-18 0-32,17 17 0 0,-17-17 0 0,0 0 0 0,0-17 0 15,0 17 0 1,0-18 0-16,18-17 54 15,-18-18-54-15,0 17 0 0,17-34 0 0,-17-1 0 16,18 18 0-16,-18 0 0 16,18-17 0-16,-1 0 38 0,2-1-38 31,-19 18 0-31,17-18 0 16,1-17 0-16,-1 35 0 15,19-17 0-15,-19 17 0 0,-17 0 0 16,18 17 26-16,-1-16-26 15,-17 34 0-15,0 0 0 0,18 1 0 16,-18-1 0-16,0 18 0 16,17-18 0-16,-17 18 0 0,0 0 0 15,18 0-288-15,-18 0 288 16,0 0 0-16</inkml:trace>
  <inkml:trace contextRef="#ctx0" brushRef="#br0" timeOffset="756.01">14533 14304 401 0,'0'0'0'0,"0"0"160"0,0 0-160 0,0 0 0 16,-18-17 0-16,1 17 0 0,-18 17 0 15,17-17 0-15,-17 18 130 16,-19 17-130-16,1 18 0 16,18-18 0-16,0 18 0 0,0 18 0 15,17-36 0-15,1 36 0 16,17-19 0-16,-18 1 0 0,18 0 0 16,0 18 61-1,0-18-61-15,18-18 0 0,-1 18 0 16,-17-35 0-1,18-1 0-15,17-17 0 0,-17 0 0 0,17 0 0 16,-18-17 0-16,19-19 0 16,-19 1 59-16,18 0-59 0,-16-36 0 15,-2 36 0-15,1-36 0 16,0 18 0 0,17-17 0-16,-35 17 0 0,17 0 0 0,1 0 0 15,-1 0 35-15,-17 1-35 16,0 16 0-16,0 19 0 0,0-1 0 15,0 0 0-15,0 18 0 16,0 0 0-16,0 0 0 0,0 18 0 16,0 0 33-16,0 17-33 15,18 17 0-15,-18 19 0 16,18-18 0-16,-18 0 0 16,17 18 0-16,1-19 0 0,-1 1 43 15,1 0-43 1,0 0 0-16,-18 0 0 0,36 0 0 15,-36-35 0-15,17-18 0 16,1 17 0-16,-1-17 0 0,1 0 3 16,-1-17-3-16,1-1 0 15,-18 1 0-15,0 17 0 16,0 0 0-16</inkml:trace>
  <inkml:trace contextRef="#ctx0" brushRef="#br0" timeOffset="1247.24">14974 14251 609 0,'0'0'0'0,"0"18"0"0,18-18 124 0,-18 18-124 0,0 17 0 16,17-17 0-16,-17 35 0 16,0 17 0-16,0-17 0 15,0 18 0-15,0-36 0 0,-17 36 0 16,17-19 0-16,0-17 87 16,0 18-87-16,0-17 0 0,0-1 0 15,-18 0 0-15,18-35 0 16,0 18 0-16,0 0 0 15,-17-18 61-15,17 0-61 16,-18-18 0-16,18 18 0 0,0-18 0 16,0-17 0-16,0 17 0 0,-19-35 0 15,38-17 0-15,-19 17 41 16,18-17-41-16,17 34 0 16,0-34 0-16,-17 16 0 0,17 19 0 15,-18-17 0-15,18 16 0 16,0-17 30-16,-17 36-30 15,1-1 0-15,-19 18 0 0,17-18 0 16,-17 18 0-16,0 0 0 16,0 18 0-16,0-18 0 0,0 0 0 15,0 0 0-15</inkml:trace>
  <inkml:trace contextRef="#ctx0" brushRef="#br0" timeOffset="1615.86">15609 14304 389 0,'0'18'0'0,"0"0"0"0,0-18 0 0,0 35 0 16,0-17 190-16,0 16-190 0,-18 2 0 16,18 17 0-16,-17 0 0 0,-1 0 0 15,18 0 0-15,0-1 0 16,0-16 129-16,0 17-129 15,0-18 0-15,0 0 0 16,0-17 0-16,0-18 0 0,0 18 0 16,0-18 0-16,-17 0 0 0,17 0 0 15,0 0 0-15</inkml:trace>
  <inkml:trace contextRef="#ctx0" brushRef="#br0" timeOffset="1847.48">15556 14057 357 0,'0'0'0'0,"0"0"0"16,0 0 0 0,0 0 0-16,-17-17 0 0,-1 34 0 0,0-17 0 15,1 0 200 1,-1 18-200-16,18-18 0 0,-18 18 0 15,18-1 0-15,-18-17 0 0,18 18 0 16,0-18 0-16,0 0 0 16</inkml:trace>
  <inkml:trace contextRef="#ctx0" brushRef="#br0" timeOffset="2694.93">16173 14251 233 0,'0'0'0'0,"0"0"214"0,0 0-214 0,-17 0 0 0,-1-17 0 16,18 17 0-16,-18 0 0 15,-17 17 0-15,18-17 0 16,-36 36 0-16,-1-1 0 0,19 18 0 15,0-18 143-15,17 18-143 16,1 0 0-16,17-18 0 0,-18 18 0 16,36-17 0-16,-18-1 0 15,17 0 0-15,-17-18 0 16,18 1 0-16,0-18 0 16,-1 0 0-16,1 0 96 0,-1-18-96 15,18 18 0-15,2-34 0 0,-2-19 0 16,-18 17 0-16,18 1 0 15,-17 0 0-15,17-19 47 16,-17 19-47-16,-1 0 0 0,1 0 0 16,-1-18 0-16,-17 18 0 15,0 17 0-15,0 0 0 16,18 18 0-16,-18-17 0 0,0 17 0 16,-18 0 52-16,36 17-52 15,-18-17 0-15,0 18 0 16,0 0 0-16,0 35 0 0,0 0 0 15,0-1 0-15,0 1 0 16,19-17 0-16,-19 17 71 0,17 0-71 16,1-18 0-16,-18 0 0 15,17 0 0-15,-17-17 0 16,18-1 0-16,-1 1 0 0,1-18 0 16,0 0 0-1,-18 0 1-15,0-18-1 0,17 1 0 16,1-1 0-16,-18 0 0 15,17 1 0-15,-17 17 0 0,0 0 0 16</inkml:trace>
  <inkml:trace contextRef="#ctx0" brushRef="#br0" timeOffset="3304.25">16562 13828 513 0,'0'0'0'0,"17"18"0"0,-17 0 0 0,0-18 0 0,0 0 0 16,18 34 151-16,-18 37-151 15,0 0 0-15,0-18 0 16,-18 17 0-16,1-17 0 0,-1 18 0 15,0-36 0-15,18 18 0 16,-18-1 0-16,18 1 100 0,-18 1-100 16,18-19 0-16,0-17 0 15,0-1 0 1,0 1 0-16,0-18 0 0,0 18 0 0,0-18 0 16,0-18 0-16,18 18 62 15,-18-18-62-15,18 1 0 0,-18-1 0 16,36-17 0-16,-1-19 0 15,0 19 0 1,0 0 0-16,0 0 0 0,0 0 0 0,18 17 10 16,-34 0-10-1,16 1 0-15,18 17 0 16,-36 0 0-16,1 0 0 16,-18 17 0-16,0 1 0 0,0-18 0 15,0 35 0 1,0 1 0-16,0-2 0 0,-35 19 51 15,0 1-51-15,-18-1 0 0,34-36 0 0,-34 36 0 16,1-17 0 0,17-2 0-16,-1 2 0 0,1-1 0 0,0 0 41 15,-1 1-41-15,18-19 0 16,18-17 0 0,-17 0 0-16,17 0 0 15,0 0 0-15,0 0 0 0,0-17 0 16,0 17 0-16,0 0 0 15,0 0 0-15</inkml:trace>
  <inkml:trace contextRef="#ctx0" brushRef="#br0" timeOffset="5184.01">16138 6878 363 0,'0'0'0'0,"-18"-17"0"0,1 17 0 0,17 0 0 15,-18 0 0-15,1 0 159 0,17-18-159 16,-18 18 0-16,1 0 0 0,-1 18 0 16,-1-18 0-16,19 17 0 15,0 1 0-15,-17-18-3 0,-1 35 3 16,-17 1 0-16,18-1 0 15,-1 0 0 1,0 0 0-16,18 0 0 0,0 18 0 16,-17-35 0-16,17 35 0 0,0-17 61 0,-18-1-61 15,18 0 0-15,0 18 0 16,0-18 0-16,0 0 0 0,18 1 0 16,-18-19 0-16,17 19 0 15,-17-36 53-15,18 17-53 16,-18 1 0-1,18-18 0-15,-1 18 0 16,1-18 0-16,-18 0 0 16,17 0 33-16,1 0-33 15,-1 0 0-15,2-18 0 0,16 18 0 16,-17-18 0-16,-1 1 0 16,1-1 0-16,-1 0 0 0,1 1 0 15,-18-1 29-15,18-17-29 16,-1 17 0-16,1 0 0 15,-1-17 0-15,-17 17 0 0,18 1 0 16,-18-36 0-16,17 18 14 16,-17 17-14-16,18-35 0 0,-18 35 0 15,0-17 0-15,19 17 0 16,-19 1 0-16,17 17 0 16,-17-18-4-16,0 18 4 15,18 0 0-15,-18 0 0 0,17 0 0 16,-17 0 0-16,18 18 0 15,-1-18-2-15,-17 17 2 16,18 1 0-16,0 17 0 0,-1-17 0 16,1 17 0-16,17-17 0 15,0 18 0-15,1-1 0 0,-1 0 0 16,0-18 14-16,1 1-14 16,-19 0 0-16,18-1 0 0,0-17 0 15,18 0 0-15,-34 0 0 16,-2 0-215-16,-17 0 215 0</inkml:trace>
  <inkml:trace contextRef="#ctx0" brushRef="#br0" timeOffset="5915.23">17249 13864 510 0,'0'17'0'0,"0"0"0"0,18 1 0 0,-18-18 0 16,0 35 154-16,0-17-154 0,0 35 0 0,0-18 0 15,0 18 0-15,0 0 0 31,-18 0 0-31,18-18 0 0,-17 36 0 16,-1-36 107-16,18 35-107 0,0-34 0 16,-18 17 0-16,18 0 0 0,0 0 0 15,0-18 0 1,0 18 0-16,0-18 0 0,-17-17 0 16,17-1 0-16,0 1 33 15,0-18-33-15,0 0 0 16</inkml:trace>
  <inkml:trace contextRef="#ctx0" brushRef="#br0" timeOffset="6985.32">17391 6614 204 0,'0'0'0'0,"0"0"0"16,0 0 0-16,0 0 0 0,0 0 0 15,0 0 0-15,-18 0 0 16,18-18 0-16,-17 18 229 16,-1 0-229-16,18 0 0 15,-19 0 0-15,19 0 0 16,-35 0 0-16,18 0 0 0,-18 18 0 16,-1-18 0-16,1 17 0 0,0 1 130 15,0 0-130-15,-1-1 0 16,18 1 0-16,18-18 0 15,-17 18 0-15,17-1 0 16,0-17 0-16,17 18 0 0,1-1 0 16,-18 1 0-16,18 0 0 15,18-1 0-15,-1 19 0 0,17-19 0 16,-16 1 0 0,-1 0 0-16,17-1 34 0,-15 1-34 15,-2 17 0-15,0-17 0 0,-18 17 0 16,1 0 0-16,0 0 0 15,-18 18 0-15,0-17 0 0,-18-1 0 16,18 1 0-16,-18-1 0 16,-17 0 0-16,0 35 0 15,0-52 0-15,16 17 0 16,-16 1 0-16,0-1 0 16,0-17 0-16,0 17 0 0,0-17 0 0,-18 17 0 15,17-18 0 1,18 1 0-16,-17-18 0 0,17 18 113 0,1-18-113 15,-1 0 0-15,1 0 0 16,17 0 0 0,-18 0 0-16,18-18 0 15,0 18-213-15,0 0 213 0</inkml:trace>
  <inkml:trace contextRef="#ctx0" brushRef="#br0" timeOffset="7736.74">18449 6491 150 0,'0'0'65'0,"0"0"-65"0,0-19 0 0,-18 19 0 15,18-17 203-15,-17 0-203 0,17 17 0 16,-19-18 0-16,2 18 0 0,-1 0 0 16,1 0 0-1,-36 0 0-15,0 18 0 0,0-1 0 0,0 19 123 16,18-2-123-1,-1 2 0-15,1-19 0 16,18 19 0-16,-1-1 0 0,1-17 0 0,17 17 88 16,0 0-88-16,0-17 0 15,17-1 0-15,-17 19 0 0,35-19 0 16,0 19 0-16,18-19 0 31,-35 1 0-31,35 0 0 0,0 17-1 0,-18-17 1 0,0 17 0 31,1 0 0-31,-1 0 0 0,-18 0 0 16,-17 1 0-16,0 17 50 16,0-18-50-16,-17 1 0 0,-1 17 0 15,-17-19 0 1,0-16 0-16,-18 35 0 0,18-18 87 16,-18 1-87-16,17-19 0 15,-34 1 0-15,17 0 0 0,-17 17 0 0,17-35 0 16,35 0 0-16,-18 18 0 15,19-18 60 1,-1-18-60-16,18 18 0 0,-17 0 0 16,17 0 0-16,0 0 0 15,0 0 0-15,0 0 0 16</inkml:trace>
  <inkml:trace contextRef="#ctx0" brushRef="#br0" timeOffset="8153.31">18907 7020 168 0,'0'0'0'0,"0"0"197"0,0 17-197 0,0 0 0 0,0 1 0 16,0 0 0-16,0 52 0 15,-18-17 0-15,18 1 0 0,-17 16 0 16,-1 0 0-16,18-34 140 0,0 17-140 15,-17 0 0 1,17-18 0-16,0 18 0 16,0-36 0-16,0 1 0 0,0 0 0 15,0-18-34-15,0 0 34 0,0 0 0 16,0 0 0-16,0 0 0 16</inkml:trace>
  <inkml:trace contextRef="#ctx0" brushRef="#br0" timeOffset="8357.31">18907 6525 420 0,'0'0'0'0,"0"-17"0"0,-18 17 0 15,18 0 0-15,-17 17 0 16,34-17 0-16,-17 36 0 16,18-1 0-16,-18-35 0 15,0 0 0-15</inkml:trace>
  <inkml:trace contextRef="#ctx0" brushRef="#br0" timeOffset="9050.82">19436 6684 334 0,'0'0'0'15,"0"0"0"-15,0 0 152 0,0 0-152 16,0 18 0-16,0 0 0 16,0 17 0-16,0-18 0 15,18 36 0-15,0 36 0 16,-18-19 0-16,18-17 0 0,-18 17 0 16,17-17 76-1,1 18-76-15,0-18 0 0,-18 17 0 16,17-17 0-16,1 0 0 0,-18 0 0 15,17-17 0-15,-17-1 0 16,18-17 0-16,-18-1 45 16,0 1-45-16,17-1 0 0,-17-17 0 15,0 0 0-15,0 0 0 16,18 0 0-16,-18 0 0 0,0 0 0 16,18-17 102-16,-18-1-102 15,17-35 0-15,1-17 0 16,-1-1 0-16,2 0 0 0,-2 1 0 15,19-18 0-15,-19 35 0 16,1-36 67-16,-1 19-67 0,18 0 0 16,-17-1 0-16,17 18 0 15,0-17 0-15,-17 17 0 0,18-18 0 16,-1 36 0-16,-17-1-29 16,-1 2 29-16,1 15 0 15,-18 19 0-15,0 0 0 0</inkml:trace>
  <inkml:trace contextRef="#ctx0" brushRef="#br0" timeOffset="15269.49">20354 14181 307 0,'0'17'0'0,"-35"1"0"0,-18 17 215 15,17 18-215-15,-17-17 0 16,53-36 0-16,-35 70 0 16,0 0 0-16,0 1 0 0,17-18 128 15,18-17-128-15,0 17 0 0,18-1 0 16,-1 1 0-16,1-35 0 16,-1-1 0-16,1 1 0 0,-18-18 0 15,88 35 0-15,-17-17 0 16,-1-36 99-16,-17 1-99 0,-18-1 0 15,18 0 0-15,1-17 0 16,-19 0 0-16,0-1 0 16,-17-16 82-16,-1 17-82 15,1-1 0-15,-18 1 0 16,0-18 0-16,-18 17 0 16,1 1 0-16,-1 0 0 0,-17 0 0 0,0 17 0 15,-1 1 0-15,18-1 58 16,-17 18-58-16,0 0 0 0,17 0 0 15,-17 0 0 1,17 0 0-16,18 0 0 0,-17 0 0 16,-1-18 0-1,18 18 0-15,-17 0 40 0,17 0-40 16,-18 0 0-16,18 0 0 0,18 0 0 16,-18 0 0-16,0 0 0 0</inkml:trace>
  <inkml:trace contextRef="#ctx0" brushRef="#br0" timeOffset="16327.44">20971 14057 219 0,'0'18'0'0,"0"0"0"0,0-1 0 15,-18 1 0-15,18-1 0 0,0 19 0 0,-17 17 240 16,17-18-240-16,-18 18 0 15,18 0 0 1,-17-1 0-16,17-16 0 0,-18 17 0 0,18 0 0 16,-17-18 0-1,17 1 165-15,-18-19-165 16,18-17 0-16,0 18 0 0,0-18 0 16,0 0 0-16,18 0 0 0,-18 0 0 15,0 0 0 1,17-18 0-16,-17 1 104 15,18-19-104-15,17-17 0 16,0 0 0-16,-17 18 0 16,17-18 0-16,-35 18 0 0,35 0 0 15,-17-1 0-15,18 1 0 16,-1 0 75-16,-18 17-75 16,1 0 0-16,17 1 0 0,-17 17 0 15,-18 0 0-15,17 0 0 16,1 17 0-16,-1 1 0 0,-17 0 60 15,18-1-60-15,-1 36 0 16,2 0 0-16,-19-17 0 0,0 34 0 16,18-35 0-16,-18 36 0 15,0-36 0-15,-18 18 48 16,18-17-48-16,0 16 0 0,-19-17 0 16,19-17 0-16,0-18 0 15,0 0 0-15,0 0 0 16,0 0 0-16,19-18 0 0,-19 1 34 15,18-1-34-15,-1-52 0 16,1 35 0-16,17-18 0 16,-18 0 0-16,1-1 0 0,0 19 0 15,17-35 0-15,0 35 13 16,-18-18-13-16,1 17 0 0,18 1 0 16,-1 17 0-16,-17 1 0 15,-1 17 0-15,1 0 0 0,0 0 17 16,-1 17-17-16,-17 1 0 15,18 0 0-15,-1 17 0 16,1 0 0-16,-1 18 0 0,-17 0 0 16,0 0 14-16,0 0-14 15,0-18 0-15,0 18 0 16,0 0 0-16,0-17 0 0,0-2 0 16,0 2 0-1,0-36 0-15,18 17 0 0,-18-17 0 0,0 0 0 16,0-17-119-16,18-1 119 15,-18 18 0-15,0 0 0 16</inkml:trace>
  <inkml:trace contextRef="#ctx0" brushRef="#br0" timeOffset="16836.11">22224 13634 383 0,'0'0'0'0,"0"0"0"0,0 0 0 0,0 0 0 0,0 18 149 16,-18-1-149-16,18 1 0 15,0 17 0 1,-18 18 0-16,1 18 0 0,17-19 0 0,0 19 0 16,0-53 0-16,0 52 0 15,-18 54 125-15,18-36-125 0,0-17 0 16,-17-1 0-16,17 0 0 16,-19 1 0-16,19-18 0 0,-17 0 0 15,17-17 99 1,0-2-99-16,0-16 0 15,0-18 0-15,0 0 0 0,0 0 0 0,0 0 0 16,0 0 0-16</inkml:trace>
  <inkml:trace contextRef="#ctx0" brushRef="#br0" timeOffset="17196.28">22506 13987 488 0,'0'0'0'0,"0"0"0"16,0 0 0 0,0 0 0-16,0 0 0 15,0 0 0-15,-18 0 0 16,-17 17 161-16,-18 19-161 0,0-1 0 0,0 18 0 0,0 0 0 16,18 17 0-1,0-34 0-15,17 17 0 0,-18-18 0 31,19 0 112-31,17 0-112 16,0 0 0-16,0-17 0 0,17 0 0 16,2 0 0-16,-2-1 0 15,18 1 0-15,-17-18 0 0,0 0 0 16,17 18 79-16,0-18-79 16,0 0 0-16,-17 17 0 0,-18-17 0 15,17 0 0-15,1 0 0 16,-18 0 0-16,18 0 0 15,-18 0 0-15,0 0-252 0,0 0 252 16</inkml:trace>
  <inkml:trace contextRef="#ctx0" brushRef="#br0" timeOffset="17715.66">22806 14181 508 0,'0'0'0'0,"0"0"0"0,0 0 155 0,0 0-155 16,0 0 0-16,0 0 0 0,-18 0 0 15,0 0 0-15,1 17 0 16,-18 1 0-16,-19 17 108 15,1-17-108-15,0 17 0 16,18 1 0-16,0-1 0 0,35 0 0 16,-17 18 0-16,-1-18 70 15,18 1-70-15,18-1 0 0,-1 0 0 16,1 1 0-16,-1-19 0 16,18 1 0-16,18 0 0 15,-35-18 55-15,17 0-55 0,19-18 0 16,-19 18 0-16,0-35 0 15,0 17 0-15,0-17 0 0,-17 17 38 16,-1-17-38-16,-17 17 0 16,18-18 0-16,-18 1 0 15,0 17 0-15,0-16 0 16,0 16 27-16,-18 0-27 0,1 1 0 16,17-1 0-16,0 0 0 15,0 18 0-15,-18-17 0 0,18 17-37 16,0-18 37-1,0 18 0-15,-17 0 0 0,17 0 0 0,17-18 0 16,-17 18 0-16,0 0 0 16</inkml:trace>
  <inkml:trace contextRef="#ctx0" brushRef="#br0" timeOffset="18191.57">23352 14022 529 0,'0'0'0'0,"0"0"0"0,0 0 0 16,-17 0 0-16,-1 18 0 0,1-18 0 15,-1 17 0-15,-17 1 0 0,-19 0 0 16,1 17 141-16,18-18-141 15,18 19 0-15,-18-1 0 16,35-17 0-16,-18-1 0 16,36 1 0-16,-18 0 0 0,17-18 78 15,1 0-78-15,-1 17 0 16,18-17 0-16,-17 0 0 16,36 0 0-16,-2-17 0 0,-16 17 65 15,-1 0-65-15,-18 17 0 0,1-17 0 16,-1 18 0-16,-17 0 0 15,0-1 0-15,0 1 63 16,0 17-63-16,-17-18 0 0,-1 19 0 16,1-1 0-16,-18 1 0 15,17-1 0-15,-17-17 44 0,0-1-44 16,16 1 0-16,2-18 0 16,-1 18 0-1,18-18 0-15,0 0 0 0,0 0 0 16,0 0 0-16,0-18 0 0,18 0 0 15,-1 1-276-15,-17 17 276 16</inkml:trace>
  <inkml:trace contextRef="#ctx0" brushRef="#br0" timeOffset="18493.86">23670 13616 622 0,'0'0'0'0,"0"0"0"0,0 18 0 15,17 0 0-15,-17-1 0 0,0 54 0 16,0 0 0 0,0-1 0-16,-17 0 0 0,17 19 0 0,0-19 121 15,-18-17-121 1,18 35 0-16,0-17 0 0,-18 0 0 0,18-19 0 15,0 1 0 1,18-35 84-16,-18-18-84 0,0 18 0 16,0-18 0-16,-18 0 0 0,18-18 0 15,0 18 0 1</inkml:trace>
  <inkml:trace contextRef="#ctx0" brushRef="#br0" timeOffset="18728.97">23476 14022 601 0,'0'0'0'16,"0"0"0"-16,0 0 0 15,0 0 0-15,0 0 0 0,0 0 0 16,0 0 0-16,0 0 0 16,18 0 0-16,-18 0 0 0,17 0 0 15,19 18 126-15,-36-18-126 16,35 0 0-16,0 17 0 15,-18-17 0-15,19 0 0 0,-19 0 0 16,1 0 40-16,-1 0-40 16,2 0 0-16,-19 0 0 0,0 0 0 15</inkml:trace>
  <inkml:trace contextRef="#ctx0" brushRef="#br0" timeOffset="19239.98">23899 13898 570 0,'0'0'0'0,"18"0"0"0,-1 0 0 16,-17 18 0-16,0-18 0 16,18 35 0-16,-18-35 0 15,0 18 136-15,17 17-136 16,-17 18 0-16,0-17 0 0,0 16 0 15,-17 1 0-15,17-17 0 0,0-1 0 16,-18 0 0-16,18-17 0 16,0 0 0-16,-17-1 95 0,17-17-95 15,0 18 0-15,0-18 0 16,0-18 0-16,0 18 0 16,0-17 0-16,17 17 0 0,-17-36 38 15,35-17-38-15,-17 0 0 16,18 18 0-16,-1 0 0 0,-17 17 0 15,-1-17 0-15,1 17 0 16,-1 18 0-16,1-17 0 16,-18 17 0-16,18 17 0 0,-18-17 55 15,17 18-55-15,1 0 0 16,-18 17 0 0,17 18 0-16,1 0 0 0,-18 0 0 15,0 0 0-15,0 0 0 0,-18-19 39 16,18 2-39-16,0-1 0 0,0-17 0 15,-17 0 0-15,17-1 0 16,0-17 0-16,0 0-118 16,0-17 118-16,0-1 0 15,0 18 0-15,0 0 0 0</inkml:trace>
  <inkml:trace contextRef="#ctx0" brushRef="#br0" timeOffset="19480.84">24481 14145 572 0,'17'0'0'0,"-17"18"0"15,18 17 0-15,-18 1 0 0,19-1 0 0,-19 18 0 16,0 0 0 0,0-18 135-16,-19 0-135 0,19-17 0 0,0 17 0 15,-18-35 0-15,18 18 0 31,0-18 0-31,0 18 0 0,0-36 0 0,0 18-34 0,0-18 34 16,18 0 0-16,-18 1 0 0,0 17 0 16,0 0 0-1</inkml:trace>
  <inkml:trace contextRef="#ctx0" brushRef="#br0" timeOffset="19654.57">24605 13987 547 0,'0'0'0'0,"0"-18"0"0,0 18 143 16,0-18-143-16,0 1 0 16,0 17 0-16,0-18 0 15,0 18 0-15,0-18 100 0,-18 18-100 16,18 0 0-16,-17 0 0 16,17 0 0-16,-18 0 0 0,18 18 0 15,0-18-237-15,0 0 237 16</inkml:trace>
  <inkml:trace contextRef="#ctx0" brushRef="#br0" timeOffset="20208.49">24728 14163 497 0,'0'0'0'0,"0"0"0"16,0 0 0-16,0 18 0 15,0-1 0-15,0 1 157 0,0 0-157 16,0-1 0-16,0 1 0 16,0 0 0-16,0 17 0 15,0-17 0-15,0-1 0 0,-18 19 0 16,18-19 111-16,0-17-111 15,0 17 0-15,0 1 0 16,0-18 0-16,0 0 0 0,0 0 0 16,0-18 0-16,18 1 0 0,-18 0 0 15,18-1 0-15,-1-35 35 16,1 18-35-16,0-18 0 16,0 0 0-16,-1 17 0 15,-17 19 0-15,36-18 0 0,-36 17 43 16,17 0-43-16,1 18 0 15,-1 0 0-15,-17 18 0 0,18-18 0 16,-1 18 0-16,-17-1 0 16,18 36 0-16,0-18 0 15,-18 1 0-15,0 17 54 0,0-36-54 16,0 19 0-16,0-1 0 16,-18 0 0-16,18-18 0 15,-18 1 0-15,18-18 0 0,0 0 0 16,0 0 0-16,0 0 0 15,18 0-123-15,-18-18 123 16,0 18 0-16,0 0 0 16</inkml:trace>
  <inkml:trace contextRef="#ctx0" brushRef="#br0" timeOffset="20713.16">25399 14110 686 0,'0'0'0'0,"0"0"0"0,0 0 101 0,0 0-101 0,0 0 0 16,0 0 0-16,0 0 0 15,-18 0 0 1,1 0 0-16,-1 18 0 0,-18-18 0 16,36 0 71-16,0 0-71 15,-70 53 0-15,-18-18 0 16,53 0 0-16,17 1 0 15,0-19 0-15,18 19 0 0,0-1 0 16,0-35 0 0,18 18 0-16,0-1 43 0,-1-17-43 0,1 0 0 15,-1 0 0-15,18 0 0 0,1 0 0 16,-1-17 0-16,17-1 0 0,-33 0 0 16,16-17 0-16,-17 17 15 0,17 1-15 15,-18-1 0-15,1 0 0 16,-18 18 0-16,0 0 0 15,0 0 0-15,18 0 0 0,-36 18 0 16,18 0 0 0,0-1 0-16,-18 19 20 15,-17 17-20-15,18-1 0 16,-1 1 0-16,1 0 0 16,-1-17 0-16,-1-1 0 0,2 0 0 0,-1 1 0 15,1-36 26 1,17 17-26-16,-18-17 0 15,18 0 0-15,0-17 0 0,0-1 0 16,0 0 0-16,0 18 0 16,0 0 0-16</inkml:trace>
  <inkml:trace contextRef="#ctx0" brushRef="#br0" timeOffset="21188.32">25716 13987 575 0,'0'0'0'0,"0"0"135"0,0 17-135 0,0 1 0 0,18 0 0 15,-18-1 0-15,0 1 0 16,0 0 0-16,0-1 0 16,17 18 94-16,1-35-94 15,-18 36 0-15,17-36 0 0,1 17 0 16,17 1 0-16,1 0 0 15,-1-18 65-15,0 0-65 0,1 0 0 16,-1-18 0-16,-18 0 0 16,1 1 0-16,-1 17 0 15,-17-18 0-15,0 0 0 0,0 1 0 16,-17-1 0-16,-1 1 15 16,-34-1-15-16,-1 0 0 15,35 18 0-15,-53 0 0 0,36 18 0 16,17-18 0-16,-17 18 0 15,0 17 0-15,17-18 0 0,1 19 0 16,17-1 39-16,0 0-39 16,17 1 0-16,1-1 0 15,0-17 0-15,17 17 0 0,-18-17 0 16,18-1 0 0,1 0 0-16,0-17 27 0,-1 18-27 15,0-36 0-15,0 18 0 0,-17-17 0 16,17-18 0-16,-35 17 0 15,0 18-285-15,0 0 285 16</inkml:trace>
  <inkml:trace contextRef="#ctx0" brushRef="#br0" timeOffset="21553.86">26245 13951 632 0,'0'0'0'0,"0"18"0"0,18 0 0 15,-18-1 118-15,17 36-118 16,-17-53 0-16,0 71 0 0,0 17 0 16,0-35 0-16,0-18 0 15,0 1 0-15,0-1 0 0,0 0 82 16,0-35-82-16,0 17 0 16,0-17 0-16,0 0 0 15,0 0 0-15,0 0 0 0,0-17 0 16,18 0 0-16,-18-1 57 15,0-35-57-15,17-18 0 16,-17 1 0-16,36 34 0 0,-19-16 0 16,37 16 0-16,-19 1 0 15,18 0 0-15,-1-1 0 16,-16 19 40-16,16-1-40 0,-33 18 0 16,-1 0 0-16,-1-18 0 15,-17 18 0-15,18 0 0 0,-18 0 0 16,0 0 0-16</inkml:trace>
  <inkml:trace contextRef="#ctx0" brushRef="#br0" timeOffset="22698.09">14374 10318 307 0,'17'0'0'0,"2"0"0"15,-19 0 195-15,0-18-195 16,17 1 0-16,1-36 0 0,17-18 0 16,-17-17 0-1,-1 17 0-15,1-17 138 0,-18 0-138 16,17 0 0-16,-17 17 0 15,18-34 0-15,-18 34 0 16,18-17 0-16,-18 0 0 16,17-1 107-16,1 19-107 0,-1 17 0 15,1 0 0-15,0 18 0 16,0 17 0-16,0 0 0 0,-1 1 0 16,18 17 83-16,0 0-83 15,1 17 0-15,-1 1 0 16,36 35 0-16,-18 0 0 0,0 17 0 15,-1 1 0-15,1 17 58 16,1 0-58-16,-2 18 0 16,-16-36 0-16,-1 19 0 15,0-19 0-15,18 19 0 0,-18-1 40 16,-17-18-40-16,17 1 0 16,1-18 0-16,-19-18 0 0,1 0 0 15,-1-17 0-15,1 0-117 16,-18-18 117-16,17 0 0 0,1-18 0 15,-18 18 0-15,0 0 0 16</inkml:trace>
  <inkml:trace contextRef="#ctx0" brushRef="#br0" timeOffset="22952.33">15714 9647 538 0,'0'0'0'0,"0"0"0"0,-17 0 0 0,-1 0 0 0,1 0 0 16,-19-17 106-16,-51 17-106 16,-2 0 0-16,1 0 0 0,18 0 0 15,-37 17 0-15,19-17 0 16,18-17 0-16,0-1 0 0,-2 0 93 16,2 1-93-16,0 0 0 15,-1-1 0-15,0 0 0 16,18 18 0-16,-17 0 0 15,17 18 0-15,36 0-221 0,17-18 221 16</inkml:trace>
  <inkml:trace contextRef="#ctx0" brushRef="#br0" timeOffset="23444.74">16208 10018 365 0,'0'0'0'0,"0"-18"0"0,18 1 0 16,-18-36 0-16,17-18 0 0,-17 1 0 0,0-19 0 16,0 1 197-16,-17 0-197 31,17 0 0-31,-18-35 0 0,18 52 0 16,-17-53 0-16,17 19 0 0,-18 34 0 15,18 0 0-15,-17-17-89 16,-1 0 89-16,18 53 0 0,0 35 0 15,0 0 0 1</inkml:trace>
  <inkml:trace contextRef="#ctx0" brushRef="#br0" timeOffset="23714.65">16297 9524 420 0,'18'0'0'0,"-1"18"0"0,1-18 0 16,-1 0 0-16,1 0 0 15,0-18 0-15,-18-17 0 0,52-36 0 16,-34 36 0-16,53-106 157 0,-36 0-157 15,-17 17 0-15,-18 54 0 16,0 34 0-16,0 36 0 16,0 0 0-16</inkml:trace>
  <inkml:trace contextRef="#ctx0" brushRef="#br0" timeOffset="23919.59">16473 9242 505 0,'35'106'0'0,"1"17"0"16,17-17 0-16,-18-18 0 15,0 0 0-15,-17-17 155 0,-1 17-155 16,18-17 0-16,1-1 0 16,0 1 0-16,-1-18 0 0,0-18 0 15,-35-35 0-15</inkml:trace>
  <inkml:trace contextRef="#ctx0" brushRef="#br0" timeOffset="24426.56">17284 10177 334 0,'0'0'0'0,"0"0"0"0,0-18 0 0,0 1 0 0,0-1 0 16,-35-53 0-1,18-17 187-15,-1 0-187 0,0 0 0 16,-17-18 0-16,35-17 0 0,0 17 0 16,0 17 0-16,18-52 0 15,-1 53 0-15,-17 17 0 0,0 71 0 16,0 0 0-16</inkml:trace>
  <inkml:trace contextRef="#ctx0" brushRef="#br0" timeOffset="24645.91">17496 9154 486 0,'0'17'0'0,"0"36"0"31,-17 0 128-31,-19 0-128 0,-16-18 0 16,-20-17 0-16,2-18 0 0,0 0 0 16,17-18 0-16,-18-17 31 0,0 0-31 15,19 0 0 1,17-18 0-16,0 17 0 0,17 19 0 16,18 17 0-16</inkml:trace>
  <inkml:trace contextRef="#ctx0" brushRef="#br0" timeOffset="24906.84">17813 10124 384 0,'0'0'0'0,"0"0"0"0,0 0 0 0,0-18 0 31,-17 1 0-31,-1-19 130 0,1-34-130 0,-18-19 0 0,17-16 0 32,18-1 0-32,0 0 0 0,0 106 0 0,0 0 0 15</inkml:trace>
  <inkml:trace contextRef="#ctx0" brushRef="#br0" timeOffset="25104.63">17867 8748 438 0,'0'17'0'16,"0"-17"0"-16,0 18 0 0,18 0 111 15,-18-1-111-15,0 1 0 16,0 0 0-16,0-18 0 16,0 0 0-16,0 0 0 0</inkml:trace>
  <inkml:trace contextRef="#ctx0" brushRef="#br0" timeOffset="25529.19">18325 9612 265 0,'18'35'0'0,"-1"36"218"0,1-18-218 15,-18 0 0-15,17-18 0 0,-17 0 0 16,0 18 0-16,19-17 0 16,-19 17 0-16,0 0 0 15,0-18-14-15,17 0 14 0,-17 0 0 16,18 1 0-16,0-19 0 16,-1 1 0-16,18-18-51 0,-35 0 51 15,18 0 16-15,17 0-16 16,-17 0 0-16,17-35 0 15,0-1 0-15,19-16 0 0,-19-19 0 16,0 18 0-16,-18-18 0 16,1 18 0-16,17 1 0 0,-35-1 156 15,18 0-156-15,-1-18 0 16,-17 18 0-16,18-35 0 16,-18 18 0-16,0 70 0 15,0 0 0-15</inkml:trace>
  <inkml:trace contextRef="#ctx0" brushRef="#br0" timeOffset="26100.99">19189 9489 310 0,'0'0'0'0,"0"0"0"0,0 0 0 0,0 0 0 15,-17 18 0-15,17-18 0 0,-18 17 0 16,0 19 145-16,-17 16-145 0,0 19 0 16,18-18 0-16,-19 17 0 15,19-34 0-15,17-1 0 0,17 0 0 16,1 0 0-16,17-17 0 15,0 0 93-15,0-1-93 16,1-17 0-16,0-17 0 0,-1 17 0 16,18-18 0-16,-1-17 0 15,-17 17 0-15,18-17 110 0,-17 17-110 16,-18 1 0-16,-18 17 0 16,17-18 0-16,-17 18 0 15,0 0 0-15,0 0 0 0,0 18 0 16,0-18-47-1,-17 35 47-15,17-18 0 0,0 1 0 0,17 35 0 16,1-18 0 0,0-35-183-16,-18 0 183 15</inkml:trace>
  <inkml:trace contextRef="#ctx0" brushRef="#br0" timeOffset="26414.37">20001 10053 318 0,'-18'18'0'0,"18"0"0"16,0 17 0-16,-18 0 149 15,18-17-149 1,-17-1 0-16,-18-17 0 0,17 0 0 0,-17-17 0 16,-18-18 0-1,18-18 0-15,0-18 127 16,-1-17-127-16,36 0 0 0,17-1 0 0,2 19 0 15,-2-19 0-15,19 2 0 16,-1-19 0-16,0 0 0 16,18 0 0-16,17-18 0 0,1 19 0 15,-1 16 42-15,1 19-42 0,18 52 0 16,-19 36 0-16,-17 35 0 16,17 0 0-1,-17 0-191-15,-53-53 191 16</inkml:trace>
  <inkml:trace contextRef="#ctx0" brushRef="#br0" timeOffset="27500.39">19049 9542 199 0,'0'0'0'0,"0"0"0"0,17 0 0 16,-17 0 0-1,18 0 0-15,-18 0 0 0,17 18 177 16,-17-18-177-16,18 0 0 16,-1 0 0-16,-17-18 0 0,18 0 0 15,17-35 0-15,1-17 0 0,-18-1 0 16,-1 1 0-16,-17 17 0 15,18 0-2-15,-18 0 2 16,0 53 0-16,0-18 59 0,0 18-59 16,-18 18 0-16,18-1 0 15,-35 19 0-15,18 17 0 0,-37 35 0 16,19 0 0-16,-18-17 0 16,36-1 97-16,-19-17-97 15,1 0 0-15,35 0 0 16,0-18 0-16,18 0 0 15,-1 18 0-15,-17-17 0 0,36 16 0 16,-19-16 0-16,36-1 58 16,0-17-58-16,-17-1 0 0,69 1 0 15,-105-18 0-15,0 0 0 0</inkml:trace>
  <inkml:trace contextRef="#ctx0" brushRef="#br0" timeOffset="41871.72">14885 6438 246 0,'0'0'0'0,"0"0"160"0,0 0-160 0,0 0 0 15,0 0 0-15,0 0 0 0,0 0 0 16,0 0 0-16,0 0 106 16,0 0-106-16,0 0 0 15,0 0 0-15,0 0 0 16,0 0 0-16,0 17 0 16,0 0 70-16,0 2-70 0,0-2 0 15,0 18 0-15,0 0 0 16,0 1 0-16,0 17 0 0,0 0 0 15,0-1 0-15,0 1 0 16,0 0 0-16,0 0 45 16,0 18-45-16,0-19 0 0,0 1 0 15,0 36 0-15,0-36 0 16,0 0 0-16,0-1 32 16,0 19-32-16,18-18 0 0,-18 0 0 15,0 18 0-15,0-19 0 16,0 1 0-16,0-17 0 0,0-1 0 15,0-17 0-15,0-1 0 16,0 1 15-16,0 0-15 16,0-1 0-16,0-17 0 0,0 0 0 15,0 17 0-15,0-17 0 16,0-17 0-16,-18 17 0 0,18 0 0 16,0-17 0-1,0-1 29-15,0 18-29 0,0-35 0 16,0 17 0-16,-17 0 0 0,17-35 0 15,0 18 0-15,0-18 0 16,-18 18 19-16,18 0-19 0,0 17 0 16,-17-35 0-16,17 0 0 15,0 18 0-15,0-18 0 16,0 0 10-16,0 18-10 0,0-36 0 16,0 18 0-16,17 18 0 15,-17-18 0-15,18 0 0 16,-18 0 0-16,17 18 4 15,1-18-4-15,-18 18 0 16,17-18 0-16,-17 18 0 0,19 17 0 16,-1-17 0-16,-1-18 0 15,-17 35 2-15,18 0-2 0,-1 1 0 16,1-19 0-16,0 36 0 16,-1 0 0-16,1-17 0 0,-1 17 0 15,1 0 0-15,17 17 0 16,-18-17 0-1,20 18-7-15,-37 17 7 0,17-17 0 16,1 0 0-16,-1 17 0 16,1 0 0-16,-18 1 0 15,18-1 0-15,-18 0-4 0,-18 0 4 0,18 1 0 16,-18-1 0-16,1 0 0 16,-18 1 0-16,16-19 0 15,1 19 0-15,-17-19 0 0,18 0 0 16,-18 1 10-1,17-18-10-15,-17 18 0 0,17-18 0 0,1 0 0 16,-1 0 0 0,18 0 0-16,0-18 0 0,0 18 0 15,-17 0 0-15,17 0 0 0,0 0 0 16</inkml:trace>
  <inkml:trace contextRef="#ctx0" brushRef="#br0" timeOffset="45859.05">17638 14287 58 0,'0'0'0'0,"0"0"0"0,0 0 150 15,0 0-150-15,-18 17 0 16,18-17 0-16,-17 18 0 0,17 0 0 15,-19-1 0-15,19 1 0 0,0 0 0 0,-18-1 0 16,18 0 73 0,-17 36-73-1,-1-17 0-15,18-1 0 0,0-17 0 16,0 17 0-16,0 1 0 16,18-1 0-16,-18-17 0 0,17 16 0 0,-17-16 74 15,18 0-74 1,-18-1 0-16,19 1 0 0,-19-18 0 0,0 0 0 15,17 0 0 1,-17 0 0-16,0 0 0 0</inkml:trace>
  <inkml:trace contextRef="#ctx0" brushRef="#br0" timeOffset="46057.33">17620 13898 330 0,'0'0'0'0,"0"0"0"16,0 0 0-16,0 0 0 16,0 0 0-16,0 0 0 15,0 0 109-15,0 0-109 0,-17 18 0 16,17 0 0-16,0-18 0 15,0 0 0-15</inkml:trace>
  <inkml:trace contextRef="#ctx0" brushRef="#br0" timeOffset="47826.19">17955 14163 224 0,'0'0'0'0,"0"0"0"15,0 0 0-15,0 0 0 0,-18 0 0 16,18 0 0-16,-17 0 156 15,-1 0-156-15,18 0 0 0,-17 18 0 16,-1-1 0-16,0 1 0 16,-18 35 0-16,19-18 0 15,-1 1 119-15,1-1-119 0,-1 17 0 16,1-16 0-16,17-19 0 16,0 19 0-16,-18-1 0 0,18-17 0 15,0 0 95 1,0-1-95-16,0-17 0 0,0 18 0 15,0 0 0-15,18-18 0 0,-18 0 0 16,17 0 0-16,1 0 0 16,-1-18 0-16,18-17 0 15,1-1 97-15,-36-17-97 0,36 0 0 16,-19 1 0-16,1 16 0 16,-1-17 0-16,-17 0 0 15,18 18 81-15,0-18-81 16,-18 18 0-16,17 0 0 0,-17-1 0 15,18 19 0-15,-1 17 0 16,-17 0 0-16,18-18 0 16,-1 18 66-16,1 18-66 15,0-18 0-15,-1 17 0 0,1 36 0 16,18 0 0-16,-1 18 0 0,0 17 0 16,-17-17 56-16,17 16-56 15,-18 20 0-15,1-37 0 16,17 36 0-16,-35-18 0 0,18 0 0 15,-18 0 0-15,17 1-178 16,-17-89 178-16</inkml:trace>
  <inkml:trace contextRef="#ctx0" brushRef="#br0" timeOffset="51541.04">26897 13864 258 0,'0'0'0'0,"0"0"0"0,0 0 179 0,0 0-179 32,-17 0 0-32,17 17 0 0,0-17 0 15,0 17 0-15,0 1 0 16,-18 17 0-16,18-17 120 15,0 0-120-15,0-1 0 16,-17 19 0-16,17-1 0 0,0 18 0 0,0-18 0 16,0 0 85-16,0 1-85 15,-18 17 0-15,18 0 0 16,0-18 0-16,-17 17 0 16,17-16 0-16,-18-19 0 0,18 19 0 15,-18-18 0-15,18-1 48 0,0-17-48 16,-17 18 0-1,17-18 0-15,0 0 0 16,0 0 0-16,0 0 0 16,0 0 0-16,0 0 0 0,0 0 0 0,0-18 0 15,0 1 47-15,17-1-47 16,-17 0 0 0,18-17 0-16,17-18 0 0,-17 0 0 15,-1 18 0-15,1 0 0 16,-1-1 0-16,1 1 0 0,1 0 0 15,-2 17 17-15,18-17-17 16,-17 0 0-16,17-1 0 16,0 1 0-16,0 17 0 15,-17 1 0-15,17-1 0 0,-17 18 0 16,18-18-18-16,-19 18 18 16,1 18 0-16,-1-18 0 0,1 18 0 15,0-1 0-15,-1 19 0 16,1-19 0-16,-18 19 0 15,0-1 0-15,0 0 0 0,-18 0-59 16,18 18 59-16,-17 0 0 16,-1-17 0-16,0 17 0 15,1-19 0-15,17 2 0 0,-18-1 0 16,1 1 0-16,17-19 26 16,0 1-26-16,0-18 0 0,17 18 0 15,-17-18 0-15,0 0 0 16</inkml:trace>
  <inkml:trace contextRef="#ctx0" brushRef="#br0" timeOffset="52046.03">27533 14216 537 0,'0'0'0'0,"0"0"0"0,0 0 113 16,18 0-113-16,-1 0 0 0,-17 0 0 16,35 0 0-16,-17-18 0 15,-1 18 0-15,1-17 0 0,0 17 0 16,-1-18 0 0,18 0 74-16,-16 1-74 0,-2-1 0 15,1-17 0-15,0 17 0 0,-18 1 0 16,17-1 0-16,-17-17 0 15,-17 17 0-15,17 0 32 16,-18 18-32-16,18 0 0 16,-18-17 0-16,1 17 0 0,-2 17 0 15,-16-17 0-15,18 18 0 16,-1 0 0-16,18-1 0 0,-18 36 0 16,-17-17 0-16,18 16 0 15,-1 1 0-15,18-17 0 16,0 17 32-16,0-18-32 15,0 18 0-15,0-18 0 0,18 18 0 16,-1-36 0-16,1 19 0 0,-1-1 0 16,1 1 0-16,17-19 0 15,-17-17 36-15,18 18-36 16,-1-18 0-16,-17 0 0 16,17-18 0-16,-18 18 0 0,18 0 0 15,1-17 0-15,-19-1 0 16,-17 18 0-16</inkml:trace>
  <inkml:trace contextRef="#ctx0" brushRef="#br0" timeOffset="70543.85">14568 4920 512 0,'0'0'0'0,"0"0"0"0,0 0-301 16,0 0 301-16,0 18 0 16,18-18 0-16,-18 0 0 15,0 0 0-15,17 0 0 0,-17 0 0 16,0 0 143-16,0 0-143 15,0 0 0-15,0 0 0 0,0 0 0 16,0-18 0-16,0 1 0 16,-17-1 121-16,17 18-121 15,0-18 0-15,-18-17 0 0,0 0 0 16,18-35 0-16,-17 17 0 16,17 0 99-16,0-18-99 15,0-18 0-15,0 19 0 16,0-18 0-16,17 35 0 0,-17-17 0 15,18-1 0-15,0 18 0 16,-1 18 0-16,1 17 0 16,-1 0 56-16,-17 1-56 0,18-1 0 15,0 18 0-15,0 0 0 16,-18 0 0-16,18 18 0 0,17-1 0 16,-18 1 0-16,18 35 0 15,-17 18 0-15,17-18 0 0,-17-1 0 16,-1 19 0-16,1-18 0 15,-1 18 0-15,2 16 0 16,-19-33 0-16,0-1 0 0,18 17 0 16,-18-17 84-16,0 0-84 15,17 0 0-15,-17-18 0 16,0 0 0-16,0-17 0 0,18 0 0 16,-18-1 0-16,17-17-3 15,-17 18 3-15,0-18 0 16,0 0 0-16</inkml:trace>
  <inkml:trace contextRef="#ctx0" brushRef="#br0" timeOffset="70979.55">14568 4514 383 0,'0'0'0'0,"0"0"0"0,0 0 0 0,0 0 0 15,0 0 0-15,0 0 0 16,0 0 0-16,18 18 156 0,-18-18-156 16,17 18 0-16,-17-18 0 15,35 0 0-15,-17 18 0 16,0-18 0-16,35 17 0 0,0-17 110 15,0 0-110-15,17-17 0 16,-34-1 0-16,-1-18 0 16,-17 2 0-16,-18 34 0 0,0 0 0 15</inkml:trace>
  <inkml:trace contextRef="#ctx0" brushRef="#br0" timeOffset="71448.44">14656 3545 416 0,'0'-18'0'0,"-18"18"0"0,18-18 0 0,-17 18 0 0,17 0 0 16,0 0 0-1,0 0 149-15,-18 18-149 16,18 0 0-16,-17 17 0 0,-1 0 0 16,0 0 0-16,18 1 0 15,0-19 0-15,18 1 0 0,-18-18 0 16,18 18 74-16,-18-1-74 15,17-17 0-15,18 18 0 16,-17-18 0-16,0-18 0 0,0 18 0 0,0 0 0 16,-1-17 0-1,18-1 0-15,-35 0 73 16,18-17-73-16,-1 17 0 0,-17 1 0 16,0-1 0-16,-17 1 0 15,-1-1 0-15,1 18 0 16,-1-18 0-16,1 18 0 0,-1 0 0 15,0 0-213-15,18 0 213 16</inkml:trace>
  <inkml:trace contextRef="#ctx0" brushRef="#br0" timeOffset="72000.85">15097 4374 427 0,'0'0'0'0,"0"0"0"0,0 0 0 0,0 17 0 0,0 19 0 15,18-19 0-15,-18 19 0 16,0-2 0-16,17 20 130 0,-17-1-130 16,0 0 0-16,0-18 0 0,-17 0 0 15,17 1 0-15,0-19 0 16,0 0 0-16,0 1 0 15,0-18 0-15,0 18 89 16,0-18-89-16,17 0 0 0,-34 0 0 16,17 0 0-16,0-18 0 15,0 0 0-15,0 1 0 16,-18 0 84-16,18-36-84 0,-17 17 0 16,17-17 0-16,0 18 0 15,0 0 0-15,17 17 0 0,1-18 41 16,-1 19-41-16,18 0 0 15,-17-2 0-15,1 2 0 0,16 0 0 16,-18-1 0-16,19 0 0 16,-19 1 0-16,1-1 0 0,-18 18-231 15,0 0 231-15</inkml:trace>
  <inkml:trace contextRef="#ctx0" brushRef="#br0" timeOffset="72502.25">15521 4285 476 0,'0'0'0'0,"0"0"0"0,0 0 0 15,0 0 0-15,0 0 0 0,-18 0 0 16,18 0 0-1,0 0 0-15,-35 18 0 16,-1 0 0-16,1 17 0 16,0-17 0-16,17-18 0 0,18 17 0 15,-17-17 0-15,17 18 0 0,0 0 0 0,0-18 0 16,0 17 0 0,17-17 0-16,1 0 0 0,-1 17 0 15,19-17 97-15,35 0-97 0,-18 19 0 16,-1-19 0-1,-34 0 0-15,17 17 0 16,18-17 0-16,-17 17 0 0,-1 1 0 16,0 18 70-16,-17-19-70 15,-18 1 0-15,0 0 0 16,17-1 0-16,-17 1 0 0,0-18 0 16,-17 35 0-16,17-35 58 15,-18 18-58-15,1 0 0 0,-1 16 0 16,-17-34 0-1,16 19 0-15,-16-19 0 0,0 0 0 16,0 0 0-16,17 0 0 16,-17 0-38-16,18-19 38 0,-1 2 0 15,18 0 0-15,0 17 0 16,0 0 0-16,0 0 0 16</inkml:trace>
  <inkml:trace contextRef="#ctx0" brushRef="#br0" timeOffset="72880.73">15996 4338 466 0,'0'0'0'0,"0"0"0"0,0 0 0 0,0 0 0 0,0 0 0 16,0 18 0-16,19 0 0 16,-19 17 0-16,18 0 0 0,-18 35 149 15,17-16-149-15,-17-1 0 16,0 0 0-16,18 0 0 16,-18 17 0-16,0-35 0 0,17 18 0 15,-17-18 0-15,18 18 0 0,-18-17 0 16,0-1 103-1,17 0-103-15,-17-17 0 0,0 17 0 16,-17-17 0-16,17-1 0 16,0-17 0-16,0 18-16 15,0-18 16-15,0 0 0 16,0 0 0-16,0 0 0 0,0 0 0 0</inkml:trace>
  <inkml:trace contextRef="#ctx0" brushRef="#br0" timeOffset="73635.19">16015 4797 186 0,'0'0'0'0,"0"0"0"0,0 0 0 0,0 0 0 0,0 0 0 0,0 0 0 16,0-17 65-16,0 17-65 15,0-19 0-15,0 19 0 0,-19-17 0 0,19 17 0 32,0-17 0-32,0 17 0 15,0-18 0-15,0 0 0 0,0 18 0 16,0-17 0-16,0-1 0 16,0 18 0-16,0-18 0 15,0 1 152-15,0-1-152 0,0 18 0 16,19-18 0-16,-19 1 0 15,35-19 0-15,-17 1 0 0,17-1 0 16,-18 2 0-16,1-2 134 16,0 19-134-16,-1-1 0 15,18 0 0-15,-17-17 0 0,-1 17 0 16,1 1 0-16,-18 17 0 16,0 0 0-16</inkml:trace>
  <inkml:trace contextRef="#ctx0" brushRef="#br0" timeOffset="74388.41">16755 4550 357 0,'0'0'0'0,"0"-18"0"0,0 0 0 0,0 1 118 16,-18 0-118-16,18-2 0 15,0 2 0-15,0 0 0 0,-17-1 0 16,-1 0 0-16,18 1 95 15,-17-1-95-15,-1 18 0 16,18-18 0-16,-35 18 0 0,17 0 0 16,1 0 0-16,-36 36 0 15,-1-1 0-15,19 17 0 0,0 1 71 16,18 18-71-16,-1-35 0 16,0 34 0-16,18-17 0 15,18-17 0-15,-18 16 0 0,18-34 0 16,-1-1 0-1,1 1 0-15,-1 0 0 0,1-18 54 16,-1 0-54-16,-17 17 0 16,18-17 0-16,0-17 0 15,18 17 0-15,-19 0 0 0,18-18 51 16,-17 0-51-16,17-17 0 0,-17-17 0 16,-1-1 0-16,1 0 0 15,-1 17 0-15,-17-17-89 16,0 0 89-16,18 18 0 15,-18 18 0-15,-18-2 0 0,18 19 0 16,0 0 0-16,0 0 0 16,0 0 0-16,0 0 0 15,0 0 0-15,0 19 26 16,18 15-26-16,-18 2 0 0,0 17 0 16,18 0 0-16,-1 18 0 15,-17-37 0-15,36 2 0 16,-18 17 0-16,17-36 0 15,0 19 21-15,-17-19-21 0,17-17 0 16,-18 18 0-16,-17-18 0 0,18 0 0 16,0 0 0-16,-18 0 0 15,17-18 0-15,1 1 0 0,0-1 0 16,0 0 0-16,-18 1-211 16,0 17 211-16</inkml:trace>
  <inkml:trace contextRef="#ctx0" brushRef="#br0" timeOffset="74683.09">17144 4480 419 0,'0'0'0'0,"17"17"0"0,-17 0 0 0,0 37 0 0,18 34 138 0,-18-17-138 0,17-1 0 31,-17-17 0-31,18 0 0 15,-18 0 0-15,0-18 0 0,18 18 0 16,-18 0 92-16,17-18-92 16,1 18 0-16,-18-18 0 15,17 18 0-15,1-17 0 0,-18-2 0 16,0-16 0-16,17 0 0 0,-17-1-33 16,0 1 33-16,19-18 0 15,-19-18 0-15,0 18 0 16,0 0 0-16,0 0 0 15,0 0 0-15</inkml:trace>
  <inkml:trace contextRef="#ctx0" brushRef="#br0" timeOffset="75090.45">17073 4585 438 0,'0'-17'0'0,"-18"-1"0"0,18 0 0 16,0 0 0-16,0-16 0 16,0 15 0-16,0 2 122 0,0 0-122 15,0-1 0-15,18 0 0 0,18-17 0 16,-1 17 0-16,17 1 0 16,19-1 0-16,-19 36 0 0,2-1 0 15,-19 1 0-15,18 0 0 16,-18-1 88-16,0 19-88 15,-17-2 0-15,-1 2 0 16,1-19 0-16,-18 19 0 0,0 17 0 16,0-35 0-1,-18-1 68-15,1 19-68 0,-1-19 0 16,-17 19 0-16,0-2 0 0,0-15 0 16,-35-2 0-1,33 0 0-15,-15-17 0 0,-1 18 21 16,35 0-21-16,-17-18 0 0,35 0 0 15,0 0 0-15,0 0 0 16,18-18 0-16,-18 18-221 16,0 0 221-16</inkml:trace>
  <inkml:trace contextRef="#ctx0" brushRef="#br0" timeOffset="75517.2">17743 4356 403 0,'0'0'0'0,"0"0"0"0,0 0 0 0,0 0 0 0,0 18 0 0,18-1 0 16,-18 19 0-16,17-2 0 0,-17 19 0 16,18 1 148-16,-1 16-148 0,-17-17 0 15,18 17 0 1,-18-34 0-16,18 17 0 0,-18 17 0 16,0-17 0-16,0 0 0 0,18-18 0 0,-18 18 0 15,18 0 100 1,-18-17-100-1,17 17 0-15,-17-18 0 0,0-17 0 0,0-1 0 16,0 0 0 0,0-17-183-16,0 18 183 15,0-18 0-15,0-18 0 0,0 1 0 16,0 17 0-16,0 0 0 16,0 0 0-16,0 0 0 0</inkml:trace>
  <inkml:trace contextRef="#ctx0" brushRef="#br0" timeOffset="75927.2">17708 4480 467 0,'-18'0'0'0,"18"-19"0"0,0 2 136 0,18 0-136 16,-18-1 0-16,18 0 0 0,-1-17 0 15,18 17 0 1,36 18 0-16,0 0 0 0,-18 0 92 16,-18 18-92-16,17 0 0 0,-16 17 0 15,-19-17 0-15,19 16 0 16,-1 2 0-16,1-1 0 0,-36-17 0 16,17 35 0-16,-17-18 63 15,0 1-63-15,-17-1 0 16,-19 0 0-16,19-18 0 15,-19 19 0-15,1-19 0 16,-18 19 0-16,0-19 0 0,36 1 0 16,-19-18 0-16,19 18 42 15,17-18-42-15,0 0 0 16,0 0 0-16,0 0 0 0,17 0 0 16,1 0 0-16,0-18 0 15,-18 18 0-15,0 0 0 0,0 0-240 16,0 0 240-16</inkml:trace>
  <inkml:trace contextRef="#ctx0" brushRef="#br0" timeOffset="76319.92">18696 4444 511 0,'0'-17'0'0,"0"-1"0"0,-17 0 110 16,17 18-110-16,-19-17 0 0,19 17 0 15,-18-18 0-15,1 18 0 16,-18 18 0-16,-18-18 0 16,18 35 0-16,-18 0 0 0,18 1 71 15,16 16-71-15,2-16 0 16,17 17 0-16,0-18 0 16,0 0 0-16,0 1 0 15,17-2 0-15,19 2 0 0,0-19 0 0,-1-17 0 16,0 18 64-1,0 0-64-15,0-18 0 0,0 0 0 0,2-18 0 16,-2 0 0 0,0 18 0-16,-18-17 58 0,1-19-58 0,-1 19 0 15,1-18 0 1,-18 0 0-16,0-1 0 16,-18 1 0-16,1 0 7 15,17-1-7-15,-35 18 0 0,0 1 0 16,0 0 0-16,-2-2 0 15,20 19 0-15,-1 0-247 16,18 0 247-16</inkml:trace>
  <inkml:trace contextRef="#ctx0" brushRef="#br0" timeOffset="76762.97">19066 4461 492 0,'0'0'0'0,"0"0"0"0,0 19 0 0,0-19 0 0,18 34 0 15,-18-16 0-15,0 18 0 16,17-1 0-16,-17 0 0 16,18 1 0-16,-18-19 124 0,0 1-124 15,17 0 0-15,-17-1 0 16,18 0 0-16,-18 2 0 15,0-19 0-15,0 0 0 0,18 17 0 16,-18-17 90-16,0 0-90 16,0 0 0-16,-18 0 0 0,18 0 0 15,0-17 0-15,0-2 0 16,0 2 0-16,0 0 0 16,0-1 0-16,0-17 0 0,18-1 61 15,-18 1-61-15,17 0 0 16,2-1 0-16,-2 1 0 15,18-1 0-15,-17 19 0 16,17-18 0-16,0 0 0 0,0 17 46 16,18 0-46-16,-35-17 0 0,18 17 0 15,-1 1 0 1,0 17 0-16,-17-18 0 0,-18 18 0 16,0 0 0-16</inkml:trace>
  <inkml:trace contextRef="#ctx0" brushRef="#br0" timeOffset="77189.39">19648 3792 491 0,'0'0'0'0,"0"0"0"0,18 17 0 0,-18 1 0 0,17 17 0 16,1 18 0-16,-1 0 0 16,2 17 140-16,-19-17-140 0,17-17 0 15,-17 34 0-15,18-35 0 16,-18 18 0-16,0 18 0 0,0-18 0 15,18-18 0-15,-18 18 0 16,17 0 98-16,18-18-98 16,-17 18 0-16,17-17 0 0,0-19 0 15,0 1 0-15,1 0 0 16,17-18 0-16,-18 17 0 0,0-17 0 16,1-17 0-1,16 17 17-15,-34-18-17 16,-1 0 0-16,-17 18 0 0,0 0 0 15,0 0 0-15,0 0 0 16</inkml:trace>
  <inkml:trace contextRef="#ctx0" brushRef="#br0" timeOffset="77507.64">19525 4285 486 0,'0'0'0'16,"0"0"161"-16,18 0-161 0,-1 0 0 0,1 0 0 0,34 18 0 15,19-18 0-15,0 0 0 0,-1 0 0 0,-17 0 108 16,0 0-108 0,-18-18 0-1,19 18 0-15,-2-17 0 0,1 17 0 16,-18 0 0-16,-35 0-226 16,0 0 226-16</inkml:trace>
  <inkml:trace contextRef="#ctx0" brushRef="#br0" timeOffset="80728.6">14092 11553 183 0,'0'0'0'16,"-18"17"0"-16,18-17 0 0,-18 18 0 15,18-1 0-15,0 1 0 16,0 0 0-16,0-1 105 0,0 19-105 15,0 17 0-15,0 17 0 0,18 1 0 16,-18-1 0-16,18-17 0 0,-1 53 0 16,1-18 88-1,-18-17-88-15,18-1 0 16,-18 36 0-16,18-35 0 0,-18-18 0 16,0 0 0-16,17-18 0 15,-17 0 0-15,0-17 0 0,-17-1 0 0,17 1 80 16,-18 0-80-1,18-1 0-15,-18 1 0 16,0-18 0-16,1 0 0 16,-19 18 0-16,19-36 0 15,-1 18 0-15,18-18 71 0,-35-17-71 0,18 0 0 16,-19-18 0-16,1 0 0 16,18 0 0-16,17-18 0 0,-19 19 0 15,19-37 42 1,-17 36-42-16,17-17 0 15,0-18 0-15,0 35 0 0,0-18 0 16,17 1 0-16,2-1 0 16,-19 18 0-16,35 36-7 15,-18-36 7-15,19 17 0 0,-1 19 0 16,-18-1 0-16,18-17 0 16,18 35 0-16,-17-18 0 15,-1 36 0-15,-17-18 0 0,17 17 0 16,-17 1 16-16,-1-18-16 0,1 18 0 15,-18 17 0 1,17 0 0-16,-17-17 0 0,0 17 0 16,0 1 0-16,-17-1 0 15,17 0 29-15,-18 0-29 16,1-35 0-16,17 18 0 0,-18-18 0 16,18 18 0-16,-17-18 0 0,17 0 0 0,0 0 0 15,-18 0 0-15,18 0 21 16,0 0-21-1,0 0 0-15,0 17 0 16,0-17 0-16,0 0 0 16,0 18 0-16,0-18 0 0,18 18-1 15,-18-18 1-15,17 17 0 16,-17-17 0-16,18 18 0 16,-1-18 0-16,1 0 0 0,-1 18 8 15,1-1-8-15,0-17 0 16,17 18 0-16,-18 0 0 15,2 16 0-15,-2-16 0 0,1 0 17 16,-18 17-17-16,35 18 0 16,-17-18 0-16,-18 1 0 15,17 17 0-15,1-36 0 0,-1 36 0 16,-17-35 0-16,18 17 45 16,0 0-45-16,-18 1 0 15,0-1 0-15,0-17 0 0,17-1 0 16,-17-17 0-16,0 18 0 0,0-18 0 15,0 0 0 1,0 0-97-16,18 0 97 0,-18 0 0 16,17 0 0-16,-17 0 0 15,0 0 0-15</inkml:trace>
  <inkml:trace contextRef="#ctx0" brushRef="#br0" timeOffset="81255.41">14797 12293 206 0,'0'0'0'0,"0"0"186"0,0 0-186 16,18 0 0-16,-18-17 0 0,18-1 0 16,-1 0 0-16,18-17 0 15,-17 17 0-15,18-16 0 16,-36-2 0-16,18 19 0 0,-1-19 77 16,1 1-77-16,-18 17 0 15,-18 1 0-15,18 17 0 0,-17 0 0 16,17 0 0-16,-18 17 0 15,-18 36 0-15,1-17 0 16,0 17 0-16,17-19 23 0,18 19-23 16,-18-17 0-1,18-1 0-15,0 18 0 0,0-18 0 16,0 1 0-16,18-1 0 16,-18-18 0-16,18 1 85 0,17 0-85 15,-18-18 0-15,18 0 0 0,-16 0 0 0,16 0 0 16,0-18 0-1,1 0 69-15,-1 1-69 16,-18-1 0-16,18 1 0 16,0-1 0-16,-17-17 0 15,1 17 0-15,-19 18 0 0,0 0 0 16</inkml:trace>
  <inkml:trace contextRef="#ctx0" brushRef="#br0" timeOffset="81687.08">15486 11888 340 0,'-18'0'0'0,"18"-18"0"0,-18 18 0 0,0 0 0 15,1 0 0-15,-1 0 0 16,0 18 0-16,-17-18 151 0,18 17-151 0,-1 1 0 0,1 0 0 31,-19-1 0-31,36-17 0 0,-17 36 0 16,-1-19 0-16,18 1 0 15,0 0 0-15,18-1 75 16,-18 19-75-16,35-19 0 16,-17 19 0-16,17-19 0 0,0 18 0 15,18-17 0-15,-18 17 65 16,1-17-65-16,-1-1 0 0,-17 1 0 15,-1 0 0-15,1-1 0 16,-18 1 0-16,0 0 54 16,0-1-54-16,-18 1 0 0,1 0 0 15,-1-1 0-15,0 1 0 16,18-18 0-16,-71 53 15 16,18-36-15-16,36-17 0 0,-18 18 0 15,17-18 0-15,18 0 0 16,-17 0 0-16,17 0 0 15,-18 0-210-15,18 0 210 0</inkml:trace>
  <inkml:trace contextRef="#ctx0" brushRef="#br0" timeOffset="82242.09">15768 11958 428 0,'0'0'0'0,"0"0"0"0,0 0 0 0,0 0 0 0,0 0 131 16,0 0-131-16,0 0 0 0,0 36 0 16,-18-19 0-16,18 19 0 15,-17 17 0 1,17 17 0-16,-19 0 76 0,19-17-76 15,0 0 0-15,19-17 0 16,-19-19 0-16,17 1 0 16,1 0 53-16,0-18-53 0,17 17 0 15,-18-17 0-15,1-17 0 16,-1 17 0-16,1-18 0 0,0 0 0 16,17 1 0-16,-18-19 0 15,18-17 0-15,-35 36 23 16,19-36-23-16,16 17 0 0,-35 2 0 15,18-2 0-15,-1 1 0 0,-17 0 0 16,18 35 0-16,-18 0 0 16,0 0 0-16,0 17 8 15,17 19-8-15,-17-19 0 16,0 19 0-16,18 16 0 0,-18 1 0 16,0-18 0-16,0 18 0 15,18-35 0-15,-1 35 0 0,-17-18 0 16,18 0 24-1,-1 1-24-15,1-19 0 0,-1 1 0 16,-17-18 0-16,18 18 0 16,-18-18 0-16,0 0 0 15,0 0 0-15,0 0-223 0,0 0 223 16</inkml:trace>
  <inkml:trace contextRef="#ctx0" brushRef="#br0" timeOffset="82609.78">16490 11411 434 0,'0'0'0'0,"0"0"0"0,0 0 0 0,0 18 0 0,0 0 0 15,18 35 0-15,0 17 140 16,-18 1-140-16,0-1 0 16,18 19 0-16,-18-19 0 0,0 18 0 15,0 18 95-15,0-35-95 16,-18-1 0-16,18 1 0 16,0-1 0-16,0 1 0 0,0-18 0 15,18 0 0-15,-18-18 0 16,0-17 0-16,18-1 0 0,-18 1-49 15,0-18 49-15,17 0 0 16,-17 0 0-16,0 0 0 16,0 0 0-16,0 0 0 0,0 0 0 15</inkml:trace>
  <inkml:trace contextRef="#ctx0" brushRef="#br0" timeOffset="83049.78">16897 11305 354 0,'0'0'0'0,"0"0"0"0,0 0 161 0,0 18-161 0,17 0 0 16,-17 17 0-16,0 36 0 16,18 17 0-16,-18-18 0 0,0 19 0 15,0-19 0-15,0 19 0 16,0 16 0-16,0-34 88 15,0 0-88-15,-18-1 0 0,18 0 0 16,0-17 0 0,0 0 0-16,0-35 0 0,0 17 0 0,0 1 0 15,0-19 0-15,-17 1-128 16,17-18 128-16,-18 0 0 16,18-18 0-16,0 18 0 0,0 0 0 15,0 0 0-15</inkml:trace>
  <inkml:trace contextRef="#ctx0" brushRef="#br0" timeOffset="83328.75">16737 11958 445 0,'0'0'0'0,"0"0"0"15,0 0 0-15,18 0 0 0,0 0 0 16,-1 0 0-16,2 18 0 0,-2-18 0 15,1 0 0-15,0 18 134 16,-1-18-134-16,18 17 0 0,-17-17 0 16,17 18 0-1,-18-18 0-15,19 18 0 16,-19-18 0-16,19 17 0 0,-18-17 0 16,17 18-169-16,0-18 169 15,-17 0 0-15,17 18 0 0,-17-18 0 16,-1 17 0-16,-17-17 0 15,0 0 0-15,0 0 0 16,0 0 0-16,0 0 0 0</inkml:trace>
  <inkml:trace contextRef="#ctx0" brushRef="#br0" timeOffset="83785.46">17443 12064 458 0,'0'0'0'0,"0"0"0"15,0-17 0-15,0-1 0 16,-17 18 0-16,17-18 0 0,-18 1 0 15,1 17 0-15,-1 0 0 16,1 0 0-16,-37 17 102 0,19 19-102 16,0 17 0-16,-1-18 0 15,36 17 0-15,-17-16 0 0,17-1 0 16,0 0 0-16,0-17 0 16,17-18 0-16,1 35 0 15,0-35 67-15,-1 0-67 16,18 0 0-16,0 0 0 0,-16 0 0 15,-1-17 0-15,17-1 0 0,-18 0 51 16,1-17-51-16,17 0 0 16,-17-1 0-16,-1 19 0 0,-17-18 0 15,18 17 0 1,-18 18 0-16,0-17 0 0,17 34 0 16,-17-17 44-16,0 18-44 15,0 0 0-15,0-1 0 16,0 18 0-16,18 18 0 15,-18 0 0-15,17 0 0 0,1-18 0 16,1 1 0-16,-2-1 0 0,1-18 41 16,-1 1-41-16,1-18 0 15,-1 18 0-15,-17-18 0 0,18 0 0 16,0 0 0 0,-18 0 0-16,0-18-229 0,0 18 229 15</inkml:trace>
  <inkml:trace contextRef="#ctx0" brushRef="#br0" timeOffset="84113.42">17849 11411 346 0,'0'0'0'0,"0"0"0"0,0 0 185 0,0 0-185 16,0 0 0-16,18 36 0 0,17 34 0 16,-17 1 0-16,-1 17 0 15,-17-17 0-15,18 17 0 16,-18 0 121-16,0-17-121 0,0-1 0 16,0 1 0-16,0-19 0 15,0 19 0-15,0-18 0 16,18 0 0-16,-18-18 0 0,17-17 0 15,-17 17 0-15,0-35 5 16,-17 18-5-16,17-18 0 16,0 0 0-16,-18-18 0 0,18 18 0 15,0 0 0 1,0 0 0-16</inkml:trace>
  <inkml:trace contextRef="#ctx0" brushRef="#br0" timeOffset="84347.54">17761 11958 566 0,'0'0'0'0,"0"0"0"0,0 0 0 16,17-17 0-16,-17 17 0 15,18 0 0-15,17 0 0 16,-17-18 0-16,0 18 115 0,0 18-115 16,17-18 0-16,-18 0 0 15,1 17 0-15,0-17 0 16,-1 18 0-16,-17 0 0 15,18-18 0-15,17 17 0 0,-18 1-60 16,19 0 60-16,-19-1 0 16,-17-17 0-16,0 0 0 0</inkml:trace>
  <inkml:trace contextRef="#ctx0" brushRef="#br0" timeOffset="84778.82">18572 12082 482 0,'-18'0'0'0,"18"-18"0"16,0 1 0-16,-17-1 125 0,17 0-125 0,-18 1 0 15,18 17 0-15,-17-18 0 16,-18 36 0-16,17-18 0 0,0 17 34 15,-35 36-34 1,0 0 0-16,35-17 0 0,18-2 0 16,-17 19 0-16,17 0 0 15,17-17 0-15,1-1 0 0,0-17 0 16,17-1 83-16,-18 19-83 16,19-36 0-1,-18 17 0-15,17-17 0 0,0-17 0 16,-17-1 0-16,17 0 0 15,-17 1 0-15,-1-19 0 0,1 1 0 16,-1-18 80-16,-17 18-80 16,0-18 0-16,0 18 0 0,0 0 0 15,0 17 0-15,-17 0 0 16,-1 18 0-16,1-17 0 16,17 34 0-16,-18-17-242 15,18 0 242-15</inkml:trace>
  <inkml:trace contextRef="#ctx0" brushRef="#br0" timeOffset="85707.82">18872 11976 265 0,'0'0'0'0,"0"0"0"0,0 0 0 0,0 0 0 0,0 0 0 15,0 0 0-15,0 0 0 16,0 0 149-16,0 0-149 0,-18 18 0 16,18 17 0-16,0 36 0 15,-17 16 0-15,34-16 0 16,-17-18 0-16,18 18 0 15,-18-1 0-15,17 1 0 16,1-18 104-16,-18 17-104 0,0-17 0 16,0 0 0-16,17-18 0 0,-17-17 0 15,-17 0 0-15,17 17 0 16,0-35 0-16,0 0 0 16,0 18 135-16,-18-18-135 15,18 0 0-15,-17-18 0 0,-18 18 0 16,17-35 0-16,-17-18 0 15,0-18 0-15,17 1 0 16,18-36 91-16,-17 18-91 16,34-18 0-16,-17 35 0 0,35 0 0 15,-17-16 0-15,17 34 0 0,0 0 20 16,0 17-20-16,0 36 0 16,2-17 0-16,-2 17 0 0,0 17 0 15,0 1 0-15,18 0 0 16,-18-1 0-16,0 19 0 0,1-1 19 15,-18 0-19 1,-1 1 0-16,-17-2 0 16,0 2 0-16,-17-1 0 15,-18 0 0-15,16-17 0 0,2 17 0 0,-19-17 0 16,19 0 0 0,-18-18-2-16,17 0 2 0,1 0 0 15,-1 0 0-15,0-18 0 16,1 18 0-16,17-18 0 15,0 18-234-15,0 0 234 0</inkml:trace>
  <inkml:trace contextRef="#ctx0" brushRef="#br0" timeOffset="86379.91">19683 12100 494 0,'0'0'0'0,"0"-18"0"0,-17 18 0 0,17-35 132 0,-18 35-132 16,0-18 0-16,1 0 0 15,-1 18 0-15,1 0 0 16,-1 0 0-16,-35 18 0 0,0 35 0 15,18-18 0-15,17 18 31 16,0-36-31-16,18 36 0 0,0-17 0 16,18-1 0-16,0 0 0 15,-1-17 0-15,1-18 0 0,0 18 49 16,17-1-49-16,1-17 0 16,-1 0 0-16,-18 0 0 15,18-17 0-15,-17-1 0 0,17 0 0 16,-17-17 0-16,-1 17 75 15,2-17-75-15,-19 0 0 16,17-1 0-16,1 19 0 0,0-18 0 16,-18 17 0-1,0 1 39-15,0 17-39 0,17 0 0 0,-17 0 0 16,0 17 0 0,0-17 0-16,18 18 0 0,-1 17 0 15,-17 18 0-15,35 0 0 0,-17 0-15 16,0 17 15-16,-18-34 0 15,17 34 0-15,-17-35 0 0,0 18 0 16,0-17 0-16,0 17 0 16,-17-18 0-16,-1 18 0 15,-17-18 0-15,0-17 28 16,0 17-28-16,-1-17 0 16,0-18 0-16,1 17 0 0,0-17 0 15,-18 0 0-15,18 0 0 0,-18-17 36 16,0-1-36-16,18 0 0 15,-1 1 0-15,1-1 0 16,18 0 0-16,-1 1 0 0,1-19 0 16,17 19 0-16,0-18 0 0,0-1 0 15,17 19-261 1,-17 17 261-16</inkml:trace>
  <inkml:trace contextRef="#ctx0" brushRef="#br0" timeOffset="86826.87">20230 12170 511 0,'0'0'0'0,"0"-17"0"16,0-1 141-16,0 0-141 0,0 1 0 15,0-19 0-15,-18 19 0 16,1-1 0-16,-1 0 0 0,1 18 0 16,-1 0 40-1,-17 0-40-15,0 36 0 0,-18-1 0 0,35 0 0 16,0-17 0 0,0 34 0-16,18-16 33 0,0 17-33 15,18-36 0-15,0 19 0 16,18-1 0-16,-1-17 0 0,0 17 0 15,-18-17 0 1,19-18 30-16,16 17-30 0,-34-17 0 0,18 0 0 0,-18-17 0 31,-1 17 0-31,1 0 0 0,-1-18 0 16,-17 18 0-16,18-35 0 0,-18 17 47 16,0-17-47-1,-18-18 0-15,18 0 0 16,-35 17 0-16,18 2 0 0,-20 16 0 15,20 18 0-15,17 0 0 16,0 0 0-16,0 0-241 0,0 0 241 16</inkml:trace>
  <inkml:trace contextRef="#ctx0" brushRef="#br0" timeOffset="87154.48">20530 11994 566 0,'0'0'0'0,"0"0"78"0,0 0-78 0,0 0 0 15,0 0 0-15,-18 17 0 0,0-17 0 16,-17 18 0-16,0 0 38 16,-35 35-38-16,0-18 0 0,16 17 0 15,1 1 0-15,18-17 0 16,0-1 0-16,17 0 0 15,-17-35 0-15,18 18 21 0,-1 0-21 16,0-1 0-16,0 1 0 16,18-18 0-16,-18 18 0 15,18-18 0-15,0 17 0 16,0-17 0-16,0 0 0 16,0 0 0-16,0 0-211 0,0 0 211 15</inkml:trace>
  <inkml:trace contextRef="#ctx0" brushRef="#br0" timeOffset="87901.19">20459 12117 491 0,'0'0'0'0,"0"0"0"0,0 0 86 15,0 0-86 1,0 0 0-16,0 0 0 15,0 18 0-15,0 0 0 0,0 16 0 0,18-16 0 32,-18 17 0-32,0-17 0 0,0 0 0 15,0-1 50-15,0 1-50 16,0 0 0-16,0-1 0 0,-18-17 0 16,18 0 0-16,0 18 0 15,0-18 0-15,0 0 0 0,0 0 0 0,0 0 0 16,0 0 79-1,18 0-79-15,-18-18 0 0,0 1 0 16,17-1 0-16,-17-17 0 16,18-1 0-16,0-34 0 0,18 17 0 15,-19 18 48-15,1 0-48 16,-1-1 0-16,1 1 0 16,0 0 0-16,-1 17 0 0,1 18 0 15,-1 0 0 1,1 0 0-16,17 18 0 0,-17-18 0 0,18 17 15 15,-19 1-15 1,1 0 0-16,17 17 0 0,-17-17 0 0,-1-1 0 16,18 19 0-1,1-19 0-15,-1 1 0 16,-18 0 0-16,19-1 6 0,0-17-6 16,-19 0 0-16,1 0 0 15,-1 0 0-15,-17 0 0 16,18 0 0-16,-18 0 0 15,0 0 17-15,0-17-17 0,0 17 0 16,0-18 0-16,0 0 0 0,-18 18 0 16,1-17 0-1,-1 17 0-15,-17 0 0 0,-19 0-8 0,19 0 8 16,0 17 0 0,0 1 0-16,17 0 0 0,1-1 0 0,-1 18 0 15,18-17 0 1,0-1 0-16,0 1 0 15,18 0 0-15,-18-1-5 16,0-17 5-16,17 18 0 0,1 0 0 16,17-1 0-16,-17 1 0 15,17-18 0-15,0 0 0 16,19 18 0-16,-2-36 0 0,-17 18 0 16,1-18-233-16,-36 18 233 15</inkml:trace>
  <inkml:trace contextRef="#ctx0" brushRef="#br0" timeOffset="88280.53">21447 11517 487 0,'0'0'0'0,"0"0"0"0,0 0 0 16,0 0 0-16,18 0 0 0,-18 0 138 16,18 18-138-16,-18 17 0 15,0 0 0-15,17 54 0 16,-17-1 0-16,0-17 0 16,-17-1 0-16,-1 18 0 0,18-35 93 15,-18 18-93-15,18-19 0 16,0 19 0-16,0-18 0 0,0 0 0 15,0 0 0-15,0-35 0 16,18-1 0-16,-18 1 48 0,0-18-48 16,0 0 0-16,18 0 0 15,-18 0 0-15,0 0 0 16,0-18 0-16,0 18 0 0,0 0 0 16,0 0-230-16,0 0 230 15</inkml:trace>
  <inkml:trace contextRef="#ctx0" brushRef="#br0" timeOffset="88726.06">21994 11923 483 0,'0'0'0'16,"18"-18"0"-16,-18 1 0 0,0-1 0 15,0 18 0-15,0-17 0 0,0 17 0 16,-18 0 0-1,1-18 0-15,-1 18 0 0,0 0 128 16,1 0-128-16,-1 0 0 16,1 18 0-16,-1-18 0 0,0 17 0 15,18-17 0-15,-18 18 0 16,18-1 0-16,18 1 0 0,-18 0 55 16,36 17-55-1,-19 0 0-15,18 18 0 16,1 0 0-16,-1-17 0 0,0-2 0 0,-18-16 13 15,1 17-13 1,0-17 0-16,-1 0 0 16,-17-1 0-16,0 1 0 0,0 0 0 15,0-1 0-15,-17-17 25 16,-1 18-25-16,0-18 0 0,-17 0 0 16,18 0 0-16,-36 0 0 15,0 0 0-15,0-18 0 0,17 1 12 16,1-1-12-16,0 0 0 15,18 18 0-15,-1-17 0 0,0 17 0 16,18 0 0-16,0 0 0 16,0 0-215-1,0 0 215-15</inkml:trace>
  <inkml:trace contextRef="#ctx0" brushRef="#br0" timeOffset="89156.11">22259 12187 552 0,'17'0'0'0,"1"0"0"0,-1 0 0 0,19-17 115 16,-19 17-115-16,19-17 0 0,-18-1 0 16,-1 0 0-16,19 18 0 0,-19-17 0 15,-17-1 0-15,18 0 0 16,-1 1 70-16,1-1-70 15,-18 0 0-15,17 1 0 0,-17 17 0 16,0-18 0-16,0 0 0 16,-17 18 13-16,17-17-13 15,-35 17 0-15,17 0 0 16,1 17 0-16,-36-17 0 0,-1 18 0 16,19 17 0-16,17-17 0 15,-17 0 0-15,18 17 0 16,17-17 9-16,0 17-9 0,0 0 0 15,17-18 0-15,1 19 0 16,17-1 0-16,-17-17 0 16,35 17 22-16,0 0-22 0,-18-17 0 15,-17 0 0-15,17 17 0 16,-18-35 0-16,1 0 0 16,0 18 0-16,-18-18 0 0,17 0 0 15,-17 0 0-15</inkml:trace>
  <inkml:trace contextRef="#ctx0" brushRef="#br0" timeOffset="90841.92">13862 16456 202 0,'0'0'0'0,"-17"18"142"16,17-1-142-16,0 1 0 0,0-1 0 15,0 19 0-15,0 17 0 16,0 0 0-16,17 17 0 16,-17 1 0-16,0 0 0 15,19 17 108-15,-19 0-108 0,17 0 0 16,1-35 0-16,-18 17 0 0,17 1 0 16,-17 0 0-16,18-1 0 15,0-17 52-15,-18 0-52 16,0-18 0-16,17 1 0 15,-17-2 0-15,18-34 0 0,-18 18 0 16,17 0-151-16,-17-18 151 16,0 0 0-16</inkml:trace>
  <inkml:trace contextRef="#ctx0" brushRef="#br0" timeOffset="91195.43">13862 16633 275 0,'0'-18'0'0,"-17"0"0"16,17-17 0-16,0-1 0 15,0 19 0-15,17-1 0 0,-17 1 0 16,19-1 80-16,-19 18-80 0,35-18 0 15,-18 18 0 1,1 0 0-16,17-17 0 16,0 17 0-16,0 0 0 0,1-17 0 15,17 17 0-15,-18 17 74 16,18-17-74-16,-18 0 0 0,0 17 0 16,1-17 0-16,-19 18 0 0,18-18 0 15,-16 18 0-15,-2-18 0 16,1 0-129-16,0 17 129 15,-18-17 0-15,0 0 0 0</inkml:trace>
  <inkml:trace contextRef="#ctx0" brushRef="#br0" timeOffset="91474.45">14021 16915 349 0,'0'18'0'0,"0"-1"0"0,0-17 0 0,0 18 0 16,18-18 0-16,-1 0 0 15,-17 0 0-15,36 0 159 16,-19 0-159-16,1 0 0 0,0 0 0 15,0 0 0-15,-1 0 0 16,19 0 0 0,-19 18 0-16,-17-18-153 0,0 0 153 15</inkml:trace>
  <inkml:trace contextRef="#ctx0" brushRef="#br0" timeOffset="92111.23">14903 16933 347 0,'0'0'0'0,"0"0"0"16,-18 0 150-16,18 0-150 15,-17 0 0-15,-1-18 0 0,1 18 0 16,-1 18 0-16,0-18 0 16,-17 0 0-16,0 17 0 15,0 1 38-15,17 0-38 0,-18 34 0 16,19-17 0-16,-1 0 0 16,18 1 0-16,0 17 0 15,18-18 0-15,-18 0 0 0,17-16 15 16,1 15-15-16,0-34 23 15,0 18-23-15,0-18 0 16,-1 18 0-16,1-18 0 0,-1-18 0 16,1 18 0-16,-1-18 0 15,1 18 41-15,-18-18-41 0,18 2 0 16,-1 16 0-16,1-19 0 16,-1-16 0-16,1 18 0 0,-1-1 0 15,-17-17 0-15,19 17 0 16,-19 0 0-16,0-17 39 0,18 17-39 15,-18 18 0-15,17 0 0 16,1 0 0-16,-18 0 0 16,17 18 0-16,1-1 0 0,0 1 19 15,-1 0-19 1,1 17 0-16,17 1 0 0,-18 16 0 16,1-17 0-16,-1 1 44 15,1-1-44-15,-18 1 0 16,19-1 0-16,-19-17 0 0,0-18 0 15,0 17 0-15,17-17-155 16,-17 0 155-16,18 0 0 16,-18 0 0-16,0 0 0 0,0 0 0 15,0 0 0-15</inkml:trace>
  <inkml:trace contextRef="#ctx0" brushRef="#br0" timeOffset="92585.51">15503 16880 426 0,'0'0'0'0,"0"0"0"16,0 0 0-16,0 0 0 16,0 0 132-16,-17 0-132 0,-1 0 0 15,18 0 0-15,-18 0 0 0,-17 17 0 16,17 1 0-1,-17 17 0-15,0 1 0 16,17-2 0-16,-17 2 0 0,35-19 46 16,-18 18-46-16,18 1 0 0,0-18 0 0,18-1 0 15,-18 1 0 1,18-18 0-16,-1 35 0 0,1-35 0 16,-1 35 0-16,1-35 0 15,17 35 0-15,18-17 53 16,-17-18-53-16,-1 18 0 15,0 0 0-15,0-1 0 16,-17 1 0-16,-1 0 0 16,1-1 0-16,0 1 40 0,-1 17-40 15,-17-17 0-15,18 17 0 0,-18-17 0 16,-18-1 0-16,18 1 0 16,-17 0-51-16,-1-1 51 15,0-17 0-15,18 18 0 16,-17-18 0-16,-1 18 0 0,-17-18 0 15,35 0 0-15,0 0 0 16,0 0-194-16,0 0 194 16</inkml:trace>
  <inkml:trace contextRef="#ctx0" brushRef="#br0" timeOffset="92977.36">15838 16297 310 0,'0'0'0'0,"0"0"0"0,0 0 0 15,0 0 0-15,0 36 0 16,0-18 0-16,18 17 163 0,-18 17-163 16,0 19 0-16,17 0 0 0,-17 17 0 15,0 0 0 1,0 0 0-16,18-17 0 0,-18-18 0 16,18 17 0-16,-18 0 0 15,17-16 65-15,1-1-65 0,-18-36 0 16,0 18 0-16,17-35 0 0,-17 19 0 15,0-3 0-15,0-16 0 16,0 0 0-16,0 0 0 16,0 0-161-16,0 0 161 15</inkml:trace>
  <inkml:trace contextRef="#ctx0" brushRef="#br0" timeOffset="93609.05">15750 16950 428 0,'0'0'0'0,"0"0"0"0,18 18 110 15,-18 0-110-15,18-18 0 0,-1 17 0 16,1-17 0-16,-1 17 0 16,1-17 0-16,-1 18 0 15,1-18 0-15,17 18 72 0,0-1-72 16,-17-17 0-1,-1 0 0-15,20 18 0 0,-20-18 0 0,18 0 0 16,0 0 44-16,-17 17-44 16,0-17 0-16,17 0 0 0,-18 0 0 15,18-17 0-15,-17 17 0 16,-18-18 41-16,19 1-41 16,-2 17 0-1,1-18 0-15,-1 0 0 0,1 1 0 16,-18 0 0-16,17-1 0 15,1 0 9-15,-18 1-9 0,0-1 0 16,0 18 0-16,0-18 0 16,0 18 0-16,0 0 0 15,-18-17 0-15,18 17 0 0,0 17-33 16,-17-17 33-16,17 0 0 0,-18 18 0 16,18 0 0-16,-17-18 0 15,17 17 0-15,0 1 30 0,0 0-30 16,17-1 0-16,-17 18 0 15,0-17 0 1,18 17 0-16,-1 0 0 0,1 1 61 16,0-19-61-16,17 1 0 0,0 0 0 0,-18-1 0 31,19 1 0-31,-18-1 0 0,35 2 0 16,-18-3 0-16,-17-16 0 15,17 18 53-15,0-18-53 16,-18 18 0-16,19-18 0 0,0 0 0 15,-1 0 0-15,-17 0 0 16,17 0 0-16,0 0 0 0,-18-18 0 16,18 18 0-16,-17-18-245 15,-18 18 245-15</inkml:trace>
  <inkml:trace contextRef="#ctx0" brushRef="#br0" timeOffset="94506.38">18467 16844 285 0,'0'18'0'0,"-18"17"0"0,-17 1 0 0,16 17 0 16,2-19 0-16,17 19 0 16,0 0 134-16,0-17-134 0,0 17 0 0,17-1 0 15,2-17 0 1,16 19 0-16,0-19 0 0,0-17 98 0,0 35-98 15,1-36 0-15,16 1 0 16,-15-1 0 0,33 1 0-16,-18-18 0 15,1 0 0-15,-18 0 99 0,0-18-99 0,2 1 0 16,-2-1 0 0,-18 1 0-16,1-1 0 15,-18-17 0-15,18-1 0 0,-18-17 95 16,-18 19-95-16,18-20 0 0,-18 19 0 15,1-18 0 1,-18 0 0-16,-2 18 0 0,20-18 0 16,-18 18 0-16,0 0 0 15,-1 17 0-15,19 18 0 0,-18-18 0 16,0 18 0-16,17 0 0 0,-18 18 0 16,18-18 0-16,1 18 0 15,-18-18 0-15,17 0 0 16,18 17 0-16,-18-17 1 15,1 18-1-15,17-18 0 16,-18 18 0-16,18-1 0 0,0-17 0 16,0 17 0-16,0 1 0 0,0 0 0 0,18-18 0 31,-18 0 0-31,0 0-214 0,0 0 214 16</inkml:trace>
  <inkml:trace contextRef="#ctx0" brushRef="#br0" timeOffset="95334.85">19172 16791 411 0,'0'0'0'0,"0"0"0"0,0 0 0 16,0 0 148-16,0 0-148 0,0 18 0 15,0 17 0-15,0 1 0 16,0-1 0-16,0 18 0 0,-18 35 0 15,18-36 0-15,18 2 65 16,-18-19-65-16,0 0 0 16,0 0 0-16,0-16 0 0,0-19 0 15,0 0 0-15,0 16 64 16,0-16-64-16,0 0 0 16,0-16 0-16,0 16 0 0,17-19 0 15,-17 2 0-15,0-1 0 16,19-17 0-16,-19-54 44 15,17 37-44-15,-17 16 0 16,18-16 0-16,-18 17 0 0,17-1 0 16,1 19 0-16,-18-1 0 0,18 0 0 15,-18 18 34-15,0 0-34 16,17 0 0-16,-17 0 0 16,0 0 0-16,18 18 0 15,-18-18 0-15,17 18 0 16,1-1 50-16,-18 19-50 0,17-19 0 15,-17 1 0-15,0 0 0 16,18-1 0-16,-18 0 0 0,0-17 0 16,0 0 55-16,0 18-55 0,18-18 0 15,-1 0 0-15,-17 0 0 16,18-18 0-16,0 18 0 16,0-17 0-16,17 0 25 0,0-19-25 15,0 19 0 1,0-19 0-16,1 36 0 15,-19-17 0-15,1 17 0 0,-1 17 0 16,-17-17 0-16,19 0 9 0,-2 18-9 0,-17-18 0 16,0 18 0-1,18-1 0-15,-18 1 0 16,18 17 0-16,-18-18 0 16,0 19 19-16,0-19-19 15,0 1 0-15,0-1 0 0,0 1 0 16,0-18 0-16,0 18 0 15,0-18 0-15,0 18 0 0,17-1 0 16,-17-17-277-16,0 0 277 0</inkml:trace>
  <inkml:trace contextRef="#ctx0" brushRef="#br0" timeOffset="96041.05">20107 16297 415 0,'0'0'0'0,"0"0"0"0,0 18 0 0,0 0 0 0,0 17 0 16,0 1 0-16,0 16 0 0,-18 18 0 15,1 19 0-15,-1-36 135 0,-17 17-135 16,-1 1 0-16,18 17 0 16,1-17 0-16,17-19 0 15,-18 19 0-15,18-18 0 0,0-18 0 16,0-17 0-16,0 17 0 16,0-35 81-16,0 18-81 15,0-1 0-15,18-17 0 16,-18 0 0-16,17 0 0 15,-17 0 0-15,18-17 0 0,18-1 0 16,-18 1 0-16,17-1 74 16,0-35-74-16,-18 17 0 0,1 19 0 15,0-18 0-15,-1-1 0 16,1 19 0-16,-18 0 0 16,0-1 0-16,0 18 0 15,0-18 0-15,17 18 50 0,-34 0-50 16,17-17 0-16,0 17 0 0,0 0 0 15,0 0 0-15,-18 0 0 16,1 0 0-16,17 17 0 16,-18 1-121-16,0 0 121 15,18-1 0-15,-17 18-20 0,17 0 20 16,0 0 0-16,0-17 0 16,0 18 0-16,17-1 0 15,1-17 0-15,-18-1 97 0,18 18-97 16,-1-16 0-16,18-19 0 15,-17 16 0-15,-18-16 0 16,17 0 0-16,2 0 0 0,-1 0 0 16,-1 0 32-16,18 0-32 15,-17 0 0-15,-1-16 0 16,-17-3 0-16,36 19 0 0,-36-17 0 0,0 17 0 16,0 0 0-16,0 0 0 15,0 0-223-15,0 0 223 16</inkml:trace>
  <inkml:trace contextRef="#ctx0" brushRef="#br0" timeOffset="96426.56">20654 17056 393 0,'0'0'0'0,"0"0"0"0,0 0 121 16,0 0-121-16,0 0 0 0,0 0 0 16,0 0 0-16,0 0 0 0,-18-18 0 15,18 18 112-15,-35 0-112 16,17-18 0-1,1 18 0-15,-19 0 0 0,0 18 0 16,1-18 0-16,0 35 0 16,18 0 0-16,17-17-89 15,0 18 89-15,0-1 26 0,17-17-26 16,1 17 48-16,-1-18-48 16,18 18 17-16,1-17-17 0,0 0 0 15,-1-18 0-15,0 18 0 0,-17-18 0 16,17 0 0-16,0-18 0 15,0 0 49-15,-35 18-49 16,18-18 0-16,-18 2 0 0,17-3 0 16,-17 2 0-1,19-1 0-15,-19 1 0 0,0-19 0 16,-19 19 17-16,19-19-17 16,-17 18 0-16,-1-17 0 0,18 18 0 15,0-1 0-15,0 18 0 16,0 0 0-16,0 0 0 15</inkml:trace>
  <inkml:trace contextRef="#ctx0" brushRef="#br0" timeOffset="96949.86">21130 16862 450 0,'0'0'0'0,"0"0"0"0,0 0 141 0,-17 0-141 15,-1 0 0-15,0 0 0 16,-18 18 0-16,19-18 0 15,17 0 0-15,-18 0 0 0,1 17 0 16,-1-17 0-16,18 0 0 16,-18 0 90-16,18 18-90 15,0 0 0-15,0-18 0 0,18 17 0 16,0 1 0-16,-1 0 0 16,1-1 0-16,-1 18 0 15,19-17 54-15,-18 17-54 0,17-18 0 16,-17 1 0-16,-1 0 0 0,1-18 0 15,-18 18 0-15,17-1 0 16,-17 1 0-16,0-18 0 16,-17 18 35-16,17-18-35 15,-18 17 0-15,1-17 0 0,-1 18 0 16,1-18 0-16,-1 17 0 16,0-17 24-16,-18 0-24 0,19 0 0 15,17 0 0-15,-18-17 0 16,1 17 0-16,-1 0 0 15,0-18 0-15,18 18 0 16,0 0 0-16,0 0-238 0,0 0 238 16</inkml:trace>
  <inkml:trace contextRef="#ctx0" brushRef="#br0" timeOffset="97314.34">21483 16333 372 0,'0'0'0'0,"17"0"0"0,-17 18 0 16,0 17 0-16,0-17 0 16,0 52 0-16,0 0 0 0,0-17 0 15,-17 18 165-15,-1-1-165 16,-17 1 0-16,35-18 0 16,-18 35 0-16,1-18 0 0,17-17 0 15,0 0 0-15,0 0 0 16,0-17 0-16,0-36 0 0,0 0-161 15,0 0 161-15</inkml:trace>
  <inkml:trace contextRef="#ctx0" brushRef="#br0" timeOffset="98113.27">21306 16791 270 0,'0'0'0'0,"0"0"0"0,0 0 212 0,0 0-212 16,0 0 0-16,0 0 0 0,0 0 0 15,0 0 0 1,0 0 0-16,17 0 162 0,2 18-162 16,-1-18 0-16,-1 0 0 15,18 0 0-15,-17 18 0 0,-1-18 0 16,19 17 94-16,-1-17-94 0,0 0 0 15,-18 18 0 1,20-18 0-16,-20 0 0 0,18 0 0 16,-17 0 0-16,-1-18-176 0,1 18 176 15,0-17 0-15,-18-1 0 0,0 18 0 16,0-18 0 0,0 1 0-16,0-1 0 15,0-18 0-15,0 18-59 0,0 18 59 16,0-16 0-16,0 16-9 15,0 0 9-15,0 0 0 16,0 0 0-16,0 0 0 0,0 16 0 16,0-16 0-1,-18 36 0-15,18 0 0 0,0-1 92 16,-18 36-92-16,18-18 0 0,0 0 0 16,-17-19 0-1,17 2 0-15,-18-1 0 0,18-18 0 0,0 1 0 16,0 0 0-1,0-18 0-15,0 18 86 0,0-1-86 16,0-17 0 0,0 0 0-16,0 0 0 0,0 0 0 15,18-17 0-15,-18 17 66 16,17-18-66-16,-17 0 0 0,36 0 0 16,-1-34 0-16,0 16 0 15,-18-16 0-15,19 34 0 0,-18 1 0 16,17-19 0-16,-17 36 55 0,-1-17-55 0,1 17 0 15,-18 0 0 1,18 0 0-16,-18 0 0 16,17 0 0-16,-17 0 0 15,18 0 0-15,-18 17 0 16,17-17 0-16,-17 18 60 0,0 17-60 16,18-17 0-16,-18 17 0 15,0 0 0-15,0 0 0 16,-18 0 0-16,18 1 35 0,0-18-35 15,0 17 0-15,0-17 0 16,0-1 0-16,0-17 0 0,18 0 0 16,-18 0 0-1,17 0 0-15,1 0-267 0,-18 0 267 16</inkml:trace>
  <inkml:trace contextRef="#ctx0" brushRef="#br0" timeOffset="98392.31">22347 17020 567 0,'0'0'0'0,"0"0"0"0,0 0 0 0,0 0 0 15,0 0 109-15,0 18-109 16,0 0 0-16,0-18 0 0,0 17 0 16,0 18 0-16,0-17 0 15,-18 0 0-15,18-18 74 0,0 18-74 16,0-1 0-16,0-17 0 15,0 18 0-15,0-18 0 16,0 18 0-16,0-18 0 16,18 17 0-16,-18-17 0 0,0 0-114 15,0 0 114-15,0 0 0 16,0 0 0-16,0 0 0 0,0 0 0 16</inkml:trace>
  <inkml:trace contextRef="#ctx0" brushRef="#br0" timeOffset="98679.64">22329 16491 436 0,'0'0'0'0,"0"0"0"0,0 0 0 0,0 0 0 15,0 0 0-15,0 0 0 0,0 0 0 16,0 0 0-16,0 0 176 16,0 0-176-16,0 0 0 0,0 0 0 15,0 0 0-15,0 0 0 16,0 0 0-16,0 0 0 0,0 0 0 16,0 0 38-1,18 0-38-15,-18 0 0 0,0 0 0 0,0 0 0 31,0 0 0-31</inkml:trace>
  <inkml:trace contextRef="#ctx0" brushRef="#br0" timeOffset="99341.9">22523 16774 400 0,'0'0'0'15,"0"0"0"-15,0 0 0 0,0 0 138 16,0 0-138-16,0 0 0 0,0 0 0 16,0 0 0-16,0 0 0 15,0 0 0-15,0 17 0 16,0 19 0-16,0-19 118 0,0 19-118 15,0-1 0 1,0 18 0-16,0-18 0 0,0 18 0 16,0-36 0-16,0 18 0 15,0-17 0-15,0 18 0 0,0-36 0 16,0 17 88-16,0-17-88 16,0 18 0-16,0-18 0 0,0 0 0 15,18 0 0-15,-18 0 0 16,0 0 0-16,0 0 0 0,17-18 0 0,1 18 49 15,-18-35-49 1,35-1 0-16,0-16 0 16,2 16 0-16,-20 2 0 15,18 16 0-15,-17 0 0 16,-1 1 0-16,1 17 0 16,0 0-6-16,-1 0 6 0,1 17 0 15,-1-17 0-15,-17 18 0 16,18-18 0-16,-18 18 0 0,0-1 0 15,17 0 8-15,-17 1-8 16,0 17 0-16,18-17 0 16,-18-1 0-16,0 19 0 15,-18-18 0-15,18 17 0 0,-17 0 0 16,17 0 21-16,0-16-21 16,-18-3 0-16,18 2 0 15,0-18 0-15,0 18 0 0,0-18 0 16,0 0 0-16,18 0 0 0,-18 0-194 15,17-18 194-15,1 18 0 16,-18 0 0-16,0 0 0 16,0 0 0-16</inkml:trace>
  <inkml:trace contextRef="#ctx0" brushRef="#br0" timeOffset="100026.99">23300 17020 462 0,'0'0'0'0,"0"0"0"0,0 0 0 0,0 0 0 16,0 0 0-16,0 0 0 0,-18-17 0 16,18 0 0-1,0-1 116-15,-18 18-116 0,1-18 0 16,-1 18 0-16,1 0 0 16,-2 0 0-16,-16 0 0 15,17 0 0-15,1 18 0 16,-1 0 0-16,-17 16 0 0,0 19 41 0,17 0-41 15,18 0 0-15,0-17 0 16,0-1 0-16,0 1 0 16,18-2 0-16,0 2 7 15,17-19-7-15,-18 1 0 0,1 0 0 16,-1-18 0 0,19 17 0-16,0-17 0 0,-1 0 0 0,-18-17 0 15,19 17 0-15,-1-18 0 16,-18 18 73-16,18-18-73 15,1 1 0-15,-19-1 0 16,19 0 0-16,-1 0 0 16,-17 18 0-16,0 0 0 15,-18-16 0-15,17 16 50 0,-17 16-50 16,18-16 0-16,-18 0 0 16,0 0 0-16,17 18 0 0,-17 0 0 15,-17 0-6 1,17-1 6-16,-35 36 0 0,17 0 0 15,-17 0 0-15,-1 0 0 0,1 0 0 16,-1-1 0-16,-16 2-147 0,17-19 147 16,-1 1 0-1,-16-2 0-15,16 1 0 0,0 1-51 16,1-18 51-16,0-1 0 16,-18 1 0-16,36-18 0 0,-36 0 14 15,-1 0-14-15,37 0 0 16,-18 0 0-16,0-18 0 15,17 18 0-15,-17-17 0 16,35-1 0-16,-18 0 0 0,18 0 26 16,0 1-26-16,-17 17 0 15,17-35 0-15,0 18 0 0,17-19 0 16,-17 1 0-16,18-19 0 16,17 2 0-16,-17-19-176 0,-18 71 176 15</inkml:trace>
  <inkml:trace contextRef="#ctx0" brushRef="#br0" timeOffset="100934.77">23670 16986 402 0,'17'0'0'0,"18"0"139"0,-16 0-139 0,-2 0 0 16,19 0 0-16,-19 0 0 0,18 0 0 15,0-18 0-15,-17 0 0 16,17 1 0-16,-17-1 0 0,-1 0 0 16,19 1 100-1,-36-1-100-15,18 0 0 0,-18 18 0 16,0 0 0-16,0 0 0 0,0 0 0 15,0 0 0-15,-18 0 0 16,0 0 0-16,0 0 0 16,-17 0 61-16,0 18-61 0,0 0 0 15,-18-1 0-15,0 19 0 16,17-1 0-16,1-17 0 0,18 16 38 16,-1 2-38-1,0-1 0-15,18 0 0 0,0-17 0 16,0 0 0-16,18 17 0 15,0-17 0-15,-18 17 0 16,17 1 0-16,18-20 0 0,-16 2 29 16,16 0-29-16,0 0 0 0,0-18 0 15,0 0 0-15,1 0 0 16,-19 0 0-16,18-18 30 16,1 18-30-16,0-18 0 0,-1 0 0 15,-18 2 0-15,1-3 0 16,17-16 0-16,-17 18 0 0,-1-1 0 15,-17 0 0 1,18 1 27-16,-18 17-27 0,17-18 0 0,-17 18 0 16,0-18 0-1,18 18 0-15,-18 0 0 16,0 0 0-16,0 0 0 0,17 0 0 16,-17 0 0-16,0 0-7 0,0 18 7 15,0 0 0 1,0-1 0-16,19 1 0 15,-19 0 0-15,0-18 0 0,0 17 0 16,0 1 0-16,18-1 0 0,-18-17-43 16,0 19 43-16,0-19 0 15,0 0 0-15,0 0 0 16,0 0 0-16,0 0 0 16,0 0 0-16,0 0 0 0,0 0 0 15,0 0 0-15,0 0-43 0,0 0 43 16,0 0 0-16,0-19 0 0,0 19 0 15,0-17 0 1,17-1 0-16,-17 1 0 0,0-1-15 16,18-35 15-1,-1 0 0-15,1 0 0 0,17-17 0 16,0-1 0-16,0 18 0 16,-17 0 0-16,17 18 0 15,1-1-1-15,-1 18 1 0,-17 18 0 16,0 18 0-16,-18-18 0 15,0 0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821-CF9B-4A7F-A3BF-D334FBA268D0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0BE8E-2C72-48F6-80B8-646E65D448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698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Næste modul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F02D1-CCD8-4362-BE4E-2F04969E251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510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0BE8E-2C72-48F6-80B8-646E65D4487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43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B0E94-3FDF-AA6E-FD50-86575ADD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358AC73-5493-B8A8-4256-F74573B9F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8C7CA67-D8FE-B396-E9D9-EEE30FAA0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1076DF7-2D2D-0C1C-EA0A-7BF2BD726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F02D1-CCD8-4362-BE4E-2F04969E251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065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ejer jeg: bolig, bil, møbler, computer</a:t>
            </a:r>
          </a:p>
          <a:p>
            <a:r>
              <a:rPr lang="da-DK" dirty="0"/>
              <a:t>Hvordan har jeg betalt det: lån + opsparing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077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Goodwill: et godt omdømme som en virksomhed kan få i løbet af dets levetid. Hvis en virksomhed købes den regnes goodwill med – en vurderingssag hvor meget det er værd. (</a:t>
            </a:r>
            <a:r>
              <a:rPr lang="da-DK" dirty="0" err="1"/>
              <a:t>brandværdi</a:t>
            </a:r>
            <a:r>
              <a:rPr lang="da-DK" dirty="0"/>
              <a:t>)</a:t>
            </a:r>
          </a:p>
          <a:p>
            <a:r>
              <a:rPr lang="da-DK" dirty="0"/>
              <a:t>Udregnes først ved et salg af virksomheden – dermed kommer det til at stemme med passiver. </a:t>
            </a:r>
          </a:p>
          <a:p>
            <a:r>
              <a:rPr lang="da-DK" dirty="0"/>
              <a:t>https://bogholderkursus.dk/regnskabsordbog/goodwill/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58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450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EBF2D-6D6B-DC47-1E6B-C40963546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6068D8-5E17-270A-766F-129E11D8C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CCA24D1-D5F7-6B6B-8531-BA2BB5507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To og to blandet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D6C8854-510B-0BE2-851E-40F99777E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163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2138-FA82-B8BE-BF94-961B5FF6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FDF4645-56BC-A480-4042-5A4A00976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13585B1-C4D1-767E-8EBF-B201CD286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Eleverne kan skrive deres bud på i </a:t>
            </a:r>
            <a:r>
              <a:rPr lang="da-DK" dirty="0" err="1"/>
              <a:t>onenote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6834BA4-7B38-0450-D892-624B2E7AE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318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1F1F1F"/>
                </a:solidFill>
                <a:effectLst/>
                <a:latin typeface="Google Sans"/>
              </a:rPr>
              <a:t>Kostpris er </a:t>
            </a:r>
            <a:r>
              <a:rPr lang="da-DK" b="0" i="0" dirty="0">
                <a:solidFill>
                  <a:srgbClr val="040C28"/>
                </a:solidFill>
                <a:effectLst/>
                <a:latin typeface="Google Sans"/>
              </a:rPr>
              <a:t>den pris en vare har, når købspris og alle omkostninger er medregnet, men uden eventuel fortjeneste</a:t>
            </a:r>
            <a:r>
              <a:rPr lang="da-DK" b="0" i="0" dirty="0">
                <a:solidFill>
                  <a:srgbClr val="1F1F1F"/>
                </a:solidFill>
                <a:effectLst/>
                <a:latin typeface="Google Sans"/>
              </a:rPr>
              <a:t>. </a:t>
            </a:r>
            <a:endParaRPr lang="da-DK" dirty="0"/>
          </a:p>
          <a:p>
            <a:r>
              <a:rPr lang="da-DK" dirty="0"/>
              <a:t>Afskrivninger fremgår tydeligt i den artsopdelte resultatopgørelse.</a:t>
            </a:r>
          </a:p>
          <a:p>
            <a:endParaRPr lang="da-DK" dirty="0"/>
          </a:p>
          <a:p>
            <a:r>
              <a:rPr lang="da-DK" dirty="0"/>
              <a:t>Dette er den lineære afskrivningsmetode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1F91E6-984B-4CF5-8ACF-CF18DF06203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288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755AEB-C375-F140-603C-6FF8E642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FF61E6B-8F80-0D46-7DF8-23243671D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32F973-4168-3FC1-28E0-3FE011D14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5BB519-D3AF-5BE0-49D7-A8D970D9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F3A72D-2C41-5516-7257-3BE15FB7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69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4A580-4DD1-5261-83F4-3B7F60E9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43C56C-C320-D09D-2064-4F2308C2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DEE3AD-8D8E-5FF7-F097-0B706D370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B01AFF-A64F-04C0-DEE0-B5E16903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03A794-750D-91BC-3866-3F38024E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5678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1B1897-A66E-D306-C6D5-7B2CA704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7EE3A9-3D00-B043-8C86-8C818EC9E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285C13-15DA-385A-9BDA-8F00775D6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A5F7B7-F32E-11AE-41FF-825366EA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BE1BF2-6D87-3359-1ECE-A0C4386E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017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9DC6E-2345-D343-732D-8CB554E1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DCA7F0-40D0-E270-99BB-315824019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22E223-D476-5989-63A7-A80BBEE72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80DB92-6A05-4FF3-2EE1-F28283CF5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22F242A-7E89-C2A1-369A-D3B714D84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96DDC3-2CEF-60F4-C01C-61AF6DC4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311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638F2-35DF-7A9B-688C-E0976D7C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EB416D-3B5D-B939-AA06-CF72AD16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F3E484-29D8-FC8E-9A9A-90F8045A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3AC3BC1-8249-71AA-B24A-7C73DA43F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7F86FB2-9DC8-8F74-6FD6-4423A4CE90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959BE22-E985-81F1-E632-A65E6398C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3635726-D753-F58A-96F0-E2526B470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0F7A6D7-4390-E9E7-B29A-08895D011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76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03904-58AC-ACF1-EABA-A76A56A5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1E4DB94-C882-B6E5-3936-904DB60EE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23BABDF-8F61-22A9-5615-BB80366D3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7662B08-9E8B-DD56-7AE1-C517797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699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1036133-0265-7FD8-62FB-626D395E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66243CA-8CB7-CA60-D2EB-A7DEB31B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AA4DC61-EA89-82F7-BC80-88BF4B370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448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B71AE-2836-3648-4466-24AC8146F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C11B01-3278-B33C-02F9-64D78DF55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39408B-9493-8828-15AC-F7B59D332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7A6912-743A-F4C1-97BB-AFF51361F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25FB84D-AA8D-4FC5-33F1-57BAF8D7C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18EF04-B46E-51B3-FA45-65556CDA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251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25F8A-678F-FE4D-8C7C-FD8C3BA8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3B29EEF-B93A-99AC-01AF-011CC3B1E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D66DBC6-AF8D-237C-BDAA-66D3064C2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E2AEE3B-CBF9-8BB1-B8D4-A6951EDC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F0A8CE-AAF5-6027-BCE0-9B343728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4F56AAC-32D5-2C5F-E2C2-53D73B9B0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09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A7B00-2F75-9741-6849-6BCA59E8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3143A57-0BAE-0201-7D0A-188F2EC74E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EA3C9A-E6A9-8A62-03F8-C010CD7D9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6F00E-AD81-E010-9FD2-C466CA71A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DDD25B-0355-945B-DCAA-359AE9A5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629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94DD0B9-CB5A-2D26-15CB-CC9E45F934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D791010-6E75-D249-3CA4-0FF637716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D33ACE-7A6C-E0D2-FE9C-5CCB724D3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CEAECF-191B-C646-E809-277F339C2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E52158-86F7-F95E-FB26-124DFC2E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2675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4EAA8-28A3-43E0-BB18-E16139294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CCD320-ED53-4795-B5CB-18F0CC867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F9EDF2-E2E3-4D28-A208-9ADF6EF9B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DF4C8-262A-4612-9885-66F4E50F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A8D0F7-D25A-49E9-8FDB-05A17F25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6586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74717-2CE5-4D85-8C83-4C9F31EA1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44F578-2B4B-46DB-A099-6AA67BFE4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6146DE-F4E4-4AFB-B530-CC0B2EDB8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7AB28F-B71A-4DFE-B996-3EC0EFC9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E38EDC-B21D-4951-A52B-5AFD055C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9630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AAF685-61F7-4D03-9E2A-A4E58F1D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04FFD5B-AE70-44E4-AFC8-E53F5A3F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89F033-2CBC-4B93-A749-42940EBC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0048EB-F1AA-47AD-9324-3BD7B371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F4CB80-20C8-43DB-82E4-47BF500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691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1B18F-515B-4B7D-9FED-2B3E8B436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2A7171-BF4A-4CFA-960E-014695DBA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EA67905-C7D5-4F80-9472-C8E859C4C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71580F-0AB7-4734-B12F-6432ADD6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86EF11-F7F6-4373-836C-B6BD17CC0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40FC803-12F9-4E46-92F7-B10A358F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690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4EC21-EC2D-4BFC-A254-D19D5709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A5255F-6138-48DF-9810-4EC28B22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D11896D-D0B8-4778-892C-A85236EA1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DCA28D1-D09B-474F-B854-EF66B6D85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69AE19-4D65-42EE-9BD0-77CD30B92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1EA8AF4-418C-44A0-9CF3-FA28234A0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19C71BA-91F9-4CC9-9005-CF4758E91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AC23C4C-0A9A-4513-9E81-5373F49B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7799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6D47B-AC6E-497E-B506-0F8D0B7B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F341BC-9DBD-4340-B491-EC480E1BC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5307A8-B737-4235-9C28-B1DA0A16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EA17169-CBD0-4C9A-8949-C7D2E6DC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476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2844733-1905-4D72-A2F5-7C4D56F3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FFC7A03-9898-4A18-AF6A-449CDBEB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F12EC2-2CE3-485A-8735-995E62CB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0135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ED71A-C0E5-486B-B922-AC8829C4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47D295-A598-4DD5-9E2F-DFDF824FB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EE1ECCE-EBF1-4D9F-8BAC-7190A943B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54B430E-F339-44C8-8E9A-23D7B5B1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4A38B6-1581-49C6-8A92-F24D9B17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D7A304-5D4F-4DB5-BBB6-6BA41899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531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10923-00E3-448F-A7D8-D3FE5E3D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A3D9EF-B409-4474-94C4-7C5EFD7AC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C36034-48B0-4FB9-B21B-4F46B84B9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7D127A-7C43-48F4-AF46-8839E407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A78A2B2-F61F-4CC9-9241-7D89E591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2B0BE5-2F5B-4CBE-9CCA-B6369531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2445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8FA0A-DB97-4255-8569-87CE145A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2FB691-E967-4989-A269-271711796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9EEA75-0493-4A85-B686-8459261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4D0BB3-FF5D-43A9-A017-BF464255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C3FA76-BA71-4E41-B223-5B64708A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2880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6715E1C-F394-430B-B833-D5A0BC489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F8DDFC-81AC-4EDE-A337-6AC39DB2B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F8A7E5-C546-48CF-BCAB-41BF05B5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923185-ED37-4228-810D-7BC797FA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B3C226-E636-47F4-80EB-184E5385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178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082E6B-4D8D-11D7-10E6-A4622099A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1988E1-2A4B-2A8C-E307-04ECB530C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BED859-49D1-D7EA-33E1-46DD1BF6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9B374B-81D5-9030-2B71-696B3CEB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8EE8B3-5A60-0384-5189-98E06F4D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75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294AE-23E0-3BF8-CD50-32F65397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C911B1-77E1-8B06-40AB-C23FD9B1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9077DD-6747-BA41-1616-6F732AA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93A3FC-1535-28C8-399B-3A425A766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44E3A7-A69E-C7EF-B839-852EB2EE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258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08407-7273-3EA7-5025-6EF9244DA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67C5AD-D5FF-6CDC-7645-718887DD9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72AFD86-1E6F-3517-E7CF-D10AD084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A5FCA3-D31C-852B-C216-D1517ECAB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578413-6229-B15B-1B28-E87F33B2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673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469F9-2CCB-C069-F89E-6A0698AD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767866-617D-C2B7-762B-8225F995C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311725-A16F-BBA6-0AC9-85A011754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63585D-1052-213A-1702-ECAB8E7E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45111E-553A-1C37-BBE4-6F7BB9AC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AD0314-3446-F305-7FA3-49C9EF2E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4277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AB725-D74D-1DCD-3BE0-89DDBD2C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067E75-8D0F-C00F-5CAF-3DAF109C7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E00723-BFB9-E599-92C7-42E471A83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5658554-73B6-43FD-3E10-8E5451655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5042044-96C4-87B1-7084-93FE83162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77E258F-B8A3-73AA-7B5B-0A2D2817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C18B8BA-1F07-0D70-27F2-1DCD5FAC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CDB529E-229F-7634-8DC9-DC004CC3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202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837B0-F24E-342D-9C1A-6C8333C8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5FD79A4-A0A7-DA29-5933-1CA7DB0F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3766561-AF0E-5613-0F25-B0DD3102F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3E72DA3-5A63-EC7B-47F3-C6A3E8A41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7401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39DA72-9928-8DC7-24D0-8E17CFDC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837550C-D36E-590D-3122-E63BBCB5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E575701-0F6F-2BC0-CA0F-6B81D97E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3464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7663-1E08-3BCB-55FA-500399CA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FEFE87-35CA-FE9C-275E-5E94ECC4E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ADD618B-B0C4-035C-3C2F-6719C188F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418F6A-54C7-CEB8-6B9B-393598120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B0A72F8-E405-B845-5963-504548BC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B2E6B8-E350-D99F-BEB7-6507929A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8882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3C2B2-0C6C-CDAC-E3B8-0083C355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251DBC1-3B26-AE1E-2FE1-DE44199B89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9105D76-AFDD-C42F-38F4-3C1B1C04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65FA00-5668-DA1B-29E8-F59CF143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B570CE-0AA6-FF16-FB08-6781CE9C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AEDC2E-326E-578A-9BB4-0700436B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3078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10197B-DB61-FD48-1352-1ABAE019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C81E6A8-4FE2-E316-2513-F65E3779D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37C60-2E85-48A7-762E-50BDB4DB8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3FDA86-18BD-94D2-80C0-A532F0D74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8F05BB-DD7C-7BD0-F2D7-4F619E86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55100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AE54AF8-4D99-107B-CD4D-39007ACB5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004463-261B-E4E6-A99A-C8CEF9CC8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1A354F-1DC8-34C1-ABE1-EC60674F2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C23ECD-A57E-F96C-D569-A834BCAB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E36393-F39B-BB55-5687-44642D6A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5965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8364EB4-8038-6156-1AEA-FE7F3FD5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C6A4AB-227E-2AA2-8372-D700A41D8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576102-7390-D62F-5D3E-A9A703AD5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9293C-9ED1-43FE-946B-1DB77C9DC8B9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16E40DD-4783-116F-EEF6-1F6BCB742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7410AB-06B6-A566-63D9-4868A5CFF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E1F92-A3B0-4E07-B7B9-2874C960A1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275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A19C258-8CE3-480A-9B9F-72ECA405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0C4222-2ABD-4C25-94CC-791CB25F6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6B5B7-2FBF-4066-844B-F0C3B1FBA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20E91-9491-4002-A08B-A512B39ED1C5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1DBB6C-A951-4BCF-9E57-98E4A25B7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CE9C37-1EC9-40BD-B7C7-727B9BB78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007A0-DC91-4D9F-867E-13F97E32FE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333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EBDBB26-598C-6E96-C085-BFB8F81C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D796C3-9FB8-EAED-B116-9C612C26F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8107636-B5DB-B604-17A6-AD20D083F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020B17-9020-406A-8B65-C988DFD70231}" type="datetimeFigureOut">
              <a:rPr lang="da-DK" smtClean="0"/>
              <a:t>29-01-2025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1C4D86-6251-3463-0054-9F68B7355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C08DC9-4954-4584-1B09-D5F3F4949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769E2-AFF4-4307-BE36-74FA033E484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913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customXml" Target="../ink/ink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5.xml"/><Relationship Id="rId5" Type="http://schemas.openxmlformats.org/officeDocument/2006/relationships/image" Target="../media/image19.png"/><Relationship Id="rId4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47" Type="http://schemas.openxmlformats.org/officeDocument/2006/relationships/image" Target="../media/image100.png"/><Relationship Id="rId50" Type="http://schemas.openxmlformats.org/officeDocument/2006/relationships/image" Target="../media/image110.png"/><Relationship Id="rId55" Type="http://schemas.openxmlformats.org/officeDocument/2006/relationships/image" Target="../media/image190.png"/><Relationship Id="rId84" Type="http://schemas.openxmlformats.org/officeDocument/2006/relationships/customXml" Target="../ink/ink16.xml"/><Relationship Id="rId89" Type="http://schemas.openxmlformats.org/officeDocument/2006/relationships/customXml" Target="../ink/ink19.xml"/><Relationship Id="rId97" Type="http://schemas.openxmlformats.org/officeDocument/2006/relationships/customXml" Target="../ink/ink23.xml"/><Relationship Id="rId104" Type="http://schemas.openxmlformats.org/officeDocument/2006/relationships/image" Target="../media/image11.png"/><Relationship Id="rId92" Type="http://schemas.openxmlformats.org/officeDocument/2006/relationships/image" Target="../media/image61.png"/><Relationship Id="rId2" Type="http://schemas.openxmlformats.org/officeDocument/2006/relationships/image" Target="../media/image12.jpeg"/><Relationship Id="rId54" Type="http://schemas.openxmlformats.org/officeDocument/2006/relationships/customXml" Target="../ink/ink13.xml"/><Relationship Id="rId83" Type="http://schemas.openxmlformats.org/officeDocument/2006/relationships/image" Target="../media/image57.png"/><Relationship Id="rId88" Type="http://schemas.openxmlformats.org/officeDocument/2006/relationships/image" Target="../media/image59.png"/><Relationship Id="rId91" Type="http://schemas.openxmlformats.org/officeDocument/2006/relationships/customXml" Target="../ink/ink20.xml"/><Relationship Id="rId96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37" Type="http://schemas.openxmlformats.org/officeDocument/2006/relationships/image" Target="../media/image260.png"/><Relationship Id="rId45" Type="http://schemas.openxmlformats.org/officeDocument/2006/relationships/image" Target="../media/image300.png"/><Relationship Id="rId53" Type="http://schemas.openxmlformats.org/officeDocument/2006/relationships/image" Target="../media/image102.png"/><Relationship Id="rId58" Type="http://schemas.openxmlformats.org/officeDocument/2006/relationships/customXml" Target="../ink/ink15.xml"/><Relationship Id="rId87" Type="http://schemas.openxmlformats.org/officeDocument/2006/relationships/customXml" Target="../ink/ink18.xml"/><Relationship Id="rId102" Type="http://schemas.openxmlformats.org/officeDocument/2006/relationships/image" Target="../media/image66.png"/><Relationship Id="rId49" Type="http://schemas.openxmlformats.org/officeDocument/2006/relationships/customXml" Target="../ink/ink10.xml"/><Relationship Id="rId57" Type="http://schemas.openxmlformats.org/officeDocument/2006/relationships/image" Target="../media/image200.png"/><Relationship Id="rId5" Type="http://schemas.openxmlformats.org/officeDocument/2006/relationships/image" Target="../media/image19.png"/><Relationship Id="rId90" Type="http://schemas.openxmlformats.org/officeDocument/2006/relationships/image" Target="../media/image60.png"/><Relationship Id="rId95" Type="http://schemas.openxmlformats.org/officeDocument/2006/relationships/customXml" Target="../ink/ink22.xml"/><Relationship Id="rId52" Type="http://schemas.openxmlformats.org/officeDocument/2006/relationships/customXml" Target="../ink/ink12.xml"/><Relationship Id="rId86" Type="http://schemas.openxmlformats.org/officeDocument/2006/relationships/customXml" Target="../ink/ink17.xml"/><Relationship Id="rId94" Type="http://schemas.openxmlformats.org/officeDocument/2006/relationships/image" Target="../media/image62.png"/><Relationship Id="rId99" Type="http://schemas.openxmlformats.org/officeDocument/2006/relationships/customXml" Target="../ink/ink24.xml"/><Relationship Id="rId101" Type="http://schemas.openxmlformats.org/officeDocument/2006/relationships/customXml" Target="../ink/ink25.xml"/><Relationship Id="rId48" Type="http://schemas.openxmlformats.org/officeDocument/2006/relationships/customXml" Target="../ink/ink9.xml"/><Relationship Id="rId14" Type="http://schemas.openxmlformats.org/officeDocument/2006/relationships/image" Target="../media/image15.png"/><Relationship Id="rId56" Type="http://schemas.openxmlformats.org/officeDocument/2006/relationships/customXml" Target="../ink/ink14.xml"/><Relationship Id="rId100" Type="http://schemas.openxmlformats.org/officeDocument/2006/relationships/image" Target="../media/image65.png"/><Relationship Id="rId51" Type="http://schemas.openxmlformats.org/officeDocument/2006/relationships/customXml" Target="../ink/ink11.xml"/><Relationship Id="rId85" Type="http://schemas.openxmlformats.org/officeDocument/2006/relationships/image" Target="../media/image58.png"/><Relationship Id="rId93" Type="http://schemas.openxmlformats.org/officeDocument/2006/relationships/customXml" Target="../ink/ink21.xml"/><Relationship Id="rId98" Type="http://schemas.openxmlformats.org/officeDocument/2006/relationships/image" Target="../media/image64.png"/><Relationship Id="rId3" Type="http://schemas.openxmlformats.org/officeDocument/2006/relationships/customXml" Target="../ink/ink6.xml"/><Relationship Id="rId38" Type="http://schemas.openxmlformats.org/officeDocument/2006/relationships/customXml" Target="../ink/ink7.xml"/><Relationship Id="rId46" Type="http://schemas.openxmlformats.org/officeDocument/2006/relationships/customXml" Target="../ink/ink8.xml"/><Relationship Id="rId103" Type="http://schemas.openxmlformats.org/officeDocument/2006/relationships/customXml" Target="../ink/ink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8.xml"/><Relationship Id="rId5" Type="http://schemas.openxmlformats.org/officeDocument/2006/relationships/image" Target="../media/image16.png"/><Relationship Id="rId4" Type="http://schemas.openxmlformats.org/officeDocument/2006/relationships/customXml" Target="../ink/ink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3" Type="http://schemas.openxmlformats.org/officeDocument/2006/relationships/customXml" Target="../ink/ink29.xml"/><Relationship Id="rId7" Type="http://schemas.openxmlformats.org/officeDocument/2006/relationships/customXml" Target="../ink/ink31.xml"/><Relationship Id="rId12" Type="http://schemas.openxmlformats.org/officeDocument/2006/relationships/image" Target="../media/image10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png"/><Relationship Id="rId11" Type="http://schemas.openxmlformats.org/officeDocument/2006/relationships/customXml" Target="../ink/ink33.xml"/><Relationship Id="rId5" Type="http://schemas.openxmlformats.org/officeDocument/2006/relationships/customXml" Target="../ink/ink30.xml"/><Relationship Id="rId10" Type="http://schemas.openxmlformats.org/officeDocument/2006/relationships/image" Target="../media/image910.png"/><Relationship Id="rId4" Type="http://schemas.openxmlformats.org/officeDocument/2006/relationships/image" Target="../media/image67.png"/><Relationship Id="rId9" Type="http://schemas.openxmlformats.org/officeDocument/2006/relationships/customXml" Target="../ink/ink3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3" Type="http://schemas.openxmlformats.org/officeDocument/2006/relationships/image" Target="../media/image23.png"/><Relationship Id="rId7" Type="http://schemas.openxmlformats.org/officeDocument/2006/relationships/image" Target="../media/image1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35.xml"/><Relationship Id="rId5" Type="http://schemas.openxmlformats.org/officeDocument/2006/relationships/image" Target="../media/image130.png"/><Relationship Id="rId4" Type="http://schemas.openxmlformats.org/officeDocument/2006/relationships/customXml" Target="../ink/ink34.xml"/><Relationship Id="rId9" Type="http://schemas.openxmlformats.org/officeDocument/2006/relationships/image" Target="../media/image1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38.xml"/><Relationship Id="rId5" Type="http://schemas.openxmlformats.org/officeDocument/2006/relationships/image" Target="../media/image24.png"/><Relationship Id="rId4" Type="http://schemas.openxmlformats.org/officeDocument/2006/relationships/customXml" Target="../ink/ink37.xml"/><Relationship Id="rId9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Regnskaber">
            <a:extLst>
              <a:ext uri="{FF2B5EF4-FFF2-40B4-BE49-F238E27FC236}">
                <a16:creationId xmlns:a16="http://schemas.microsoft.com/office/drawing/2014/main" id="{A7077002-9247-E3F5-4B93-EBDA38208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D6A265-81D8-05FA-089E-9E964E54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Resultatopgørelse 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dirty="0">
                <a:solidFill>
                  <a:srgbClr val="FFFFFF"/>
                </a:solidFill>
              </a:rPr>
              <a:t>og balance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FFBDEF-CCB2-40EC-C392-DD5F6CA53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Forløb: regnskab </a:t>
            </a:r>
          </a:p>
        </p:txBody>
      </p:sp>
    </p:spTree>
    <p:extLst>
      <p:ext uri="{BB962C8B-B14F-4D97-AF65-F5344CB8AC3E}">
        <p14:creationId xmlns:p14="http://schemas.microsoft.com/office/powerpoint/2010/main" val="366053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AC79DE-9C7C-45DA-B8A9-C15CCD1B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da-DK" sz="3200" dirty="0">
                <a:solidFill>
                  <a:schemeClr val="bg1"/>
                </a:solidFill>
              </a:rPr>
              <a:t>Krav til regnskabet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965753A-4CCD-5598-BCCA-24F4A397B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214" y="1597387"/>
            <a:ext cx="8406099" cy="492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8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6D3A5-1B68-58CE-8024-4674410D0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98D75684-67C0-D87C-4136-E7C4A5C54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A8334A-6A7C-E9B3-35A6-DF4A0C4E4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da-DK" sz="3200">
                <a:solidFill>
                  <a:schemeClr val="bg1"/>
                </a:solidFill>
              </a:rPr>
              <a:t>Årsregnskabet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A24865B-89B6-0C1F-CEE1-D3F0E750A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691313"/>
            <a:ext cx="10905066" cy="436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329C78D9-74C4-F81A-0015-144FEEF3AF5F}"/>
                  </a:ext>
                </a:extLst>
              </p14:cNvPr>
              <p14:cNvContentPartPr/>
              <p14:nvPr/>
            </p14:nvContentPartPr>
            <p14:xfrm>
              <a:off x="9632520" y="4647960"/>
              <a:ext cx="2197440" cy="207000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329C78D9-74C4-F81A-0015-144FEEF3AF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23160" y="4638600"/>
                <a:ext cx="2216160" cy="20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867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9DD0511-A11C-7150-AB2A-B86986BA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80" y="1898741"/>
            <a:ext cx="7767530" cy="431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328B41-1118-4013-825E-9E8381F2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(Indtægter kommer fra </a:t>
            </a:r>
            <a:r>
              <a:rPr lang="da-DK" sz="2400" b="1" dirty="0">
                <a:solidFill>
                  <a:schemeClr val="accent6"/>
                </a:solidFill>
              </a:rPr>
              <a:t>omsætning</a:t>
            </a:r>
            <a:r>
              <a:rPr lang="da-DK" sz="2400" dirty="0"/>
              <a:t>)</a:t>
            </a:r>
            <a:br>
              <a:rPr lang="da-DK" sz="3600" dirty="0"/>
            </a:br>
            <a:r>
              <a:rPr lang="da-DK" sz="4000" b="1" dirty="0">
                <a:solidFill>
                  <a:srgbClr val="C00000"/>
                </a:solidFill>
              </a:rPr>
              <a:t>Omkostninger</a:t>
            </a:r>
            <a:r>
              <a:rPr lang="da-DK" sz="4000" dirty="0"/>
              <a:t> er delt i to: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65CE619A-BADB-2190-A41A-92FABFC92317}"/>
                  </a:ext>
                </a:extLst>
              </p14:cNvPr>
              <p14:cNvContentPartPr/>
              <p14:nvPr/>
            </p14:nvContentPartPr>
            <p14:xfrm>
              <a:off x="8946720" y="1060200"/>
              <a:ext cx="2972160" cy="494064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65CE619A-BADB-2190-A41A-92FABFC923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37360" y="1050840"/>
                <a:ext cx="2990880" cy="495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77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1BA12-3B92-21E8-FA0D-977F0BFA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Omkostninger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A33BC9-CAA3-112E-CF6C-AABA3E57E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Variable</a:t>
            </a:r>
            <a:r>
              <a:rPr lang="da-DK" sz="2000" dirty="0"/>
              <a:t>: Ænder sig med det salg du har		 </a:t>
            </a:r>
            <a:r>
              <a:rPr lang="da-DK" sz="2000" b="1" dirty="0"/>
              <a:t>Faste</a:t>
            </a:r>
            <a:r>
              <a:rPr lang="da-DK" sz="2000" dirty="0"/>
              <a:t>: Ænder sig ikke med det salg du har</a:t>
            </a:r>
          </a:p>
          <a:p>
            <a:pPr marL="0" indent="0">
              <a:buNone/>
            </a:pPr>
            <a:r>
              <a:rPr lang="da-DK" sz="2000" dirty="0"/>
              <a:t>						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F1012F-DB4F-3E3A-A45C-E0F0FC984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59"/>
          <a:stretch/>
        </p:blipFill>
        <p:spPr>
          <a:xfrm>
            <a:off x="1340138" y="1461176"/>
            <a:ext cx="3348595" cy="338184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082D98A-598A-770F-4DEC-4DA76EAB6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97"/>
          <a:stretch/>
        </p:blipFill>
        <p:spPr>
          <a:xfrm>
            <a:off x="6828816" y="1341202"/>
            <a:ext cx="3241591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7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88263A24-0C1F-4677-B43C-4AE14E27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D2A4AC-E189-4612-9398-F82FD027F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05575"/>
            <a:ext cx="5001768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Den artsopdelte resultatopgørelse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89E15F-93C8-4D97-8547-D36236B98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498698"/>
            <a:ext cx="4940808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Tydeligt</a:t>
            </a:r>
            <a:r>
              <a:rPr lang="en-US" sz="2400" dirty="0"/>
              <a:t> </a:t>
            </a:r>
            <a:r>
              <a:rPr lang="en-US" sz="2400" dirty="0" err="1"/>
              <a:t>hvad</a:t>
            </a:r>
            <a:r>
              <a:rPr lang="en-US" sz="2400" dirty="0"/>
              <a:t> der er </a:t>
            </a:r>
            <a:r>
              <a:rPr lang="en-US" sz="2400" b="1" dirty="0"/>
              <a:t>variable </a:t>
            </a:r>
            <a:r>
              <a:rPr lang="en-US" sz="2400" b="1" dirty="0" err="1"/>
              <a:t>og</a:t>
            </a:r>
            <a:r>
              <a:rPr lang="en-US" sz="2400" b="1" dirty="0"/>
              <a:t> </a:t>
            </a:r>
            <a:r>
              <a:rPr lang="en-US" sz="2400" b="1" dirty="0" err="1"/>
              <a:t>faste</a:t>
            </a:r>
            <a:r>
              <a:rPr lang="en-US" sz="2400" b="1" dirty="0"/>
              <a:t> </a:t>
            </a:r>
            <a:r>
              <a:rPr lang="en-US" sz="2400" b="1" dirty="0" err="1"/>
              <a:t>omkostninger</a:t>
            </a:r>
            <a:r>
              <a:rPr lang="en-US" sz="2400" dirty="0"/>
              <a:t> – </a:t>
            </a:r>
            <a:r>
              <a:rPr lang="en-US" sz="2400" dirty="0" err="1"/>
              <a:t>herunder</a:t>
            </a:r>
            <a:r>
              <a:rPr lang="en-US" sz="2400" dirty="0"/>
              <a:t> </a:t>
            </a:r>
            <a:r>
              <a:rPr lang="en-US" sz="2400" dirty="0" err="1"/>
              <a:t>hvor</a:t>
            </a:r>
            <a:r>
              <a:rPr lang="en-US" sz="2400" dirty="0"/>
              <a:t> </a:t>
            </a:r>
            <a:r>
              <a:rPr lang="en-US" sz="2400" dirty="0" err="1"/>
              <a:t>meget</a:t>
            </a:r>
            <a:r>
              <a:rPr lang="en-US" sz="2400" dirty="0"/>
              <a:t> der </a:t>
            </a:r>
            <a:r>
              <a:rPr lang="en-US" sz="2400" dirty="0" err="1"/>
              <a:t>fx</a:t>
            </a:r>
            <a:r>
              <a:rPr lang="en-US" sz="2400" dirty="0"/>
              <a:t> </a:t>
            </a:r>
            <a:r>
              <a:rPr lang="en-US" sz="2400" dirty="0" err="1"/>
              <a:t>bruges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løn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4" y="1071836"/>
            <a:ext cx="102145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6" descr="Lønstatistik">
            <a:extLst>
              <a:ext uri="{FF2B5EF4-FFF2-40B4-BE49-F238E27FC236}">
                <a16:creationId xmlns:a16="http://schemas.microsoft.com/office/drawing/2014/main" id="{B4582418-348A-4319-81C9-84ADD1794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9058" y="2238862"/>
            <a:ext cx="5431536" cy="391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t billede, der indeholder bord&#10;&#10;Automatisk genereret beskrivelse">
            <a:extLst>
              <a:ext uri="{FF2B5EF4-FFF2-40B4-BE49-F238E27FC236}">
                <a16:creationId xmlns:a16="http://schemas.microsoft.com/office/drawing/2014/main" id="{F1E85B64-EA59-4E0E-93BD-E07A4B8ED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11408" y="2580108"/>
            <a:ext cx="5431536" cy="321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894D29DF-181A-495A-7249-DFFEECD516AF}"/>
                  </a:ext>
                </a:extLst>
              </p14:cNvPr>
              <p14:cNvContentPartPr/>
              <p14:nvPr/>
            </p14:nvContentPartPr>
            <p14:xfrm>
              <a:off x="6330240" y="2565000"/>
              <a:ext cx="3277440" cy="3219840"/>
            </p14:xfrm>
          </p:contentPart>
        </mc:Choice>
        <mc:Fallback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894D29DF-181A-495A-7249-DFFEECD516A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20880" y="2555640"/>
                <a:ext cx="3296160" cy="323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657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D1CD72-9BF7-4C79-B0D6-DF8BA0943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 err="1"/>
              <a:t>Øvelse</a:t>
            </a:r>
            <a:r>
              <a:rPr lang="en-US" sz="3200" dirty="0"/>
              <a:t>: </a:t>
            </a:r>
            <a:br>
              <a:rPr lang="en-US" sz="4200" dirty="0"/>
            </a:br>
            <a:r>
              <a:rPr lang="en-US" sz="4200" dirty="0"/>
              <a:t>Den </a:t>
            </a:r>
            <a:r>
              <a:rPr lang="en-US" sz="4200" dirty="0" err="1"/>
              <a:t>artsopdelte</a:t>
            </a:r>
            <a:r>
              <a:rPr lang="en-US" sz="4200" dirty="0"/>
              <a:t> </a:t>
            </a:r>
            <a:r>
              <a:rPr lang="en-US" sz="4200" dirty="0" err="1"/>
              <a:t>resultatopgørelse</a:t>
            </a:r>
            <a:r>
              <a:rPr lang="en-US" sz="4200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FCD2AF-782F-4026-87C2-4A06160BE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dirty="0" err="1"/>
              <a:t>Lav</a:t>
            </a:r>
            <a:r>
              <a:rPr lang="en-US" sz="2000" dirty="0"/>
              <a:t> </a:t>
            </a:r>
            <a:r>
              <a:rPr lang="en-US" sz="2000" dirty="0" err="1"/>
              <a:t>øvelse</a:t>
            </a:r>
            <a:r>
              <a:rPr lang="en-US" sz="2000" dirty="0"/>
              <a:t> 5.4 s. 150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 err="1"/>
              <a:t>knytter</a:t>
            </a:r>
            <a:r>
              <a:rPr lang="en-US" sz="2000" dirty="0"/>
              <a:t> sig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tabel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5.2 – </a:t>
            </a:r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ikke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5.3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Selskabsskat</a:t>
            </a:r>
            <a:r>
              <a:rPr lang="en-US" sz="2000" dirty="0"/>
              <a:t> 2025 = 22 %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S.E. Regnskab | Dit Holbæk">
            <a:extLst>
              <a:ext uri="{FF2B5EF4-FFF2-40B4-BE49-F238E27FC236}">
                <a16:creationId xmlns:a16="http://schemas.microsoft.com/office/drawing/2014/main" id="{35409F7A-4B43-45FB-95D5-80C0B681B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020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46EA3-755F-974B-998B-B1F7CF0E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83DE688-ABF6-59C8-A35A-99F0BC626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57" b="29838"/>
          <a:stretch/>
        </p:blipFill>
        <p:spPr bwMode="auto">
          <a:xfrm>
            <a:off x="1030671" y="0"/>
            <a:ext cx="4912990" cy="68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88D89E0-BD4E-64BB-9D7A-5A415E284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8" r="27315"/>
          <a:stretch/>
        </p:blipFill>
        <p:spPr bwMode="auto">
          <a:xfrm>
            <a:off x="6986047" y="3790766"/>
            <a:ext cx="4912990" cy="306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8CE635F9-8CA1-EE4D-C658-2CDA7F6AF00F}"/>
              </a:ext>
            </a:extLst>
          </p:cNvPr>
          <p:cNvCxnSpPr/>
          <p:nvPr/>
        </p:nvCxnSpPr>
        <p:spPr>
          <a:xfrm flipV="1">
            <a:off x="6096000" y="4083728"/>
            <a:ext cx="784194" cy="26544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Håndskrift 1">
                <a:extLst>
                  <a:ext uri="{FF2B5EF4-FFF2-40B4-BE49-F238E27FC236}">
                    <a16:creationId xmlns:a16="http://schemas.microsoft.com/office/drawing/2014/main" id="{FE36E441-6799-84F2-EFCE-27BAB33EF6F3}"/>
                  </a:ext>
                </a:extLst>
              </p14:cNvPr>
              <p14:cNvContentPartPr/>
              <p14:nvPr/>
            </p14:nvContentPartPr>
            <p14:xfrm>
              <a:off x="-1737600" y="1270040"/>
              <a:ext cx="360" cy="360"/>
            </p14:xfrm>
          </p:contentPart>
        </mc:Choice>
        <mc:Fallback xmlns="">
          <p:pic>
            <p:nvPicPr>
              <p:cNvPr id="2" name="Håndskrift 1">
                <a:extLst>
                  <a:ext uri="{FF2B5EF4-FFF2-40B4-BE49-F238E27FC236}">
                    <a16:creationId xmlns:a16="http://schemas.microsoft.com/office/drawing/2014/main" id="{37016D14-E923-82BB-B666-1D7E02474D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746600" y="12610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DC61BD3B-E649-A856-C5E8-EB8B0E2AB665}"/>
                  </a:ext>
                </a:extLst>
              </p14:cNvPr>
              <p14:cNvContentPartPr/>
              <p14:nvPr/>
            </p14:nvContentPartPr>
            <p14:xfrm>
              <a:off x="4679280" y="882360"/>
              <a:ext cx="7335000" cy="5931360"/>
            </p14:xfrm>
          </p:contentPart>
        </mc:Choice>
        <mc:Fallback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DC61BD3B-E649-A856-C5E8-EB8B0E2AB6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69920" y="873000"/>
                <a:ext cx="7353720" cy="595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30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AB9AFBF-CF65-4C89-B09E-E831C7BF7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57" b="29838"/>
          <a:stretch/>
        </p:blipFill>
        <p:spPr bwMode="auto">
          <a:xfrm>
            <a:off x="1030671" y="0"/>
            <a:ext cx="4912990" cy="68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A4904CE-43CB-43DD-AC4E-4B58059C4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8" r="27315"/>
          <a:stretch/>
        </p:blipFill>
        <p:spPr bwMode="auto">
          <a:xfrm>
            <a:off x="6986047" y="3790766"/>
            <a:ext cx="4912990" cy="306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0B3ABEAD-77E9-4858-9D73-82C5044F5DEB}"/>
              </a:ext>
            </a:extLst>
          </p:cNvPr>
          <p:cNvCxnSpPr/>
          <p:nvPr/>
        </p:nvCxnSpPr>
        <p:spPr>
          <a:xfrm flipV="1">
            <a:off x="6096000" y="4083728"/>
            <a:ext cx="784194" cy="26544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BE801F14-F01F-410B-BAC2-015103A89898}"/>
              </a:ext>
            </a:extLst>
          </p:cNvPr>
          <p:cNvGrpSpPr/>
          <p:nvPr/>
        </p:nvGrpSpPr>
        <p:grpSpPr>
          <a:xfrm>
            <a:off x="4968993" y="2768306"/>
            <a:ext cx="730800" cy="19440"/>
            <a:chOff x="4968993" y="2768306"/>
            <a:chExt cx="730800" cy="1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Håndskrift 29">
                  <a:extLst>
                    <a:ext uri="{FF2B5EF4-FFF2-40B4-BE49-F238E27FC236}">
                      <a16:creationId xmlns:a16="http://schemas.microsoft.com/office/drawing/2014/main" id="{938C7E77-4AE5-4363-8576-D4C06E0529A4}"/>
                    </a:ext>
                  </a:extLst>
                </p14:cNvPr>
                <p14:cNvContentPartPr/>
                <p14:nvPr/>
              </p14:nvContentPartPr>
              <p14:xfrm>
                <a:off x="4968993" y="2783786"/>
                <a:ext cx="11160" cy="3960"/>
              </p14:xfrm>
            </p:contentPart>
          </mc:Choice>
          <mc:Fallback xmlns="">
            <p:pic>
              <p:nvPicPr>
                <p:cNvPr id="30" name="Håndskrift 29">
                  <a:extLst>
                    <a:ext uri="{FF2B5EF4-FFF2-40B4-BE49-F238E27FC236}">
                      <a16:creationId xmlns:a16="http://schemas.microsoft.com/office/drawing/2014/main" id="{938C7E77-4AE5-4363-8576-D4C06E0529A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0353" y="2774786"/>
                  <a:ext cx="28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4" name="Håndskrift 33">
                  <a:extLst>
                    <a:ext uri="{FF2B5EF4-FFF2-40B4-BE49-F238E27FC236}">
                      <a16:creationId xmlns:a16="http://schemas.microsoft.com/office/drawing/2014/main" id="{E85EE1FB-5392-460E-939A-35DA92D45CC5}"/>
                    </a:ext>
                  </a:extLst>
                </p14:cNvPr>
                <p14:cNvContentPartPr/>
                <p14:nvPr/>
              </p14:nvContentPartPr>
              <p14:xfrm>
                <a:off x="5694033" y="2768306"/>
                <a:ext cx="5760" cy="10800"/>
              </p14:xfrm>
            </p:contentPart>
          </mc:Choice>
          <mc:Fallback xmlns="">
            <p:pic>
              <p:nvPicPr>
                <p:cNvPr id="34" name="Håndskrift 33">
                  <a:extLst>
                    <a:ext uri="{FF2B5EF4-FFF2-40B4-BE49-F238E27FC236}">
                      <a16:creationId xmlns:a16="http://schemas.microsoft.com/office/drawing/2014/main" id="{E85EE1FB-5392-460E-939A-35DA92D45CC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85953" y="2546546"/>
                  <a:ext cx="22212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0" name="Håndskrift 39">
                <a:extLst>
                  <a:ext uri="{FF2B5EF4-FFF2-40B4-BE49-F238E27FC236}">
                    <a16:creationId xmlns:a16="http://schemas.microsoft.com/office/drawing/2014/main" id="{9EFD88DB-7923-4B37-BA55-99808C51EB04}"/>
                  </a:ext>
                </a:extLst>
              </p14:cNvPr>
              <p14:cNvContentPartPr/>
              <p14:nvPr/>
            </p14:nvContentPartPr>
            <p14:xfrm>
              <a:off x="4917873" y="6613466"/>
              <a:ext cx="360" cy="360"/>
            </p14:xfrm>
          </p:contentPart>
        </mc:Choice>
        <mc:Fallback xmlns="">
          <p:pic>
            <p:nvPicPr>
              <p:cNvPr id="40" name="Håndskrift 39">
                <a:extLst>
                  <a:ext uri="{FF2B5EF4-FFF2-40B4-BE49-F238E27FC236}">
                    <a16:creationId xmlns:a16="http://schemas.microsoft.com/office/drawing/2014/main" id="{9EFD88DB-7923-4B37-BA55-99808C51EB0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908873" y="66044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1" name="Håndskrift 60">
                <a:extLst>
                  <a:ext uri="{FF2B5EF4-FFF2-40B4-BE49-F238E27FC236}">
                    <a16:creationId xmlns:a16="http://schemas.microsoft.com/office/drawing/2014/main" id="{D6DAE341-C238-469D-AFD8-A46963B41969}"/>
                  </a:ext>
                </a:extLst>
              </p14:cNvPr>
              <p14:cNvContentPartPr/>
              <p14:nvPr/>
            </p14:nvContentPartPr>
            <p14:xfrm>
              <a:off x="11735913" y="4678466"/>
              <a:ext cx="360" cy="360"/>
            </p14:xfrm>
          </p:contentPart>
        </mc:Choice>
        <mc:Fallback xmlns="">
          <p:pic>
            <p:nvPicPr>
              <p:cNvPr id="61" name="Håndskrift 60">
                <a:extLst>
                  <a:ext uri="{FF2B5EF4-FFF2-40B4-BE49-F238E27FC236}">
                    <a16:creationId xmlns:a16="http://schemas.microsoft.com/office/drawing/2014/main" id="{D6DAE341-C238-469D-AFD8-A46963B4196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726913" y="46694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041" name="Håndskrift 1040">
                <a:extLst>
                  <a:ext uri="{FF2B5EF4-FFF2-40B4-BE49-F238E27FC236}">
                    <a16:creationId xmlns:a16="http://schemas.microsoft.com/office/drawing/2014/main" id="{C8C6070F-E920-4D48-8AAA-3FD5E94897CC}"/>
                  </a:ext>
                </a:extLst>
              </p14:cNvPr>
              <p14:cNvContentPartPr/>
              <p14:nvPr/>
            </p14:nvContentPartPr>
            <p14:xfrm>
              <a:off x="8966073" y="5219906"/>
              <a:ext cx="360" cy="9360"/>
            </p14:xfrm>
          </p:contentPart>
        </mc:Choice>
        <mc:Fallback xmlns="">
          <p:pic>
            <p:nvPicPr>
              <p:cNvPr id="1041" name="Håndskrift 1040">
                <a:extLst>
                  <a:ext uri="{FF2B5EF4-FFF2-40B4-BE49-F238E27FC236}">
                    <a16:creationId xmlns:a16="http://schemas.microsoft.com/office/drawing/2014/main" id="{C8C6070F-E920-4D48-8AAA-3FD5E94897C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957073" y="5210906"/>
                <a:ext cx="180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052" name="Håndskrift 1051">
                <a:extLst>
                  <a:ext uri="{FF2B5EF4-FFF2-40B4-BE49-F238E27FC236}">
                    <a16:creationId xmlns:a16="http://schemas.microsoft.com/office/drawing/2014/main" id="{9BB13870-A427-465C-8338-A39D6EB79933}"/>
                  </a:ext>
                </a:extLst>
              </p14:cNvPr>
              <p14:cNvContentPartPr/>
              <p14:nvPr/>
            </p14:nvContentPartPr>
            <p14:xfrm>
              <a:off x="10981353" y="6391706"/>
              <a:ext cx="360" cy="360"/>
            </p14:xfrm>
          </p:contentPart>
        </mc:Choice>
        <mc:Fallback xmlns="">
          <p:pic>
            <p:nvPicPr>
              <p:cNvPr id="1052" name="Håndskrift 1051">
                <a:extLst>
                  <a:ext uri="{FF2B5EF4-FFF2-40B4-BE49-F238E27FC236}">
                    <a16:creationId xmlns:a16="http://schemas.microsoft.com/office/drawing/2014/main" id="{9BB13870-A427-465C-8338-A39D6EB7993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972353" y="638270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" name="Håndskrift 14">
                <a:extLst>
                  <a:ext uri="{FF2B5EF4-FFF2-40B4-BE49-F238E27FC236}">
                    <a16:creationId xmlns:a16="http://schemas.microsoft.com/office/drawing/2014/main" id="{E37A10DD-4F2A-42B3-B997-A2C9106C5251}"/>
                  </a:ext>
                </a:extLst>
              </p14:cNvPr>
              <p14:cNvContentPartPr/>
              <p14:nvPr/>
            </p14:nvContentPartPr>
            <p14:xfrm>
              <a:off x="4717800" y="1041120"/>
              <a:ext cx="7156440" cy="5708880"/>
            </p14:xfrm>
          </p:contentPart>
        </mc:Choice>
        <mc:Fallback xmlns="">
          <p:pic>
            <p:nvPicPr>
              <p:cNvPr id="15" name="Håndskrift 14">
                <a:extLst>
                  <a:ext uri="{FF2B5EF4-FFF2-40B4-BE49-F238E27FC236}">
                    <a16:creationId xmlns:a16="http://schemas.microsoft.com/office/drawing/2014/main" id="{E37A10DD-4F2A-42B3-B997-A2C9106C525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708440" y="1031760"/>
                <a:ext cx="7175160" cy="572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e 6">
            <a:extLst>
              <a:ext uri="{FF2B5EF4-FFF2-40B4-BE49-F238E27FC236}">
                <a16:creationId xmlns:a16="http://schemas.microsoft.com/office/drawing/2014/main" id="{337A054B-382B-3ACB-8BF1-59921C598B0C}"/>
              </a:ext>
            </a:extLst>
          </p:cNvPr>
          <p:cNvGrpSpPr/>
          <p:nvPr/>
        </p:nvGrpSpPr>
        <p:grpSpPr>
          <a:xfrm>
            <a:off x="11113364" y="4628291"/>
            <a:ext cx="327240" cy="359640"/>
            <a:chOff x="11113364" y="4628291"/>
            <a:chExt cx="327240" cy="35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" name="Håndskrift 2">
                  <a:extLst>
                    <a:ext uri="{FF2B5EF4-FFF2-40B4-BE49-F238E27FC236}">
                      <a16:creationId xmlns:a16="http://schemas.microsoft.com/office/drawing/2014/main" id="{EB6FB15A-61A4-C19E-FD56-0B58EE66391C}"/>
                    </a:ext>
                  </a:extLst>
                </p14:cNvPr>
                <p14:cNvContentPartPr/>
                <p14:nvPr/>
              </p14:nvContentPartPr>
              <p14:xfrm>
                <a:off x="11113364" y="4628291"/>
                <a:ext cx="169200" cy="303840"/>
              </p14:xfrm>
            </p:contentPart>
          </mc:Choice>
          <mc:Fallback xmlns="">
            <p:pic>
              <p:nvPicPr>
                <p:cNvPr id="3" name="Håndskrift 2">
                  <a:extLst>
                    <a:ext uri="{FF2B5EF4-FFF2-40B4-BE49-F238E27FC236}">
                      <a16:creationId xmlns:a16="http://schemas.microsoft.com/office/drawing/2014/main" id="{EB6FB15A-61A4-C19E-FD56-0B58EE66391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104724" y="4619291"/>
                  <a:ext cx="18684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" name="Håndskrift 3">
                  <a:extLst>
                    <a:ext uri="{FF2B5EF4-FFF2-40B4-BE49-F238E27FC236}">
                      <a16:creationId xmlns:a16="http://schemas.microsoft.com/office/drawing/2014/main" id="{9562A536-C289-9CB0-3D42-660C7F1FAA48}"/>
                    </a:ext>
                  </a:extLst>
                </p14:cNvPr>
                <p14:cNvContentPartPr/>
                <p14:nvPr/>
              </p14:nvContentPartPr>
              <p14:xfrm>
                <a:off x="11264204" y="4674371"/>
                <a:ext cx="176400" cy="313560"/>
              </p14:xfrm>
            </p:contentPart>
          </mc:Choice>
          <mc:Fallback xmlns="">
            <p:pic>
              <p:nvPicPr>
                <p:cNvPr id="4" name="Håndskrift 3">
                  <a:extLst>
                    <a:ext uri="{FF2B5EF4-FFF2-40B4-BE49-F238E27FC236}">
                      <a16:creationId xmlns:a16="http://schemas.microsoft.com/office/drawing/2014/main" id="{9562A536-C289-9CB0-3D42-660C7F1FAA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255564" y="4665371"/>
                  <a:ext cx="19404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F2413601-F92A-A5FD-B284-C28CEB3B6885}"/>
              </a:ext>
            </a:extLst>
          </p:cNvPr>
          <p:cNvGrpSpPr/>
          <p:nvPr/>
        </p:nvGrpSpPr>
        <p:grpSpPr>
          <a:xfrm>
            <a:off x="3087924" y="6462751"/>
            <a:ext cx="1402200" cy="275400"/>
            <a:chOff x="4693440" y="6541880"/>
            <a:chExt cx="1402200" cy="27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A161AD34-AFB8-1942-0B17-25EC85F68742}"/>
                    </a:ext>
                  </a:extLst>
                </p14:cNvPr>
                <p14:cNvContentPartPr/>
                <p14:nvPr/>
              </p14:nvContentPartPr>
              <p14:xfrm>
                <a:off x="4693440" y="6587600"/>
                <a:ext cx="183240" cy="205920"/>
              </p14:xfrm>
            </p:contentPart>
          </mc:Choice>
          <mc:Fallback xmlns="">
            <p:pic>
              <p:nvPicPr>
                <p:cNvPr id="52" name="Håndskrift 51">
                  <a:extLst>
                    <a:ext uri="{FF2B5EF4-FFF2-40B4-BE49-F238E27FC236}">
                      <a16:creationId xmlns:a16="http://schemas.microsoft.com/office/drawing/2014/main" id="{28DB98B5-1F22-351A-53D5-8A90CFDED02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84440" y="6578960"/>
                  <a:ext cx="2008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" name="Håndskrift 8">
                  <a:extLst>
                    <a:ext uri="{FF2B5EF4-FFF2-40B4-BE49-F238E27FC236}">
                      <a16:creationId xmlns:a16="http://schemas.microsoft.com/office/drawing/2014/main" id="{7F0E77D1-CE9F-B8B3-E0EE-3E5C80E0AFF4}"/>
                    </a:ext>
                  </a:extLst>
                </p14:cNvPr>
                <p14:cNvContentPartPr/>
                <p14:nvPr/>
              </p14:nvContentPartPr>
              <p14:xfrm>
                <a:off x="4936800" y="6735560"/>
                <a:ext cx="51480" cy="20880"/>
              </p14:xfrm>
            </p:contentPart>
          </mc:Choice>
          <mc:Fallback xmlns="">
            <p:pic>
              <p:nvPicPr>
                <p:cNvPr id="53" name="Håndskrift 52">
                  <a:extLst>
                    <a:ext uri="{FF2B5EF4-FFF2-40B4-BE49-F238E27FC236}">
                      <a16:creationId xmlns:a16="http://schemas.microsoft.com/office/drawing/2014/main" id="{E937123E-1DBF-AD57-0172-C756FAD1F57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27800" y="6726560"/>
                  <a:ext cx="69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" name="Håndskrift 9">
                  <a:extLst>
                    <a:ext uri="{FF2B5EF4-FFF2-40B4-BE49-F238E27FC236}">
                      <a16:creationId xmlns:a16="http://schemas.microsoft.com/office/drawing/2014/main" id="{14359E4F-7C6E-D542-7F93-D95AD3220E06}"/>
                    </a:ext>
                  </a:extLst>
                </p14:cNvPr>
                <p14:cNvContentPartPr/>
                <p14:nvPr/>
              </p14:nvContentPartPr>
              <p14:xfrm>
                <a:off x="5008080" y="6634040"/>
                <a:ext cx="360" cy="360"/>
              </p14:xfrm>
            </p:contentPart>
          </mc:Choice>
          <mc:Fallback xmlns="">
            <p:pic>
              <p:nvPicPr>
                <p:cNvPr id="55" name="Håndskrift 54">
                  <a:extLst>
                    <a:ext uri="{FF2B5EF4-FFF2-40B4-BE49-F238E27FC236}">
                      <a16:creationId xmlns:a16="http://schemas.microsoft.com/office/drawing/2014/main" id="{24F087DE-C6BC-AC9E-9F02-2B47C9B466E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999440" y="6625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" name="Håndskrift 10">
                  <a:extLst>
                    <a:ext uri="{FF2B5EF4-FFF2-40B4-BE49-F238E27FC236}">
                      <a16:creationId xmlns:a16="http://schemas.microsoft.com/office/drawing/2014/main" id="{60140789-E759-9670-0371-3F9C771281E9}"/>
                    </a:ext>
                  </a:extLst>
                </p14:cNvPr>
                <p14:cNvContentPartPr/>
                <p14:nvPr/>
              </p14:nvContentPartPr>
              <p14:xfrm>
                <a:off x="5028240" y="6541880"/>
                <a:ext cx="109080" cy="254880"/>
              </p14:xfrm>
            </p:contentPart>
          </mc:Choice>
          <mc:Fallback xmlns="">
            <p:pic>
              <p:nvPicPr>
                <p:cNvPr id="56" name="Håndskrift 55">
                  <a:extLst>
                    <a:ext uri="{FF2B5EF4-FFF2-40B4-BE49-F238E27FC236}">
                      <a16:creationId xmlns:a16="http://schemas.microsoft.com/office/drawing/2014/main" id="{53708FF0-DA1A-7F7D-FD38-5BFBE878F43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19600" y="6533240"/>
                  <a:ext cx="1267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" name="Håndskrift 11">
                  <a:extLst>
                    <a:ext uri="{FF2B5EF4-FFF2-40B4-BE49-F238E27FC236}">
                      <a16:creationId xmlns:a16="http://schemas.microsoft.com/office/drawing/2014/main" id="{FAB17D6E-4B48-2D57-EF6C-E99F2CDB41DD}"/>
                    </a:ext>
                  </a:extLst>
                </p14:cNvPr>
                <p14:cNvContentPartPr/>
                <p14:nvPr/>
              </p14:nvContentPartPr>
              <p14:xfrm>
                <a:off x="5201400" y="6593000"/>
                <a:ext cx="152640" cy="224280"/>
              </p14:xfrm>
            </p:contentPart>
          </mc:Choice>
          <mc:Fallback xmlns="">
            <p:pic>
              <p:nvPicPr>
                <p:cNvPr id="57" name="Håndskrift 56">
                  <a:extLst>
                    <a:ext uri="{FF2B5EF4-FFF2-40B4-BE49-F238E27FC236}">
                      <a16:creationId xmlns:a16="http://schemas.microsoft.com/office/drawing/2014/main" id="{F7697CBB-B6D4-B1A9-0701-DAE988EF731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92760" y="6584360"/>
                  <a:ext cx="1702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3" name="Håndskrift 12">
                  <a:extLst>
                    <a:ext uri="{FF2B5EF4-FFF2-40B4-BE49-F238E27FC236}">
                      <a16:creationId xmlns:a16="http://schemas.microsoft.com/office/drawing/2014/main" id="{EB35FC76-D84D-8C19-9D46-5D069260127D}"/>
                    </a:ext>
                  </a:extLst>
                </p14:cNvPr>
                <p14:cNvContentPartPr/>
                <p14:nvPr/>
              </p14:nvContentPartPr>
              <p14:xfrm>
                <a:off x="5221200" y="6573200"/>
                <a:ext cx="161280" cy="41760"/>
              </p14:xfrm>
            </p:contentPart>
          </mc:Choice>
          <mc:Fallback xmlns="">
            <p:pic>
              <p:nvPicPr>
                <p:cNvPr id="58" name="Håndskrift 57">
                  <a:extLst>
                    <a:ext uri="{FF2B5EF4-FFF2-40B4-BE49-F238E27FC236}">
                      <a16:creationId xmlns:a16="http://schemas.microsoft.com/office/drawing/2014/main" id="{66683338-69F3-917B-E50C-522EA66AFA8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12560" y="6564200"/>
                  <a:ext cx="1789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4" name="Håndskrift 13">
                  <a:extLst>
                    <a:ext uri="{FF2B5EF4-FFF2-40B4-BE49-F238E27FC236}">
                      <a16:creationId xmlns:a16="http://schemas.microsoft.com/office/drawing/2014/main" id="{BF0CCB33-0AF3-B48C-E0B9-6BD51D76295C}"/>
                    </a:ext>
                  </a:extLst>
                </p14:cNvPr>
                <p14:cNvContentPartPr/>
                <p14:nvPr/>
              </p14:nvContentPartPr>
              <p14:xfrm>
                <a:off x="5414160" y="6603440"/>
                <a:ext cx="153720" cy="213840"/>
              </p14:xfrm>
            </p:contentPart>
          </mc:Choice>
          <mc:Fallback xmlns="">
            <p:pic>
              <p:nvPicPr>
                <p:cNvPr id="59" name="Håndskrift 58">
                  <a:extLst>
                    <a:ext uri="{FF2B5EF4-FFF2-40B4-BE49-F238E27FC236}">
                      <a16:creationId xmlns:a16="http://schemas.microsoft.com/office/drawing/2014/main" id="{B889B994-DAED-9F6F-6D06-F700B5EFF1E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405520" y="6594800"/>
                  <a:ext cx="1713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6" name="Håndskrift 15">
                  <a:extLst>
                    <a:ext uri="{FF2B5EF4-FFF2-40B4-BE49-F238E27FC236}">
                      <a16:creationId xmlns:a16="http://schemas.microsoft.com/office/drawing/2014/main" id="{FF08FB43-B578-28B0-FBD9-E777373BE627}"/>
                    </a:ext>
                  </a:extLst>
                </p14:cNvPr>
                <p14:cNvContentPartPr/>
                <p14:nvPr/>
              </p14:nvContentPartPr>
              <p14:xfrm>
                <a:off x="5648160" y="6735560"/>
                <a:ext cx="10440" cy="10440"/>
              </p14:xfrm>
            </p:contentPart>
          </mc:Choice>
          <mc:Fallback xmlns="">
            <p:pic>
              <p:nvPicPr>
                <p:cNvPr id="60" name="Håndskrift 59">
                  <a:extLst>
                    <a:ext uri="{FF2B5EF4-FFF2-40B4-BE49-F238E27FC236}">
                      <a16:creationId xmlns:a16="http://schemas.microsoft.com/office/drawing/2014/main" id="{E538874F-EBBF-9AB2-AC6F-6CF41D72AAE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639160" y="6726560"/>
                  <a:ext cx="28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7" name="Håndskrift 16">
                  <a:extLst>
                    <a:ext uri="{FF2B5EF4-FFF2-40B4-BE49-F238E27FC236}">
                      <a16:creationId xmlns:a16="http://schemas.microsoft.com/office/drawing/2014/main" id="{D0F68ECD-9CAA-9E8E-F497-AE93C8266D6D}"/>
                    </a:ext>
                  </a:extLst>
                </p14:cNvPr>
                <p14:cNvContentPartPr/>
                <p14:nvPr/>
              </p14:nvContentPartPr>
              <p14:xfrm>
                <a:off x="5677680" y="6613160"/>
                <a:ext cx="114120" cy="172800"/>
              </p14:xfrm>
            </p:contentPart>
          </mc:Choice>
          <mc:Fallback xmlns="">
            <p:pic>
              <p:nvPicPr>
                <p:cNvPr id="61" name="Håndskrift 60">
                  <a:extLst>
                    <a:ext uri="{FF2B5EF4-FFF2-40B4-BE49-F238E27FC236}">
                      <a16:creationId xmlns:a16="http://schemas.microsoft.com/office/drawing/2014/main" id="{A643DE0A-DCB7-5467-54DC-A808A929011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669040" y="6604520"/>
                  <a:ext cx="131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8" name="Håndskrift 17">
                  <a:extLst>
                    <a:ext uri="{FF2B5EF4-FFF2-40B4-BE49-F238E27FC236}">
                      <a16:creationId xmlns:a16="http://schemas.microsoft.com/office/drawing/2014/main" id="{10E2715E-56E1-10A5-9856-2F7667569601}"/>
                    </a:ext>
                  </a:extLst>
                </p14:cNvPr>
                <p14:cNvContentPartPr/>
                <p14:nvPr/>
              </p14:nvContentPartPr>
              <p14:xfrm>
                <a:off x="5820240" y="6637280"/>
                <a:ext cx="123480" cy="149400"/>
              </p14:xfrm>
            </p:contentPart>
          </mc:Choice>
          <mc:Fallback xmlns="">
            <p:pic>
              <p:nvPicPr>
                <p:cNvPr id="62" name="Håndskrift 61">
                  <a:extLst>
                    <a:ext uri="{FF2B5EF4-FFF2-40B4-BE49-F238E27FC236}">
                      <a16:creationId xmlns:a16="http://schemas.microsoft.com/office/drawing/2014/main" id="{DE7BA1AB-3012-41C9-B9D8-22879D2628D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811240" y="6628640"/>
                  <a:ext cx="1411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" name="Håndskrift 18">
                  <a:extLst>
                    <a:ext uri="{FF2B5EF4-FFF2-40B4-BE49-F238E27FC236}">
                      <a16:creationId xmlns:a16="http://schemas.microsoft.com/office/drawing/2014/main" id="{A0CA06FB-19DD-1717-942F-2862E351806D}"/>
                    </a:ext>
                  </a:extLst>
                </p14:cNvPr>
                <p14:cNvContentPartPr/>
                <p14:nvPr/>
              </p14:nvContentPartPr>
              <p14:xfrm>
                <a:off x="5972160" y="6603440"/>
                <a:ext cx="123480" cy="153360"/>
              </p14:xfrm>
            </p:contentPart>
          </mc:Choice>
          <mc:Fallback xmlns="">
            <p:pic>
              <p:nvPicPr>
                <p:cNvPr id="63" name="Håndskrift 62">
                  <a:extLst>
                    <a:ext uri="{FF2B5EF4-FFF2-40B4-BE49-F238E27FC236}">
                      <a16:creationId xmlns:a16="http://schemas.microsoft.com/office/drawing/2014/main" id="{F7D90CF9-C016-11E9-3B5D-DE9D63B4A69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963520" y="6594800"/>
                  <a:ext cx="141120" cy="17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D9852131-CE24-B2D2-8FA3-6390A2FC6212}"/>
                  </a:ext>
                </a:extLst>
              </p14:cNvPr>
              <p14:cNvContentPartPr/>
              <p14:nvPr/>
            </p14:nvContentPartPr>
            <p14:xfrm>
              <a:off x="6724893" y="4674832"/>
              <a:ext cx="360" cy="36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D9852131-CE24-B2D2-8FA3-6390A2FC6212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716253" y="466619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8928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200">
            <a:extLst>
              <a:ext uri="{FF2B5EF4-FFF2-40B4-BE49-F238E27FC236}">
                <a16:creationId xmlns:a16="http://schemas.microsoft.com/office/drawing/2014/main" id="{88263A24-0C1F-4677-B43C-4AE14E27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3" name="Rectangle 202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D2A4AC-E189-4612-9398-F82FD027F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05575"/>
            <a:ext cx="5001768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Den funktionsopdelte resultatopgørelse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89E15F-93C8-4D97-8547-D36236B98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498698"/>
            <a:ext cx="4940808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Tydeligt</a:t>
            </a:r>
            <a:r>
              <a:rPr lang="en-US" sz="2400" dirty="0"/>
              <a:t> </a:t>
            </a:r>
            <a:r>
              <a:rPr lang="en-US" sz="2400" dirty="0" err="1"/>
              <a:t>hvad</a:t>
            </a:r>
            <a:r>
              <a:rPr lang="en-US" sz="2400" dirty="0"/>
              <a:t> der </a:t>
            </a:r>
            <a:r>
              <a:rPr lang="en-US" sz="2400" dirty="0" err="1"/>
              <a:t>bliver</a:t>
            </a:r>
            <a:r>
              <a:rPr lang="en-US" sz="2400" dirty="0"/>
              <a:t> </a:t>
            </a:r>
            <a:r>
              <a:rPr lang="en-US" sz="2400" dirty="0" err="1"/>
              <a:t>brugt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b="1" dirty="0" err="1"/>
              <a:t>produktion</a:t>
            </a:r>
            <a:r>
              <a:rPr lang="en-US" sz="2400" dirty="0"/>
              <a:t>, </a:t>
            </a:r>
            <a:r>
              <a:rPr lang="en-US" sz="2400" b="1" dirty="0"/>
              <a:t>distribution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/>
              <a:t>administration</a:t>
            </a:r>
            <a:r>
              <a:rPr lang="en-US" sz="2400" dirty="0"/>
              <a:t> 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4" y="1071836"/>
            <a:ext cx="102145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2BC9AAA-BB16-47B4-8460-4B67BB7A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9058" y="2612280"/>
            <a:ext cx="5431536" cy="316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ometric factory production video animation footage Stock Footage Video  (100% Royalty-free) 23370019 | Shutterstock">
            <a:extLst>
              <a:ext uri="{FF2B5EF4-FFF2-40B4-BE49-F238E27FC236}">
                <a16:creationId xmlns:a16="http://schemas.microsoft.com/office/drawing/2014/main" id="{FFF316E6-E74A-48AC-B39D-66BC1C882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11408" y="2661581"/>
            <a:ext cx="5431536" cy="305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84F3901B-0955-4D0B-BCA1-A2628E893CE4}"/>
                  </a:ext>
                </a:extLst>
              </p14:cNvPr>
              <p14:cNvContentPartPr/>
              <p14:nvPr/>
            </p14:nvContentPartPr>
            <p14:xfrm>
              <a:off x="4914360" y="6590880"/>
              <a:ext cx="360" cy="684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84F3901B-0955-4D0B-BCA1-A2628E893C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5000" y="6581520"/>
                <a:ext cx="190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3F92F732-30AE-F86D-A546-CECC0C2BD4E3}"/>
                  </a:ext>
                </a:extLst>
              </p14:cNvPr>
              <p14:cNvContentPartPr/>
              <p14:nvPr/>
            </p14:nvContentPartPr>
            <p14:xfrm>
              <a:off x="3155400" y="3149280"/>
              <a:ext cx="1041840" cy="165600"/>
            </p14:xfrm>
          </p:contentPart>
        </mc:Choice>
        <mc:Fallback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3F92F732-30AE-F86D-A546-CECC0C2BD4E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46040" y="3139920"/>
                <a:ext cx="1060560" cy="18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792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 descr="Pandora me">
            <a:extLst>
              <a:ext uri="{FF2B5EF4-FFF2-40B4-BE49-F238E27FC236}">
                <a16:creationId xmlns:a16="http://schemas.microsoft.com/office/drawing/2014/main" id="{820C7ED2-9083-4143-AF80-E528A38630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8D0ACA-DD43-485D-9BA4-B863B3D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 err="1"/>
              <a:t>Øvelse</a:t>
            </a:r>
            <a:r>
              <a:rPr lang="en-US" sz="2800" dirty="0"/>
              <a:t>: </a:t>
            </a:r>
            <a:br>
              <a:rPr lang="en-US" sz="4100" dirty="0"/>
            </a:br>
            <a:r>
              <a:rPr lang="en-US" sz="4100" dirty="0"/>
              <a:t>Den </a:t>
            </a:r>
            <a:r>
              <a:rPr lang="en-US" sz="4100" dirty="0" err="1"/>
              <a:t>funktionsopdelte</a:t>
            </a:r>
            <a:r>
              <a:rPr lang="en-US" sz="4100" dirty="0"/>
              <a:t> </a:t>
            </a:r>
            <a:r>
              <a:rPr lang="en-US" sz="4100" dirty="0" err="1"/>
              <a:t>resultatopgørelse</a:t>
            </a:r>
            <a:r>
              <a:rPr lang="en-US" sz="4100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7B3BF2-74FC-4E4C-BE75-80F0AB787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60528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dirty="0"/>
              <a:t>Lav øvelse 5.5 s. 151 og svar også på: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Søg på proff.dk og se på Pandoras seneste resultatopgørelse. </a:t>
            </a:r>
            <a:br>
              <a:rPr lang="da-DK" sz="2000" dirty="0"/>
            </a:br>
            <a:r>
              <a:rPr lang="da-DK" sz="2000" dirty="0"/>
              <a:t>Hvordan er det gået siden 2015?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74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FE33F-76CE-9C70-B699-72AE3095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Artsopdelt resultatopgørelse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CBD7833-0DC6-4200-ABB0-76E3443A4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982" y="1329514"/>
            <a:ext cx="8484602" cy="5423703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7DFACDB-A094-C526-3EA3-FE5C04DCE8CE}"/>
              </a:ext>
            </a:extLst>
          </p:cNvPr>
          <p:cNvSpPr txBox="1"/>
          <p:nvPr/>
        </p:nvSpPr>
        <p:spPr>
          <a:xfrm>
            <a:off x="6264612" y="3040213"/>
            <a:ext cx="326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Fx løn, husleje, markedsføring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EEE3069A-326D-3A65-028C-35A7817DA147}"/>
              </a:ext>
            </a:extLst>
          </p:cNvPr>
          <p:cNvSpPr txBox="1"/>
          <p:nvPr/>
        </p:nvSpPr>
        <p:spPr>
          <a:xfrm>
            <a:off x="6663447" y="4768307"/>
            <a:ext cx="5418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(kan både være plus eller minus, derfor ikke en fast omkostning)</a:t>
            </a:r>
          </a:p>
        </p:txBody>
      </p:sp>
      <p:sp>
        <p:nvSpPr>
          <p:cNvPr id="9" name="Højre klammeparentes 8">
            <a:extLst>
              <a:ext uri="{FF2B5EF4-FFF2-40B4-BE49-F238E27FC236}">
                <a16:creationId xmlns:a16="http://schemas.microsoft.com/office/drawing/2014/main" id="{76723A8A-86C8-6D39-3AA1-03A0738E4012}"/>
              </a:ext>
            </a:extLst>
          </p:cNvPr>
          <p:cNvSpPr/>
          <p:nvPr/>
        </p:nvSpPr>
        <p:spPr>
          <a:xfrm>
            <a:off x="9815209" y="3347990"/>
            <a:ext cx="496110" cy="78626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3025DB89-AC50-F1E2-B642-71473F1127EC}"/>
              </a:ext>
            </a:extLst>
          </p:cNvPr>
          <p:cNvSpPr txBox="1"/>
          <p:nvPr/>
        </p:nvSpPr>
        <p:spPr>
          <a:xfrm>
            <a:off x="10369687" y="3587233"/>
            <a:ext cx="1619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(selvstændig post)</a:t>
            </a:r>
          </a:p>
        </p:txBody>
      </p:sp>
    </p:spTree>
    <p:extLst>
      <p:ext uri="{BB962C8B-B14F-4D97-AF65-F5344CB8AC3E}">
        <p14:creationId xmlns:p14="http://schemas.microsoft.com/office/powerpoint/2010/main" val="4265977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86E1F-1769-C920-8985-76928A99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Funktionsopdelt resultatopgørelse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9397C54-8D7E-F1EA-F100-5EC279AF2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9007"/>
            <a:ext cx="7464925" cy="504386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2C1C260-2FA7-993F-CF61-F36387C8BA49}"/>
              </a:ext>
            </a:extLst>
          </p:cNvPr>
          <p:cNvSpPr txBox="1"/>
          <p:nvPr/>
        </p:nvSpPr>
        <p:spPr>
          <a:xfrm>
            <a:off x="8927732" y="1946180"/>
            <a:ext cx="2091447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faste og variable omkostninger fremgår ikke tydeligt men indgår under hver deres funktion i virksomheden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(afskrivninger er ikke en selvstændig post)</a:t>
            </a:r>
          </a:p>
        </p:txBody>
      </p:sp>
      <p:sp>
        <p:nvSpPr>
          <p:cNvPr id="7" name="Højre klammeparentes 6">
            <a:extLst>
              <a:ext uri="{FF2B5EF4-FFF2-40B4-BE49-F238E27FC236}">
                <a16:creationId xmlns:a16="http://schemas.microsoft.com/office/drawing/2014/main" id="{4A701816-DBEA-5615-7ECB-87BCA9ECE28D}"/>
              </a:ext>
            </a:extLst>
          </p:cNvPr>
          <p:cNvSpPr/>
          <p:nvPr/>
        </p:nvSpPr>
        <p:spPr>
          <a:xfrm>
            <a:off x="7889132" y="1941966"/>
            <a:ext cx="690663" cy="203308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FB1685A3-F3DE-415D-F609-CECA54BA1F7E}"/>
                  </a:ext>
                </a:extLst>
              </p14:cNvPr>
              <p14:cNvContentPartPr/>
              <p14:nvPr/>
            </p14:nvContentPartPr>
            <p14:xfrm>
              <a:off x="3005709" y="2459773"/>
              <a:ext cx="1303200" cy="60120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FB1685A3-F3DE-415D-F609-CECA54BA1F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51709" y="2351773"/>
                <a:ext cx="141084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3B3492FD-E923-FD35-83BA-812DD81041F6}"/>
                  </a:ext>
                </a:extLst>
              </p14:cNvPr>
              <p14:cNvContentPartPr/>
              <p14:nvPr/>
            </p14:nvContentPartPr>
            <p14:xfrm>
              <a:off x="4455069" y="2265373"/>
              <a:ext cx="163080" cy="4032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3B3492FD-E923-FD35-83BA-812DD81041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01069" y="2157733"/>
                <a:ext cx="27072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D116ABEC-FBDA-4A69-5481-3ACFFB928079}"/>
                  </a:ext>
                </a:extLst>
              </p14:cNvPr>
              <p14:cNvContentPartPr/>
              <p14:nvPr/>
            </p14:nvContentPartPr>
            <p14:xfrm>
              <a:off x="2694309" y="3793573"/>
              <a:ext cx="885240" cy="6912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D116ABEC-FBDA-4A69-5481-3ACFFB9280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40309" y="3685933"/>
                <a:ext cx="99288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Håndskrift 10">
                <a:extLst>
                  <a:ext uri="{FF2B5EF4-FFF2-40B4-BE49-F238E27FC236}">
                    <a16:creationId xmlns:a16="http://schemas.microsoft.com/office/drawing/2014/main" id="{D17A6B26-F602-3B39-EF42-FA6DD79B1947}"/>
                  </a:ext>
                </a:extLst>
              </p14:cNvPr>
              <p14:cNvContentPartPr/>
              <p14:nvPr/>
            </p14:nvContentPartPr>
            <p14:xfrm>
              <a:off x="3540669" y="3267613"/>
              <a:ext cx="662760" cy="40320"/>
            </p14:xfrm>
          </p:contentPart>
        </mc:Choice>
        <mc:Fallback xmlns="">
          <p:pic>
            <p:nvPicPr>
              <p:cNvPr id="11" name="Håndskrift 10">
                <a:extLst>
                  <a:ext uri="{FF2B5EF4-FFF2-40B4-BE49-F238E27FC236}">
                    <a16:creationId xmlns:a16="http://schemas.microsoft.com/office/drawing/2014/main" id="{D17A6B26-F602-3B39-EF42-FA6DD79B194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86669" y="3159613"/>
                <a:ext cx="77040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Håndskrift 11">
                <a:extLst>
                  <a:ext uri="{FF2B5EF4-FFF2-40B4-BE49-F238E27FC236}">
                    <a16:creationId xmlns:a16="http://schemas.microsoft.com/office/drawing/2014/main" id="{08795193-8E28-D5ED-3139-2CDF92B91E2C}"/>
                  </a:ext>
                </a:extLst>
              </p14:cNvPr>
              <p14:cNvContentPartPr/>
              <p14:nvPr/>
            </p14:nvContentPartPr>
            <p14:xfrm>
              <a:off x="3622389" y="3776653"/>
              <a:ext cx="175320" cy="56520"/>
            </p14:xfrm>
          </p:contentPart>
        </mc:Choice>
        <mc:Fallback xmlns="">
          <p:pic>
            <p:nvPicPr>
              <p:cNvPr id="12" name="Håndskrift 11">
                <a:extLst>
                  <a:ext uri="{FF2B5EF4-FFF2-40B4-BE49-F238E27FC236}">
                    <a16:creationId xmlns:a16="http://schemas.microsoft.com/office/drawing/2014/main" id="{08795193-8E28-D5ED-3139-2CDF92B91E2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68389" y="3668653"/>
                <a:ext cx="282960" cy="27216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Højre klammeparentes 12">
            <a:extLst>
              <a:ext uri="{FF2B5EF4-FFF2-40B4-BE49-F238E27FC236}">
                <a16:creationId xmlns:a16="http://schemas.microsoft.com/office/drawing/2014/main" id="{5833852C-380C-E458-2E0D-794AF1C0D902}"/>
              </a:ext>
            </a:extLst>
          </p:cNvPr>
          <p:cNvSpPr/>
          <p:nvPr/>
        </p:nvSpPr>
        <p:spPr>
          <a:xfrm>
            <a:off x="7924765" y="4075889"/>
            <a:ext cx="690663" cy="234964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C6BE83C9-B872-9879-62CD-D4D9DB3E9B0D}"/>
              </a:ext>
            </a:extLst>
          </p:cNvPr>
          <p:cNvSpPr txBox="1"/>
          <p:nvPr/>
        </p:nvSpPr>
        <p:spPr>
          <a:xfrm>
            <a:off x="8927732" y="5075831"/>
            <a:ext cx="209144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(samme som artsopdelt resultatopgørelse)</a:t>
            </a:r>
          </a:p>
        </p:txBody>
      </p:sp>
    </p:spTree>
    <p:extLst>
      <p:ext uri="{BB962C8B-B14F-4D97-AF65-F5344CB8AC3E}">
        <p14:creationId xmlns:p14="http://schemas.microsoft.com/office/powerpoint/2010/main" val="31442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0EE38-D88F-CFE5-71DC-5BC673F1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CB88C1-4743-D890-75F7-356A9604B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13C94081-DAFA-C798-7D90-D0B705C86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16" y="562133"/>
            <a:ext cx="7929650" cy="2784181"/>
          </a:xfrm>
          <a:prstGeom prst="rect">
            <a:avLst/>
          </a:prstGeom>
        </p:spPr>
      </p:pic>
      <p:pic>
        <p:nvPicPr>
          <p:cNvPr id="5" name="Billede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274101E7-A466-2457-D94A-5298FF011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595" y="3511687"/>
            <a:ext cx="7382389" cy="311288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DD77F3C-4178-C7F8-17DE-4EBBF736D6E1}"/>
              </a:ext>
            </a:extLst>
          </p:cNvPr>
          <p:cNvSpPr txBox="1"/>
          <p:nvPr/>
        </p:nvSpPr>
        <p:spPr>
          <a:xfrm>
            <a:off x="497016" y="180459"/>
            <a:ext cx="1809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Funktionsopdelt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E31CE6E-820F-6BB3-49F0-ECD3D889A479}"/>
              </a:ext>
            </a:extLst>
          </p:cNvPr>
          <p:cNvSpPr txBox="1"/>
          <p:nvPr/>
        </p:nvSpPr>
        <p:spPr>
          <a:xfrm>
            <a:off x="3698933" y="3385454"/>
            <a:ext cx="1227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Artsopdelt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F1FC839B-6FD0-74A4-58E3-4BB07537B634}"/>
                  </a:ext>
                </a:extLst>
              </p14:cNvPr>
              <p14:cNvContentPartPr/>
              <p14:nvPr/>
            </p14:nvContentPartPr>
            <p14:xfrm>
              <a:off x="6721629" y="2772253"/>
              <a:ext cx="754200" cy="15840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F1FC839B-6FD0-74A4-58E3-4BB07537B6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7629" y="2664613"/>
                <a:ext cx="86184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713C75E8-401F-FEBF-93AA-AEA191B69FBC}"/>
                  </a:ext>
                </a:extLst>
              </p14:cNvPr>
              <p14:cNvContentPartPr/>
              <p14:nvPr/>
            </p14:nvContentPartPr>
            <p14:xfrm>
              <a:off x="10326669" y="6060493"/>
              <a:ext cx="4320" cy="432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713C75E8-401F-FEBF-93AA-AEA191B69F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73029" y="5952493"/>
                <a:ext cx="11196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A9734513-3801-53C1-408E-20248B882427}"/>
                  </a:ext>
                </a:extLst>
              </p14:cNvPr>
              <p14:cNvContentPartPr/>
              <p14:nvPr/>
            </p14:nvContentPartPr>
            <p14:xfrm>
              <a:off x="10320909" y="6069853"/>
              <a:ext cx="701280" cy="1368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A9734513-3801-53C1-408E-20248B88242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67269" y="5962213"/>
                <a:ext cx="808920" cy="22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572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F9DA2-D3E9-48DC-90E6-B1B3D0D07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da-DK" b="1" dirty="0"/>
              <a:t>Balancen</a:t>
            </a:r>
            <a:r>
              <a:rPr lang="da-DK" dirty="0"/>
              <a:t>:</a:t>
            </a:r>
            <a:br>
              <a:rPr lang="da-DK" dirty="0"/>
            </a:br>
            <a:r>
              <a:rPr lang="da-DK" sz="4000" dirty="0"/>
              <a:t>værdier &amp; fremskaffelsen af dem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34DB8E-E5F7-4685-AD79-5DB800861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193217"/>
          </a:xfrm>
        </p:spPr>
        <p:txBody>
          <a:bodyPr>
            <a:normAutofit/>
          </a:bodyPr>
          <a:lstStyle/>
          <a:p>
            <a:r>
              <a:rPr lang="da-DK" sz="1600" b="1" dirty="0"/>
              <a:t>En virksomheds værdi:</a:t>
            </a:r>
          </a:p>
          <a:p>
            <a:pPr lvl="1"/>
            <a:r>
              <a:rPr lang="da-DK" sz="1600" dirty="0"/>
              <a:t>Alle ting som virksomheden ejer, som har værdi (aktiver)</a:t>
            </a:r>
          </a:p>
          <a:p>
            <a:pPr lvl="1"/>
            <a:r>
              <a:rPr lang="da-DK" sz="1600" dirty="0"/>
              <a:t>Minus alt hvad man skylder og har lånt (del af passiver) </a:t>
            </a:r>
            <a:br>
              <a:rPr lang="da-DK" sz="1600" dirty="0"/>
            </a:br>
            <a:endParaRPr lang="da-DK" sz="16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da-DK" sz="1600" dirty="0"/>
              <a:t>Tilbage har man </a:t>
            </a:r>
            <a:r>
              <a:rPr lang="da-DK" sz="1600" b="1" dirty="0"/>
              <a:t>egenkapitalen</a:t>
            </a:r>
            <a:r>
              <a:rPr lang="da-DK" sz="1600" dirty="0"/>
              <a:t> </a:t>
            </a:r>
            <a:br>
              <a:rPr lang="da-DK" sz="1600" dirty="0"/>
            </a:br>
            <a:r>
              <a:rPr lang="da-DK" sz="1600" dirty="0"/>
              <a:t>(= virksomhedens reelle formue, som også er en del af passiver)</a:t>
            </a:r>
            <a:br>
              <a:rPr lang="da-DK" sz="1600" dirty="0"/>
            </a:br>
            <a:r>
              <a:rPr lang="da-DK" sz="1600" dirty="0"/>
              <a:t> </a:t>
            </a:r>
          </a:p>
          <a:p>
            <a:r>
              <a:rPr lang="da-DK" sz="1600" b="1" dirty="0"/>
              <a:t>Aktiver: </a:t>
            </a:r>
          </a:p>
          <a:p>
            <a:pPr lvl="1"/>
            <a:r>
              <a:rPr lang="da-DK" sz="1600" dirty="0"/>
              <a:t>den værdi som virksomheden ejer </a:t>
            </a:r>
            <a:br>
              <a:rPr lang="da-DK" sz="1600" dirty="0"/>
            </a:br>
            <a:r>
              <a:rPr lang="da-DK" sz="1600" dirty="0"/>
              <a:t>(kan omsættes ved fx at sælge det)</a:t>
            </a:r>
          </a:p>
          <a:p>
            <a:r>
              <a:rPr lang="da-DK" sz="1600" b="1" dirty="0"/>
              <a:t>Passiver: </a:t>
            </a:r>
          </a:p>
          <a:p>
            <a:pPr lvl="1"/>
            <a:r>
              <a:rPr lang="da-DK" sz="1600" dirty="0"/>
              <a:t>hvordan aktiverne er fremskaffet </a:t>
            </a:r>
            <a:br>
              <a:rPr lang="da-DK" sz="1600" dirty="0"/>
            </a:br>
            <a:endParaRPr lang="da-DK" sz="1600" dirty="0"/>
          </a:p>
          <a:p>
            <a:r>
              <a:rPr lang="da-DK" sz="1600" dirty="0"/>
              <a:t>Aktiver og passiver skal </a:t>
            </a:r>
            <a:r>
              <a:rPr lang="da-DK" sz="1600" b="1" dirty="0"/>
              <a:t>altid stemme overens</a:t>
            </a:r>
            <a:r>
              <a:rPr lang="da-DK" sz="1600" dirty="0"/>
              <a:t>!</a:t>
            </a:r>
          </a:p>
          <a:p>
            <a:pPr marL="457200" lvl="1" indent="0">
              <a:buNone/>
            </a:pPr>
            <a:endParaRPr lang="da-DK" sz="1600" dirty="0"/>
          </a:p>
        </p:txBody>
      </p:sp>
      <p:pic>
        <p:nvPicPr>
          <p:cNvPr id="8194" name="Picture 2" descr="Gratis billede: mønter, metal, penge, værdi, økonomi">
            <a:extLst>
              <a:ext uri="{FF2B5EF4-FFF2-40B4-BE49-F238E27FC236}">
                <a16:creationId xmlns:a16="http://schemas.microsoft.com/office/drawing/2014/main" id="{6F6E2BFF-13CC-44D1-95DF-B8F9A632A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7" r="52353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1DAF2D6-DEBF-A059-2046-3EFCBA68FF71}"/>
              </a:ext>
            </a:extLst>
          </p:cNvPr>
          <p:cNvSpPr txBox="1"/>
          <p:nvPr/>
        </p:nvSpPr>
        <p:spPr>
          <a:xfrm>
            <a:off x="4965430" y="4244009"/>
            <a:ext cx="4287900" cy="165983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D9CFDD55-6EBF-8134-41E8-E3CE81A64DFC}"/>
                  </a:ext>
                </a:extLst>
              </p14:cNvPr>
              <p14:cNvContentPartPr/>
              <p14:nvPr/>
            </p14:nvContentPartPr>
            <p14:xfrm>
              <a:off x="5146041" y="4475369"/>
              <a:ext cx="978120" cy="9036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D9CFDD55-6EBF-8134-41E8-E3CE81A64D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4041" y="4331369"/>
                <a:ext cx="112176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7602DDBF-38DA-4D38-70EE-03403F5B3B8B}"/>
                  </a:ext>
                </a:extLst>
              </p14:cNvPr>
              <p14:cNvContentPartPr/>
              <p14:nvPr/>
            </p14:nvContentPartPr>
            <p14:xfrm>
              <a:off x="5198961" y="5264129"/>
              <a:ext cx="988560" cy="169200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7602DDBF-38DA-4D38-70EE-03403F5B3B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7321" y="5120129"/>
                <a:ext cx="1132200" cy="4568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Grafik 9" descr="Retfærdighedsvægte kontur">
            <a:extLst>
              <a:ext uri="{FF2B5EF4-FFF2-40B4-BE49-F238E27FC236}">
                <a16:creationId xmlns:a16="http://schemas.microsoft.com/office/drawing/2014/main" id="{AE92DB08-46A3-565D-077B-05D5906AFF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2629" y="4328463"/>
            <a:ext cx="1329147" cy="132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29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D1C5937-9EF9-2130-20AC-B790CCBA1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7" y="1999116"/>
            <a:ext cx="9617765" cy="442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D1F13C5-D0DE-4057-9C39-FFE49DE8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Aktiver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D7731FB-8385-4D60-983B-121BD65EA75B}"/>
              </a:ext>
            </a:extLst>
          </p:cNvPr>
          <p:cNvSpPr txBox="1"/>
          <p:nvPr/>
        </p:nvSpPr>
        <p:spPr>
          <a:xfrm rot="1157305">
            <a:off x="8328310" y="2488299"/>
            <a:ext cx="3013484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Værdier forbundet med salget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(levetid under et år)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2B455D4-2E21-487C-AC75-8585A6E7B90A}"/>
              </a:ext>
            </a:extLst>
          </p:cNvPr>
          <p:cNvSpPr txBox="1"/>
          <p:nvPr/>
        </p:nvSpPr>
        <p:spPr>
          <a:xfrm rot="20417441">
            <a:off x="1861599" y="2229682"/>
            <a:ext cx="2646159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Værdier forbundet med virksomhedens eksistens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(levetid over et år)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6DE3A64-6C99-7DCC-4556-46363CB2D420}"/>
              </a:ext>
            </a:extLst>
          </p:cNvPr>
          <p:cNvSpPr/>
          <p:nvPr/>
        </p:nvSpPr>
        <p:spPr>
          <a:xfrm>
            <a:off x="747507" y="3965943"/>
            <a:ext cx="2309037" cy="90311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5EA4472-AC6D-DC5A-4CB9-B3F2196DFB7C}"/>
              </a:ext>
            </a:extLst>
          </p:cNvPr>
          <p:cNvSpPr/>
          <p:nvPr/>
        </p:nvSpPr>
        <p:spPr>
          <a:xfrm>
            <a:off x="3130974" y="5050183"/>
            <a:ext cx="1818703" cy="77645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1D56888-9F95-F496-7B5E-6F1BB48E88D9}"/>
              </a:ext>
            </a:extLst>
          </p:cNvPr>
          <p:cNvSpPr/>
          <p:nvPr/>
        </p:nvSpPr>
        <p:spPr>
          <a:xfrm>
            <a:off x="4941481" y="3958194"/>
            <a:ext cx="2309037" cy="996577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576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A442D4A-8A7D-8703-3268-FD611955C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23" y="1799029"/>
            <a:ext cx="8584096" cy="397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DAC586D-2738-494C-BC94-92FB7CD6F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Passiver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2FDF5EE-5D20-0BBA-E180-15647BBD2F24}"/>
              </a:ext>
            </a:extLst>
          </p:cNvPr>
          <p:cNvSpPr txBox="1"/>
          <p:nvPr/>
        </p:nvSpPr>
        <p:spPr>
          <a:xfrm>
            <a:off x="5387964" y="4257440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(&lt; 1 år)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FA7E929-BFFC-2E11-6B27-C9CC68389BAD}"/>
              </a:ext>
            </a:extLst>
          </p:cNvPr>
          <p:cNvSpPr txBox="1"/>
          <p:nvPr/>
        </p:nvSpPr>
        <p:spPr>
          <a:xfrm>
            <a:off x="6854918" y="4257440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(&gt; 1 år)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1681087-A74D-10BF-2118-61A37FA474D3}"/>
              </a:ext>
            </a:extLst>
          </p:cNvPr>
          <p:cNvSpPr/>
          <p:nvPr/>
        </p:nvSpPr>
        <p:spPr>
          <a:xfrm>
            <a:off x="1340201" y="3550363"/>
            <a:ext cx="2309037" cy="688281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95F1027-642C-7382-4CB7-E353743F3E82}"/>
              </a:ext>
            </a:extLst>
          </p:cNvPr>
          <p:cNvSpPr/>
          <p:nvPr/>
        </p:nvSpPr>
        <p:spPr>
          <a:xfrm>
            <a:off x="2871377" y="4348486"/>
            <a:ext cx="1904353" cy="816245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CC55771-5F75-C9B6-CC66-AF7BF54C4794}"/>
              </a:ext>
            </a:extLst>
          </p:cNvPr>
          <p:cNvSpPr/>
          <p:nvPr/>
        </p:nvSpPr>
        <p:spPr>
          <a:xfrm>
            <a:off x="3574348" y="5111565"/>
            <a:ext cx="2199132" cy="84254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F5E0BF7-5597-3E35-4A9B-9E19835DE769}"/>
              </a:ext>
            </a:extLst>
          </p:cNvPr>
          <p:cNvSpPr/>
          <p:nvPr/>
        </p:nvSpPr>
        <p:spPr>
          <a:xfrm>
            <a:off x="4947170" y="3601059"/>
            <a:ext cx="1063801" cy="68828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E58EF90-288D-D0CE-99CD-3D0C85B5856E}"/>
              </a:ext>
            </a:extLst>
          </p:cNvPr>
          <p:cNvSpPr/>
          <p:nvPr/>
        </p:nvSpPr>
        <p:spPr>
          <a:xfrm>
            <a:off x="6387967" y="3616679"/>
            <a:ext cx="1554554" cy="68828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97899161-87C8-9BFC-BF3D-E26FDC452452}"/>
              </a:ext>
            </a:extLst>
          </p:cNvPr>
          <p:cNvSpPr txBox="1"/>
          <p:nvPr/>
        </p:nvSpPr>
        <p:spPr>
          <a:xfrm>
            <a:off x="3823553" y="6016268"/>
            <a:ext cx="28536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/>
              <a:t>(fx pension til medarbejdere finansieret gennem egenkapital)</a:t>
            </a:r>
          </a:p>
        </p:txBody>
      </p:sp>
    </p:spTree>
    <p:extLst>
      <p:ext uri="{BB962C8B-B14F-4D97-AF65-F5344CB8AC3E}">
        <p14:creationId xmlns:p14="http://schemas.microsoft.com/office/powerpoint/2010/main" val="191460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7F5F42-94C0-E841-ECF7-12E5C6577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54D3B04-0CB6-E7AD-91F0-A4BBB78C4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BF380189-B6C3-1FE8-89C6-FD58DCD56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E0CD9B-910F-926B-FD2B-5CEC2CD1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Walk and talk (5 min)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7C9CD8-F0F0-B520-2955-98D81453B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287" y="4121253"/>
            <a:ext cx="3125337" cy="11368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har en definition – hvad er begrebet/betegnelsen?</a:t>
            </a:r>
          </a:p>
        </p:txBody>
      </p:sp>
      <p:pic>
        <p:nvPicPr>
          <p:cNvPr id="1026" name="Picture 2" descr="Walk as you talk">
            <a:extLst>
              <a:ext uri="{FF2B5EF4-FFF2-40B4-BE49-F238E27FC236}">
                <a16:creationId xmlns:a16="http://schemas.microsoft.com/office/drawing/2014/main" id="{D0592C39-1382-C1D9-E8D5-068096093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5751" y="889719"/>
            <a:ext cx="5708649" cy="50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77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57BB5-3922-70D7-529A-5057941B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6F08CA24-A8F6-F55E-915F-DF5D864CF8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43477"/>
          <a:ext cx="10515600" cy="613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023">
                  <a:extLst>
                    <a:ext uri="{9D8B030D-6E8A-4147-A177-3AD203B41FA5}">
                      <a16:colId xmlns:a16="http://schemas.microsoft.com/office/drawing/2014/main" val="222819649"/>
                    </a:ext>
                  </a:extLst>
                </a:gridCol>
                <a:gridCol w="6643577">
                  <a:extLst>
                    <a:ext uri="{9D8B030D-6E8A-4147-A177-3AD203B41FA5}">
                      <a16:colId xmlns:a16="http://schemas.microsoft.com/office/drawing/2014/main" val="5592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Begreb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96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Den rapport virksomheden skal lave hvert år som indeholder bl.a. en ledelsesberetning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35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Oversigt over hvordan virksomheden har kunne fremskaffe sine værdier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5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800" dirty="0"/>
                        <a:t>Oversigt over den værdi som virksomheden ejer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23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Viser overordnet virksomhedens indtægter og udgifter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1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</a:rPr>
                        <a:t>Omkostninger som ændrer sig i takt med virksomhedens omsætning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4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</a:rPr>
                        <a:t>Omkostninger som ændrer sig ikke i takt med virksomhedens omsætning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7905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Håndskrift 1">
                <a:extLst>
                  <a:ext uri="{FF2B5EF4-FFF2-40B4-BE49-F238E27FC236}">
                    <a16:creationId xmlns:a16="http://schemas.microsoft.com/office/drawing/2014/main" id="{353453C5-90CF-2DFD-8906-46E888A93B8B}"/>
                  </a:ext>
                </a:extLst>
              </p14:cNvPr>
              <p14:cNvContentPartPr/>
              <p14:nvPr/>
            </p14:nvContentPartPr>
            <p14:xfrm>
              <a:off x="4888800" y="1263240"/>
              <a:ext cx="5169240" cy="5207400"/>
            </p14:xfrm>
          </p:contentPart>
        </mc:Choice>
        <mc:Fallback>
          <p:pic>
            <p:nvPicPr>
              <p:cNvPr id="2" name="Håndskrift 1">
                <a:extLst>
                  <a:ext uri="{FF2B5EF4-FFF2-40B4-BE49-F238E27FC236}">
                    <a16:creationId xmlns:a16="http://schemas.microsoft.com/office/drawing/2014/main" id="{353453C5-90CF-2DFD-8906-46E888A93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79440" y="1253880"/>
                <a:ext cx="5187960" cy="522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0257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74" name="Picture 2" descr="Top 10 | Se de mest populære varebiler her | Nordania">
            <a:extLst>
              <a:ext uri="{FF2B5EF4-FFF2-40B4-BE49-F238E27FC236}">
                <a16:creationId xmlns:a16="http://schemas.microsoft.com/office/drawing/2014/main" id="{E2AEC1A0-5C63-5A13-008F-7B65A0589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" r="8029" b="2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C88769-624F-4B74-F257-A87BBC8D1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Afskrivninger</a:t>
            </a:r>
            <a:br>
              <a:rPr lang="da-DK" sz="4000" dirty="0"/>
            </a:br>
            <a:r>
              <a:rPr lang="da-DK" sz="2800" dirty="0"/>
              <a:t>(ikke del af lektien)</a:t>
            </a: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0310F9-4219-E4C5-C6B4-0B95B7F34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da-DK" sz="2000" dirty="0"/>
              <a:t>Et aktiv bliver brugt og nedslides i produktionen. </a:t>
            </a:r>
          </a:p>
          <a:p>
            <a:r>
              <a:rPr lang="da-DK" sz="2000" dirty="0"/>
              <a:t>Dette skal medtages i regnskabet, da regnskabet skal give et </a:t>
            </a:r>
            <a:r>
              <a:rPr lang="da-DK" sz="2000" b="1" dirty="0"/>
              <a:t>tydeligt billede af virksomhedens reelle værdi.</a:t>
            </a:r>
          </a:p>
          <a:p>
            <a:pPr lvl="1"/>
            <a:r>
              <a:rPr lang="da-DK" sz="2000" dirty="0"/>
              <a:t>I resultatopgørelsen: afskrivnings-beløbet</a:t>
            </a:r>
          </a:p>
          <a:p>
            <a:pPr lvl="1"/>
            <a:r>
              <a:rPr lang="da-DK" sz="2000" dirty="0"/>
              <a:t>I balancen: Aktiv-summen (under anlægsaktiver) nedskrives</a:t>
            </a:r>
          </a:p>
        </p:txBody>
      </p:sp>
    </p:spTree>
    <p:extLst>
      <p:ext uri="{BB962C8B-B14F-4D97-AF65-F5344CB8AC3E}">
        <p14:creationId xmlns:p14="http://schemas.microsoft.com/office/powerpoint/2010/main" val="3308245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73A23-BBE7-49F9-6002-3C0D98323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afskrivninger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F628E1-A0A8-67D1-5B13-26E5EC22A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da-DK" dirty="0"/>
              <a:t>Scrapværdi: hvad regner jeg med at kunne sælge aktivet for?</a:t>
            </a:r>
            <a:br>
              <a:rPr lang="da-DK" dirty="0"/>
            </a:br>
            <a:r>
              <a:rPr lang="da-DK" sz="2000" dirty="0"/>
              <a:t>(kostpris minus scrapværdi = 500.000 - 120.000 = 380.000)</a:t>
            </a:r>
            <a:br>
              <a:rPr lang="da-DK" sz="2000" dirty="0"/>
            </a:br>
            <a:endParaRPr lang="da-DK" sz="2000" dirty="0"/>
          </a:p>
          <a:p>
            <a:pPr marL="514350" indent="-514350">
              <a:buAutoNum type="arabicParenR"/>
            </a:pPr>
            <a:r>
              <a:rPr lang="da-DK" dirty="0"/>
              <a:t>Hvornår vil jeg sælge mit aktiv? </a:t>
            </a:r>
            <a:br>
              <a:rPr lang="da-DK" dirty="0"/>
            </a:br>
            <a:r>
              <a:rPr lang="da-DK" sz="2000" dirty="0"/>
              <a:t>(afskrivningsperiode = 4 år)</a:t>
            </a:r>
            <a:br>
              <a:rPr lang="da-DK" sz="2000" dirty="0"/>
            </a:br>
            <a:endParaRPr lang="da-DK" sz="2000" dirty="0"/>
          </a:p>
          <a:p>
            <a:pPr marL="514350" indent="-514350">
              <a:buAutoNum type="arabicParenR"/>
            </a:pPr>
            <a:r>
              <a:rPr lang="da-DK" dirty="0"/>
              <a:t>Værdiforringelsen deles ud på årene </a:t>
            </a:r>
            <a:br>
              <a:rPr lang="da-DK" dirty="0"/>
            </a:br>
            <a:r>
              <a:rPr lang="da-DK" sz="2000" dirty="0"/>
              <a:t>(95.000 / år)</a:t>
            </a:r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AA84CE-F053-E654-C213-43B1F48B5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904" y="4880752"/>
            <a:ext cx="8584095" cy="197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4B06386-3429-3950-C077-5629EF5E960A}"/>
              </a:ext>
            </a:extLst>
          </p:cNvPr>
          <p:cNvSpPr txBox="1"/>
          <p:nvPr/>
        </p:nvSpPr>
        <p:spPr>
          <a:xfrm>
            <a:off x="10972800" y="6560856"/>
            <a:ext cx="1267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/>
              <a:t>(bogen s. 156)</a:t>
            </a:r>
          </a:p>
        </p:txBody>
      </p:sp>
    </p:spTree>
    <p:extLst>
      <p:ext uri="{BB962C8B-B14F-4D97-AF65-F5344CB8AC3E}">
        <p14:creationId xmlns:p14="http://schemas.microsoft.com/office/powerpoint/2010/main" val="3403448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198E2F-A591-8ACB-A0ED-805C7B716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</a:rPr>
              <a:t>Likviditetsbudget </a:t>
            </a:r>
            <a:br>
              <a:rPr lang="da-DK" sz="4000" dirty="0">
                <a:solidFill>
                  <a:schemeClr val="bg1"/>
                </a:solidFill>
              </a:rPr>
            </a:br>
            <a:r>
              <a:rPr lang="da-DK" sz="2800" dirty="0">
                <a:solidFill>
                  <a:schemeClr val="bg1"/>
                </a:solidFill>
              </a:rPr>
              <a:t>(lektien)</a:t>
            </a:r>
            <a:endParaRPr lang="da-DK" sz="4000" dirty="0">
              <a:solidFill>
                <a:schemeClr val="bg1"/>
              </a:solidFill>
            </a:endParaRPr>
          </a:p>
        </p:txBody>
      </p:sp>
      <p:pic>
        <p:nvPicPr>
          <p:cNvPr id="4" name="Picture 2" descr="Kan ikke betale gæld - SÅDAN gør du trin for trin - Nemmetal.dk">
            <a:extLst>
              <a:ext uri="{FF2B5EF4-FFF2-40B4-BE49-F238E27FC236}">
                <a16:creationId xmlns:a16="http://schemas.microsoft.com/office/drawing/2014/main" id="{BBF750A9-B738-96E2-6F99-242C68F02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3137" b="1"/>
          <a:stretch/>
        </p:blipFill>
        <p:spPr bwMode="auto">
          <a:xfrm>
            <a:off x="20" y="10"/>
            <a:ext cx="4546582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556D08-3EAC-47E6-AF67-3FE8F4175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3146400"/>
            <a:ext cx="6140449" cy="2682000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Oversigt over forventede indtægter og udgifter (kvalificeret bud) </a:t>
            </a:r>
          </a:p>
          <a:p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Virksomheden skal have likviditet (penge) til at betale løbende udgifter </a:t>
            </a:r>
            <a:br>
              <a:rPr lang="da-DK" sz="2400" dirty="0">
                <a:solidFill>
                  <a:schemeClr val="bg1">
                    <a:alpha val="80000"/>
                  </a:schemeClr>
                </a:solidFill>
              </a:rPr>
            </a:br>
            <a:br>
              <a:rPr lang="da-DK" sz="2400" dirty="0">
                <a:solidFill>
                  <a:schemeClr val="bg1">
                    <a:alpha val="80000"/>
                  </a:schemeClr>
                </a:solidFill>
              </a:rPr>
            </a:br>
            <a:r>
              <a:rPr lang="da-DK" sz="2400" dirty="0">
                <a:solidFill>
                  <a:schemeClr val="bg1">
                    <a:alpha val="8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a-DK" sz="2400" dirty="0">
                <a:solidFill>
                  <a:schemeClr val="bg1">
                    <a:alpha val="80000"/>
                  </a:schemeClr>
                </a:solidFill>
              </a:rPr>
              <a:t>er der et lånebehov? </a:t>
            </a:r>
          </a:p>
        </p:txBody>
      </p:sp>
    </p:spTree>
    <p:extLst>
      <p:ext uri="{BB962C8B-B14F-4D97-AF65-F5344CB8AC3E}">
        <p14:creationId xmlns:p14="http://schemas.microsoft.com/office/powerpoint/2010/main" val="3667840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2055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Open by Night - 4000.nu er din digitale eventkalender for Roskilde. Se alt  det der sker i Roskilde.">
            <a:extLst>
              <a:ext uri="{FF2B5EF4-FFF2-40B4-BE49-F238E27FC236}">
                <a16:creationId xmlns:a16="http://schemas.microsoft.com/office/drawing/2014/main" id="{96EC8275-AF7F-2D2A-0E33-EC3A14B06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" b="7433"/>
          <a:stretch/>
        </p:blipFill>
        <p:spPr bwMode="auto"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Rectangle 41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0" cy="6038850"/>
          </a:xfrm>
          <a:custGeom>
            <a:avLst/>
            <a:gdLst>
              <a:gd name="connsiteX0" fmla="*/ 0 w 12192000"/>
              <a:gd name="connsiteY0" fmla="*/ 0 h 5835650"/>
              <a:gd name="connsiteX1" fmla="*/ 12192000 w 12192000"/>
              <a:gd name="connsiteY1" fmla="*/ 0 h 5835650"/>
              <a:gd name="connsiteX2" fmla="*/ 12192000 w 12192000"/>
              <a:gd name="connsiteY2" fmla="*/ 5835650 h 5835650"/>
              <a:gd name="connsiteX3" fmla="*/ 0 w 12192000"/>
              <a:gd name="connsiteY3" fmla="*/ 5835650 h 5835650"/>
              <a:gd name="connsiteX4" fmla="*/ 0 w 12192000"/>
              <a:gd name="connsiteY4" fmla="*/ 0 h 5835650"/>
              <a:gd name="connsiteX0" fmla="*/ 0 w 12198350"/>
              <a:gd name="connsiteY0" fmla="*/ 0 h 5835650"/>
              <a:gd name="connsiteX1" fmla="*/ 12192000 w 12198350"/>
              <a:gd name="connsiteY1" fmla="*/ 0 h 5835650"/>
              <a:gd name="connsiteX2" fmla="*/ 12198350 w 12198350"/>
              <a:gd name="connsiteY2" fmla="*/ 3505200 h 5835650"/>
              <a:gd name="connsiteX3" fmla="*/ 12192000 w 12198350"/>
              <a:gd name="connsiteY3" fmla="*/ 5835650 h 5835650"/>
              <a:gd name="connsiteX4" fmla="*/ 0 w 12198350"/>
              <a:gd name="connsiteY4" fmla="*/ 5835650 h 5835650"/>
              <a:gd name="connsiteX5" fmla="*/ 0 w 12198350"/>
              <a:gd name="connsiteY5" fmla="*/ 0 h 5835650"/>
              <a:gd name="connsiteX0" fmla="*/ 0 w 12198350"/>
              <a:gd name="connsiteY0" fmla="*/ 0 h 5835650"/>
              <a:gd name="connsiteX1" fmla="*/ 12192000 w 12198350"/>
              <a:gd name="connsiteY1" fmla="*/ 0 h 5835650"/>
              <a:gd name="connsiteX2" fmla="*/ 12198350 w 12198350"/>
              <a:gd name="connsiteY2" fmla="*/ 3505200 h 5835650"/>
              <a:gd name="connsiteX3" fmla="*/ 12192000 w 12198350"/>
              <a:gd name="connsiteY3" fmla="*/ 5835650 h 5835650"/>
              <a:gd name="connsiteX4" fmla="*/ 5060950 w 12198350"/>
              <a:gd name="connsiteY4" fmla="*/ 5835650 h 5835650"/>
              <a:gd name="connsiteX5" fmla="*/ 0 w 12198350"/>
              <a:gd name="connsiteY5" fmla="*/ 5835650 h 5835650"/>
              <a:gd name="connsiteX6" fmla="*/ 0 w 12198350"/>
              <a:gd name="connsiteY6" fmla="*/ 0 h 5835650"/>
              <a:gd name="connsiteX0" fmla="*/ 0 w 12198350"/>
              <a:gd name="connsiteY0" fmla="*/ 0 h 5835650"/>
              <a:gd name="connsiteX1" fmla="*/ 12192000 w 12198350"/>
              <a:gd name="connsiteY1" fmla="*/ 0 h 5835650"/>
              <a:gd name="connsiteX2" fmla="*/ 12198350 w 12198350"/>
              <a:gd name="connsiteY2" fmla="*/ 3505200 h 5835650"/>
              <a:gd name="connsiteX3" fmla="*/ 12192000 w 12198350"/>
              <a:gd name="connsiteY3" fmla="*/ 5835650 h 5835650"/>
              <a:gd name="connsiteX4" fmla="*/ 5060950 w 12198350"/>
              <a:gd name="connsiteY4" fmla="*/ 5835650 h 5835650"/>
              <a:gd name="connsiteX5" fmla="*/ 1822450 w 12198350"/>
              <a:gd name="connsiteY5" fmla="*/ 5829300 h 5835650"/>
              <a:gd name="connsiteX6" fmla="*/ 0 w 12198350"/>
              <a:gd name="connsiteY6" fmla="*/ 5835650 h 5835650"/>
              <a:gd name="connsiteX7" fmla="*/ 0 w 12198350"/>
              <a:gd name="connsiteY7" fmla="*/ 0 h 5835650"/>
              <a:gd name="connsiteX0" fmla="*/ 0 w 12198350"/>
              <a:gd name="connsiteY0" fmla="*/ 0 h 5835650"/>
              <a:gd name="connsiteX1" fmla="*/ 12192000 w 12198350"/>
              <a:gd name="connsiteY1" fmla="*/ 0 h 5835650"/>
              <a:gd name="connsiteX2" fmla="*/ 12198350 w 12198350"/>
              <a:gd name="connsiteY2" fmla="*/ 3505200 h 5835650"/>
              <a:gd name="connsiteX3" fmla="*/ 12192000 w 12198350"/>
              <a:gd name="connsiteY3" fmla="*/ 5835650 h 5835650"/>
              <a:gd name="connsiteX4" fmla="*/ 5060950 w 12198350"/>
              <a:gd name="connsiteY4" fmla="*/ 5835650 h 5835650"/>
              <a:gd name="connsiteX5" fmla="*/ 1727200 w 12198350"/>
              <a:gd name="connsiteY5" fmla="*/ 5486400 h 5835650"/>
              <a:gd name="connsiteX6" fmla="*/ 0 w 12198350"/>
              <a:gd name="connsiteY6" fmla="*/ 5835650 h 5835650"/>
              <a:gd name="connsiteX7" fmla="*/ 0 w 12198350"/>
              <a:gd name="connsiteY7" fmla="*/ 0 h 5835650"/>
              <a:gd name="connsiteX0" fmla="*/ 0 w 12198350"/>
              <a:gd name="connsiteY0" fmla="*/ 0 h 5835650"/>
              <a:gd name="connsiteX1" fmla="*/ 12192000 w 12198350"/>
              <a:gd name="connsiteY1" fmla="*/ 0 h 5835650"/>
              <a:gd name="connsiteX2" fmla="*/ 12198350 w 12198350"/>
              <a:gd name="connsiteY2" fmla="*/ 3505200 h 5835650"/>
              <a:gd name="connsiteX3" fmla="*/ 12192000 w 12198350"/>
              <a:gd name="connsiteY3" fmla="*/ 5835650 h 5835650"/>
              <a:gd name="connsiteX4" fmla="*/ 5060950 w 12198350"/>
              <a:gd name="connsiteY4" fmla="*/ 5835650 h 5835650"/>
              <a:gd name="connsiteX5" fmla="*/ 3854450 w 12198350"/>
              <a:gd name="connsiteY5" fmla="*/ 5695950 h 5835650"/>
              <a:gd name="connsiteX6" fmla="*/ 1727200 w 12198350"/>
              <a:gd name="connsiteY6" fmla="*/ 5486400 h 5835650"/>
              <a:gd name="connsiteX7" fmla="*/ 0 w 12198350"/>
              <a:gd name="connsiteY7" fmla="*/ 5835650 h 5835650"/>
              <a:gd name="connsiteX8" fmla="*/ 0 w 12198350"/>
              <a:gd name="connsiteY8" fmla="*/ 0 h 5835650"/>
              <a:gd name="connsiteX0" fmla="*/ 0 w 12198350"/>
              <a:gd name="connsiteY0" fmla="*/ 0 h 5842000"/>
              <a:gd name="connsiteX1" fmla="*/ 12192000 w 12198350"/>
              <a:gd name="connsiteY1" fmla="*/ 0 h 5842000"/>
              <a:gd name="connsiteX2" fmla="*/ 12198350 w 12198350"/>
              <a:gd name="connsiteY2" fmla="*/ 3505200 h 5842000"/>
              <a:gd name="connsiteX3" fmla="*/ 12192000 w 12198350"/>
              <a:gd name="connsiteY3" fmla="*/ 5835650 h 5842000"/>
              <a:gd name="connsiteX4" fmla="*/ 5060950 w 12198350"/>
              <a:gd name="connsiteY4" fmla="*/ 5835650 h 5842000"/>
              <a:gd name="connsiteX5" fmla="*/ 3663950 w 12198350"/>
              <a:gd name="connsiteY5" fmla="*/ 5842000 h 5842000"/>
              <a:gd name="connsiteX6" fmla="*/ 1727200 w 12198350"/>
              <a:gd name="connsiteY6" fmla="*/ 5486400 h 5842000"/>
              <a:gd name="connsiteX7" fmla="*/ 0 w 12198350"/>
              <a:gd name="connsiteY7" fmla="*/ 5835650 h 5842000"/>
              <a:gd name="connsiteX8" fmla="*/ 0 w 12198350"/>
              <a:gd name="connsiteY8" fmla="*/ 0 h 5842000"/>
              <a:gd name="connsiteX0" fmla="*/ 0 w 12198350"/>
              <a:gd name="connsiteY0" fmla="*/ 0 h 5924550"/>
              <a:gd name="connsiteX1" fmla="*/ 12192000 w 12198350"/>
              <a:gd name="connsiteY1" fmla="*/ 0 h 5924550"/>
              <a:gd name="connsiteX2" fmla="*/ 12198350 w 12198350"/>
              <a:gd name="connsiteY2" fmla="*/ 3505200 h 5924550"/>
              <a:gd name="connsiteX3" fmla="*/ 12192000 w 12198350"/>
              <a:gd name="connsiteY3" fmla="*/ 5835650 h 5924550"/>
              <a:gd name="connsiteX4" fmla="*/ 4883150 w 12198350"/>
              <a:gd name="connsiteY4" fmla="*/ 5924550 h 5924550"/>
              <a:gd name="connsiteX5" fmla="*/ 3663950 w 12198350"/>
              <a:gd name="connsiteY5" fmla="*/ 5842000 h 5924550"/>
              <a:gd name="connsiteX6" fmla="*/ 1727200 w 12198350"/>
              <a:gd name="connsiteY6" fmla="*/ 5486400 h 5924550"/>
              <a:gd name="connsiteX7" fmla="*/ 0 w 12198350"/>
              <a:gd name="connsiteY7" fmla="*/ 5835650 h 5924550"/>
              <a:gd name="connsiteX8" fmla="*/ 0 w 12198350"/>
              <a:gd name="connsiteY8" fmla="*/ 0 h 5924550"/>
              <a:gd name="connsiteX0" fmla="*/ 0 w 12198350"/>
              <a:gd name="connsiteY0" fmla="*/ 0 h 5924550"/>
              <a:gd name="connsiteX1" fmla="*/ 12192000 w 12198350"/>
              <a:gd name="connsiteY1" fmla="*/ 0 h 5924550"/>
              <a:gd name="connsiteX2" fmla="*/ 12198350 w 12198350"/>
              <a:gd name="connsiteY2" fmla="*/ 3505200 h 5924550"/>
              <a:gd name="connsiteX3" fmla="*/ 12192000 w 12198350"/>
              <a:gd name="connsiteY3" fmla="*/ 5835650 h 5924550"/>
              <a:gd name="connsiteX4" fmla="*/ 8318500 w 12198350"/>
              <a:gd name="connsiteY4" fmla="*/ 5867400 h 5924550"/>
              <a:gd name="connsiteX5" fmla="*/ 4883150 w 12198350"/>
              <a:gd name="connsiteY5" fmla="*/ 5924550 h 5924550"/>
              <a:gd name="connsiteX6" fmla="*/ 3663950 w 12198350"/>
              <a:gd name="connsiteY6" fmla="*/ 5842000 h 5924550"/>
              <a:gd name="connsiteX7" fmla="*/ 1727200 w 12198350"/>
              <a:gd name="connsiteY7" fmla="*/ 5486400 h 5924550"/>
              <a:gd name="connsiteX8" fmla="*/ 0 w 12198350"/>
              <a:gd name="connsiteY8" fmla="*/ 5835650 h 5924550"/>
              <a:gd name="connsiteX9" fmla="*/ 0 w 12198350"/>
              <a:gd name="connsiteY9" fmla="*/ 0 h 59245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2192000 w 12198350"/>
              <a:gd name="connsiteY3" fmla="*/ 5835650 h 6038850"/>
              <a:gd name="connsiteX4" fmla="*/ 7219950 w 12198350"/>
              <a:gd name="connsiteY4" fmla="*/ 6038850 h 6038850"/>
              <a:gd name="connsiteX5" fmla="*/ 4883150 w 12198350"/>
              <a:gd name="connsiteY5" fmla="*/ 5924550 h 6038850"/>
              <a:gd name="connsiteX6" fmla="*/ 3663950 w 12198350"/>
              <a:gd name="connsiteY6" fmla="*/ 5842000 h 6038850"/>
              <a:gd name="connsiteX7" fmla="*/ 1727200 w 12198350"/>
              <a:gd name="connsiteY7" fmla="*/ 5486400 h 6038850"/>
              <a:gd name="connsiteX8" fmla="*/ 0 w 12198350"/>
              <a:gd name="connsiteY8" fmla="*/ 5835650 h 6038850"/>
              <a:gd name="connsiteX9" fmla="*/ 0 w 12198350"/>
              <a:gd name="connsiteY9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2192000 w 12198350"/>
              <a:gd name="connsiteY3" fmla="*/ 5835650 h 6038850"/>
              <a:gd name="connsiteX4" fmla="*/ 9766300 w 12198350"/>
              <a:gd name="connsiteY4" fmla="*/ 5924550 h 6038850"/>
              <a:gd name="connsiteX5" fmla="*/ 7219950 w 12198350"/>
              <a:gd name="connsiteY5" fmla="*/ 6038850 h 6038850"/>
              <a:gd name="connsiteX6" fmla="*/ 4883150 w 12198350"/>
              <a:gd name="connsiteY6" fmla="*/ 5924550 h 6038850"/>
              <a:gd name="connsiteX7" fmla="*/ 3663950 w 12198350"/>
              <a:gd name="connsiteY7" fmla="*/ 5842000 h 6038850"/>
              <a:gd name="connsiteX8" fmla="*/ 1727200 w 12198350"/>
              <a:gd name="connsiteY8" fmla="*/ 5486400 h 6038850"/>
              <a:gd name="connsiteX9" fmla="*/ 0 w 12198350"/>
              <a:gd name="connsiteY9" fmla="*/ 5835650 h 6038850"/>
              <a:gd name="connsiteX10" fmla="*/ 0 w 12198350"/>
              <a:gd name="connsiteY10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2192000 w 12198350"/>
              <a:gd name="connsiteY3" fmla="*/ 5835650 h 6038850"/>
              <a:gd name="connsiteX4" fmla="*/ 8813800 w 12198350"/>
              <a:gd name="connsiteY4" fmla="*/ 5746750 h 6038850"/>
              <a:gd name="connsiteX5" fmla="*/ 7219950 w 12198350"/>
              <a:gd name="connsiteY5" fmla="*/ 6038850 h 6038850"/>
              <a:gd name="connsiteX6" fmla="*/ 4883150 w 12198350"/>
              <a:gd name="connsiteY6" fmla="*/ 5924550 h 6038850"/>
              <a:gd name="connsiteX7" fmla="*/ 3663950 w 12198350"/>
              <a:gd name="connsiteY7" fmla="*/ 5842000 h 6038850"/>
              <a:gd name="connsiteX8" fmla="*/ 1727200 w 12198350"/>
              <a:gd name="connsiteY8" fmla="*/ 5486400 h 6038850"/>
              <a:gd name="connsiteX9" fmla="*/ 0 w 12198350"/>
              <a:gd name="connsiteY9" fmla="*/ 5835650 h 6038850"/>
              <a:gd name="connsiteX10" fmla="*/ 0 w 12198350"/>
              <a:gd name="connsiteY10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0255250 w 12198350"/>
              <a:gd name="connsiteY3" fmla="*/ 4978400 h 6038850"/>
              <a:gd name="connsiteX4" fmla="*/ 8813800 w 12198350"/>
              <a:gd name="connsiteY4" fmla="*/ 5746750 h 6038850"/>
              <a:gd name="connsiteX5" fmla="*/ 7219950 w 12198350"/>
              <a:gd name="connsiteY5" fmla="*/ 6038850 h 6038850"/>
              <a:gd name="connsiteX6" fmla="*/ 4883150 w 12198350"/>
              <a:gd name="connsiteY6" fmla="*/ 5924550 h 6038850"/>
              <a:gd name="connsiteX7" fmla="*/ 3663950 w 12198350"/>
              <a:gd name="connsiteY7" fmla="*/ 5842000 h 6038850"/>
              <a:gd name="connsiteX8" fmla="*/ 1727200 w 12198350"/>
              <a:gd name="connsiteY8" fmla="*/ 5486400 h 6038850"/>
              <a:gd name="connsiteX9" fmla="*/ 0 w 12198350"/>
              <a:gd name="connsiteY9" fmla="*/ 5835650 h 6038850"/>
              <a:gd name="connsiteX10" fmla="*/ 0 w 12198350"/>
              <a:gd name="connsiteY10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8813800 w 12198350"/>
              <a:gd name="connsiteY3" fmla="*/ 5746750 h 6038850"/>
              <a:gd name="connsiteX4" fmla="*/ 7219950 w 12198350"/>
              <a:gd name="connsiteY4" fmla="*/ 6038850 h 6038850"/>
              <a:gd name="connsiteX5" fmla="*/ 4883150 w 12198350"/>
              <a:gd name="connsiteY5" fmla="*/ 5924550 h 6038850"/>
              <a:gd name="connsiteX6" fmla="*/ 3663950 w 12198350"/>
              <a:gd name="connsiteY6" fmla="*/ 5842000 h 6038850"/>
              <a:gd name="connsiteX7" fmla="*/ 1727200 w 12198350"/>
              <a:gd name="connsiteY7" fmla="*/ 5486400 h 6038850"/>
              <a:gd name="connsiteX8" fmla="*/ 0 w 12198350"/>
              <a:gd name="connsiteY8" fmla="*/ 5835650 h 6038850"/>
              <a:gd name="connsiteX9" fmla="*/ 0 w 12198350"/>
              <a:gd name="connsiteY9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0623550 w 12198350"/>
              <a:gd name="connsiteY3" fmla="*/ 4800600 h 6038850"/>
              <a:gd name="connsiteX4" fmla="*/ 8813800 w 12198350"/>
              <a:gd name="connsiteY4" fmla="*/ 5746750 h 6038850"/>
              <a:gd name="connsiteX5" fmla="*/ 7219950 w 12198350"/>
              <a:gd name="connsiteY5" fmla="*/ 6038850 h 6038850"/>
              <a:gd name="connsiteX6" fmla="*/ 4883150 w 12198350"/>
              <a:gd name="connsiteY6" fmla="*/ 5924550 h 6038850"/>
              <a:gd name="connsiteX7" fmla="*/ 3663950 w 12198350"/>
              <a:gd name="connsiteY7" fmla="*/ 5842000 h 6038850"/>
              <a:gd name="connsiteX8" fmla="*/ 1727200 w 12198350"/>
              <a:gd name="connsiteY8" fmla="*/ 5486400 h 6038850"/>
              <a:gd name="connsiteX9" fmla="*/ 0 w 12198350"/>
              <a:gd name="connsiteY9" fmla="*/ 5835650 h 6038850"/>
              <a:gd name="connsiteX10" fmla="*/ 0 w 12198350"/>
              <a:gd name="connsiteY10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0185400 w 12198350"/>
              <a:gd name="connsiteY3" fmla="*/ 4978400 h 6038850"/>
              <a:gd name="connsiteX4" fmla="*/ 8813800 w 12198350"/>
              <a:gd name="connsiteY4" fmla="*/ 5746750 h 6038850"/>
              <a:gd name="connsiteX5" fmla="*/ 7219950 w 12198350"/>
              <a:gd name="connsiteY5" fmla="*/ 6038850 h 6038850"/>
              <a:gd name="connsiteX6" fmla="*/ 4883150 w 12198350"/>
              <a:gd name="connsiteY6" fmla="*/ 5924550 h 6038850"/>
              <a:gd name="connsiteX7" fmla="*/ 3663950 w 12198350"/>
              <a:gd name="connsiteY7" fmla="*/ 5842000 h 6038850"/>
              <a:gd name="connsiteX8" fmla="*/ 1727200 w 12198350"/>
              <a:gd name="connsiteY8" fmla="*/ 5486400 h 6038850"/>
              <a:gd name="connsiteX9" fmla="*/ 0 w 12198350"/>
              <a:gd name="connsiteY9" fmla="*/ 5835650 h 6038850"/>
              <a:gd name="connsiteX10" fmla="*/ 0 w 12198350"/>
              <a:gd name="connsiteY10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1766550 w 12198350"/>
              <a:gd name="connsiteY3" fmla="*/ 4108450 h 6038850"/>
              <a:gd name="connsiteX4" fmla="*/ 10185400 w 12198350"/>
              <a:gd name="connsiteY4" fmla="*/ 4978400 h 6038850"/>
              <a:gd name="connsiteX5" fmla="*/ 8813800 w 12198350"/>
              <a:gd name="connsiteY5" fmla="*/ 5746750 h 6038850"/>
              <a:gd name="connsiteX6" fmla="*/ 7219950 w 12198350"/>
              <a:gd name="connsiteY6" fmla="*/ 6038850 h 6038850"/>
              <a:gd name="connsiteX7" fmla="*/ 4883150 w 12198350"/>
              <a:gd name="connsiteY7" fmla="*/ 5924550 h 6038850"/>
              <a:gd name="connsiteX8" fmla="*/ 3663950 w 12198350"/>
              <a:gd name="connsiteY8" fmla="*/ 5842000 h 6038850"/>
              <a:gd name="connsiteX9" fmla="*/ 1727200 w 12198350"/>
              <a:gd name="connsiteY9" fmla="*/ 5486400 h 6038850"/>
              <a:gd name="connsiteX10" fmla="*/ 0 w 12198350"/>
              <a:gd name="connsiteY10" fmla="*/ 5835650 h 6038850"/>
              <a:gd name="connsiteX11" fmla="*/ 0 w 12198350"/>
              <a:gd name="connsiteY11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1341100 w 12198350"/>
              <a:gd name="connsiteY3" fmla="*/ 4267200 h 6038850"/>
              <a:gd name="connsiteX4" fmla="*/ 10185400 w 12198350"/>
              <a:gd name="connsiteY4" fmla="*/ 4978400 h 6038850"/>
              <a:gd name="connsiteX5" fmla="*/ 8813800 w 12198350"/>
              <a:gd name="connsiteY5" fmla="*/ 5746750 h 6038850"/>
              <a:gd name="connsiteX6" fmla="*/ 7219950 w 12198350"/>
              <a:gd name="connsiteY6" fmla="*/ 6038850 h 6038850"/>
              <a:gd name="connsiteX7" fmla="*/ 4883150 w 12198350"/>
              <a:gd name="connsiteY7" fmla="*/ 5924550 h 6038850"/>
              <a:gd name="connsiteX8" fmla="*/ 3663950 w 12198350"/>
              <a:gd name="connsiteY8" fmla="*/ 5842000 h 6038850"/>
              <a:gd name="connsiteX9" fmla="*/ 1727200 w 12198350"/>
              <a:gd name="connsiteY9" fmla="*/ 5486400 h 6038850"/>
              <a:gd name="connsiteX10" fmla="*/ 0 w 12198350"/>
              <a:gd name="connsiteY10" fmla="*/ 5835650 h 6038850"/>
              <a:gd name="connsiteX11" fmla="*/ 0 w 12198350"/>
              <a:gd name="connsiteY11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1341100 w 12198350"/>
              <a:gd name="connsiteY3" fmla="*/ 4267200 h 6038850"/>
              <a:gd name="connsiteX4" fmla="*/ 10185400 w 12198350"/>
              <a:gd name="connsiteY4" fmla="*/ 4978400 h 6038850"/>
              <a:gd name="connsiteX5" fmla="*/ 8813800 w 12198350"/>
              <a:gd name="connsiteY5" fmla="*/ 5746750 h 6038850"/>
              <a:gd name="connsiteX6" fmla="*/ 7219950 w 12198350"/>
              <a:gd name="connsiteY6" fmla="*/ 6038850 h 6038850"/>
              <a:gd name="connsiteX7" fmla="*/ 4883150 w 12198350"/>
              <a:gd name="connsiteY7" fmla="*/ 5924550 h 6038850"/>
              <a:gd name="connsiteX8" fmla="*/ 3663950 w 12198350"/>
              <a:gd name="connsiteY8" fmla="*/ 5842000 h 6038850"/>
              <a:gd name="connsiteX9" fmla="*/ 1727200 w 12198350"/>
              <a:gd name="connsiteY9" fmla="*/ 5486400 h 6038850"/>
              <a:gd name="connsiteX10" fmla="*/ 0 w 12198350"/>
              <a:gd name="connsiteY10" fmla="*/ 5835650 h 6038850"/>
              <a:gd name="connsiteX11" fmla="*/ 0 w 12198350"/>
              <a:gd name="connsiteY11" fmla="*/ 0 h 6038850"/>
              <a:gd name="connsiteX0" fmla="*/ 0 w 12198350"/>
              <a:gd name="connsiteY0" fmla="*/ 0 h 6038850"/>
              <a:gd name="connsiteX1" fmla="*/ 12192000 w 12198350"/>
              <a:gd name="connsiteY1" fmla="*/ 0 h 6038850"/>
              <a:gd name="connsiteX2" fmla="*/ 12198350 w 12198350"/>
              <a:gd name="connsiteY2" fmla="*/ 3505200 h 6038850"/>
              <a:gd name="connsiteX3" fmla="*/ 11341100 w 12198350"/>
              <a:gd name="connsiteY3" fmla="*/ 4267200 h 6038850"/>
              <a:gd name="connsiteX4" fmla="*/ 10185400 w 12198350"/>
              <a:gd name="connsiteY4" fmla="*/ 4978400 h 6038850"/>
              <a:gd name="connsiteX5" fmla="*/ 8813800 w 12198350"/>
              <a:gd name="connsiteY5" fmla="*/ 5746750 h 6038850"/>
              <a:gd name="connsiteX6" fmla="*/ 7219950 w 12198350"/>
              <a:gd name="connsiteY6" fmla="*/ 6038850 h 6038850"/>
              <a:gd name="connsiteX7" fmla="*/ 4883150 w 12198350"/>
              <a:gd name="connsiteY7" fmla="*/ 5924550 h 6038850"/>
              <a:gd name="connsiteX8" fmla="*/ 3663950 w 12198350"/>
              <a:gd name="connsiteY8" fmla="*/ 5842000 h 6038850"/>
              <a:gd name="connsiteX9" fmla="*/ 1727200 w 12198350"/>
              <a:gd name="connsiteY9" fmla="*/ 5486400 h 6038850"/>
              <a:gd name="connsiteX10" fmla="*/ 0 w 12198350"/>
              <a:gd name="connsiteY10" fmla="*/ 5835650 h 6038850"/>
              <a:gd name="connsiteX11" fmla="*/ 0 w 12198350"/>
              <a:gd name="connsiteY11" fmla="*/ 0 h 603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8350" h="6038850">
                <a:moveTo>
                  <a:pt x="0" y="0"/>
                </a:moveTo>
                <a:lnTo>
                  <a:pt x="12192000" y="0"/>
                </a:lnTo>
                <a:cubicBezTo>
                  <a:pt x="12194117" y="1168400"/>
                  <a:pt x="12196233" y="2336800"/>
                  <a:pt x="12198350" y="3505200"/>
                </a:cubicBezTo>
                <a:cubicBezTo>
                  <a:pt x="11828992" y="3872442"/>
                  <a:pt x="11606741" y="4015317"/>
                  <a:pt x="11341100" y="4267200"/>
                </a:cubicBezTo>
                <a:cubicBezTo>
                  <a:pt x="11005609" y="4512733"/>
                  <a:pt x="10677525" y="4705350"/>
                  <a:pt x="10185400" y="4978400"/>
                </a:cubicBezTo>
                <a:cubicBezTo>
                  <a:pt x="9693275" y="5251450"/>
                  <a:pt x="9381067" y="5540375"/>
                  <a:pt x="8813800" y="5746750"/>
                </a:cubicBezTo>
                <a:lnTo>
                  <a:pt x="7219950" y="6038850"/>
                </a:lnTo>
                <a:lnTo>
                  <a:pt x="4883150" y="5924550"/>
                </a:lnTo>
                <a:lnTo>
                  <a:pt x="3663950" y="5842000"/>
                </a:lnTo>
                <a:lnTo>
                  <a:pt x="1727200" y="5486400"/>
                </a:lnTo>
                <a:lnTo>
                  <a:pt x="0" y="58356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60000"/>
                </a:srgbClr>
              </a:gs>
              <a:gs pos="100000">
                <a:srgbClr val="000000">
                  <a:alpha val="0"/>
                </a:srgbClr>
              </a:gs>
              <a:gs pos="68000">
                <a:srgbClr val="000000">
                  <a:alpha val="40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060" name="Group 205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7877F35-B611-BF8B-C10B-54A5344F1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700" dirty="0" err="1">
                <a:solidFill>
                  <a:srgbClr val="FFFFFF"/>
                </a:solidFill>
              </a:rPr>
              <a:t>Opgave</a:t>
            </a:r>
            <a:r>
              <a:rPr lang="en-US" sz="6700" dirty="0">
                <a:solidFill>
                  <a:srgbClr val="FFFFFF"/>
                </a:solidFill>
              </a:rPr>
              <a:t> om </a:t>
            </a:r>
            <a:r>
              <a:rPr lang="en-US" sz="6700" dirty="0" err="1">
                <a:solidFill>
                  <a:srgbClr val="FFFFFF"/>
                </a:solidFill>
              </a:rPr>
              <a:t>balancen</a:t>
            </a:r>
            <a:r>
              <a:rPr lang="en-US" sz="6700" dirty="0">
                <a:solidFill>
                  <a:srgbClr val="FFFFFF"/>
                </a:solidFill>
              </a:rPr>
              <a:t> </a:t>
            </a:r>
            <a:r>
              <a:rPr lang="en-US" sz="6700" dirty="0" err="1">
                <a:solidFill>
                  <a:srgbClr val="FFFFFF"/>
                </a:solidFill>
              </a:rPr>
              <a:t>og</a:t>
            </a:r>
            <a:r>
              <a:rPr lang="en-US" sz="6700" dirty="0">
                <a:solidFill>
                  <a:srgbClr val="FFFFFF"/>
                </a:solidFill>
              </a:rPr>
              <a:t> </a:t>
            </a:r>
            <a:r>
              <a:rPr lang="en-US" sz="6700" dirty="0" err="1">
                <a:solidFill>
                  <a:srgbClr val="FFFFFF"/>
                </a:solidFill>
              </a:rPr>
              <a:t>afskrivninger</a:t>
            </a:r>
            <a:r>
              <a:rPr lang="en-US" sz="67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F389AE-F9EA-09CF-E9AC-1A4ACA506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3809999"/>
            <a:ext cx="7025753" cy="10127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FFFFFF"/>
                </a:solidFill>
              </a:rPr>
              <a:t>præsentation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F38A26-E48E-D85C-8B20-110BB3EB8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23439"/>
            <a:ext cx="5397631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​  </a:t>
            </a:r>
            <a:r>
              <a:rPr kumimoji="0" lang="da-DK" altLang="da-DK" sz="16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</a:t>
            </a:r>
            <a:r>
              <a: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da-DK" altLang="da-DK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r>
              <a: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​​ 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1F755451-77A5-9A04-2620-72B520B79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-1265238"/>
            <a:ext cx="14287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55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 descr="Pandora me">
            <a:extLst>
              <a:ext uri="{FF2B5EF4-FFF2-40B4-BE49-F238E27FC236}">
                <a16:creationId xmlns:a16="http://schemas.microsoft.com/office/drawing/2014/main" id="{820C7ED2-9083-4143-AF80-E528A38630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8D0ACA-DD43-485D-9BA4-B863B3D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z="4000" dirty="0"/>
              <a:t>Øvelse: </a:t>
            </a:r>
            <a:br>
              <a:rPr lang="da-DK" sz="4000" dirty="0"/>
            </a:br>
            <a:r>
              <a:rPr lang="da-DK" sz="4000" dirty="0"/>
              <a:t>Pandoras balance</a:t>
            </a:r>
            <a:endParaRPr lang="en-US" sz="41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7B3BF2-74FC-4E4C-BE75-80F0AB787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a-DK" sz="2000" dirty="0"/>
              <a:t>Lav opgave 5.6 s. 154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866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6DB22-9197-486E-B5B3-E974E021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er interesseret i en virksomheds regnskab?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115CDA3-AACF-47B2-BF67-58A501534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869" y="1517126"/>
            <a:ext cx="8008422" cy="497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68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728</Words>
  <Application>Microsoft Office PowerPoint</Application>
  <PresentationFormat>Widescreen</PresentationFormat>
  <Paragraphs>108</Paragraphs>
  <Slides>25</Slides>
  <Notes>9</Notes>
  <HiddenSlides>5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25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Calibri Light</vt:lpstr>
      <vt:lpstr>Google Sans</vt:lpstr>
      <vt:lpstr>Wingdings</vt:lpstr>
      <vt:lpstr>Office-tema</vt:lpstr>
      <vt:lpstr>1_Office-tema</vt:lpstr>
      <vt:lpstr>2_Office-tema</vt:lpstr>
      <vt:lpstr>Resultatopgørelse  og balance</vt:lpstr>
      <vt:lpstr>Krav til regnskabet </vt:lpstr>
      <vt:lpstr>Årsregnskabet</vt:lpstr>
      <vt:lpstr>(Indtægter kommer fra omsætning) Omkostninger er delt i to:</vt:lpstr>
      <vt:lpstr>Omkostninger</vt:lpstr>
      <vt:lpstr>Den artsopdelte resultatopgørelse</vt:lpstr>
      <vt:lpstr>Øvelse:  Den artsopdelte resultatopgørelse </vt:lpstr>
      <vt:lpstr>PowerPoint-præsentation</vt:lpstr>
      <vt:lpstr>PowerPoint-præsentation</vt:lpstr>
      <vt:lpstr>Den funktionsopdelte resultatopgørelse</vt:lpstr>
      <vt:lpstr>Øvelse:  Den funktionsopdelte resultatopgørelse </vt:lpstr>
      <vt:lpstr>Artsopdelt resultatopgørelse</vt:lpstr>
      <vt:lpstr>Funktionsopdelt resultatopgørelse </vt:lpstr>
      <vt:lpstr>PowerPoint-præsentation</vt:lpstr>
      <vt:lpstr>Balancen: værdier &amp; fremskaffelsen af dem</vt:lpstr>
      <vt:lpstr>Aktiver</vt:lpstr>
      <vt:lpstr>Passiver</vt:lpstr>
      <vt:lpstr>Walk and talk (5 min)</vt:lpstr>
      <vt:lpstr>PowerPoint-præsentation</vt:lpstr>
      <vt:lpstr>Afskrivninger (ikke del af lektien)</vt:lpstr>
      <vt:lpstr>Plan for afskrivninger</vt:lpstr>
      <vt:lpstr>Likviditetsbudget  (lektien)</vt:lpstr>
      <vt:lpstr>Opgave om balancen og afskrivninger </vt:lpstr>
      <vt:lpstr>Øvelse:  Pandoras balance</vt:lpstr>
      <vt:lpstr>Hvem er interesseret i en virksomheds regnskab?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Bach Pedersen</dc:creator>
  <cp:lastModifiedBy>Line Bach Pedersen</cp:lastModifiedBy>
  <cp:revision>1</cp:revision>
  <dcterms:created xsi:type="dcterms:W3CDTF">2025-01-16T09:11:04Z</dcterms:created>
  <dcterms:modified xsi:type="dcterms:W3CDTF">2025-01-29T10:18:06Z</dcterms:modified>
</cp:coreProperties>
</file>