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5"/>
  </p:notesMasterIdLst>
  <p:sldIdLst>
    <p:sldId id="256" r:id="rId3"/>
    <p:sldId id="285" r:id="rId4"/>
    <p:sldId id="259" r:id="rId5"/>
    <p:sldId id="257" r:id="rId6"/>
    <p:sldId id="279" r:id="rId7"/>
    <p:sldId id="271" r:id="rId8"/>
    <p:sldId id="280" r:id="rId9"/>
    <p:sldId id="281" r:id="rId10"/>
    <p:sldId id="282" r:id="rId11"/>
    <p:sldId id="283" r:id="rId12"/>
    <p:sldId id="286" r:id="rId13"/>
    <p:sldId id="284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664ABE-331E-44B3-A124-988F89941AB4}" v="32" dt="2025-01-24T09:29:51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57" autoAdjust="0"/>
  </p:normalViewPr>
  <p:slideViewPr>
    <p:cSldViewPr snapToGrid="0">
      <p:cViewPr varScale="1">
        <p:scale>
          <a:sx n="99" d="100"/>
          <a:sy n="99" d="100"/>
        </p:scale>
        <p:origin x="9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Bach Pedersen" userId="24c2cda2-fe33-49b9-8170-7d90734f430a" providerId="ADAL" clId="{46664ABE-331E-44B3-A124-988F89941AB4}"/>
    <pc:docChg chg="undo custSel addSld delSld modSld delMainMaster">
      <pc:chgData name="Line Bach Pedersen" userId="24c2cda2-fe33-49b9-8170-7d90734f430a" providerId="ADAL" clId="{46664ABE-331E-44B3-A124-988F89941AB4}" dt="2025-01-24T09:30:43.257" v="703" actId="688"/>
      <pc:docMkLst>
        <pc:docMk/>
      </pc:docMkLst>
      <pc:sldChg chg="add del">
        <pc:chgData name="Line Bach Pedersen" userId="24c2cda2-fe33-49b9-8170-7d90734f430a" providerId="ADAL" clId="{46664ABE-331E-44B3-A124-988F89941AB4}" dt="2025-01-23T12:27:41.356" v="9"/>
        <pc:sldMkLst>
          <pc:docMk/>
          <pc:sldMk cId="367707674" sldId="257"/>
        </pc:sldMkLst>
      </pc:sldChg>
      <pc:sldChg chg="add del">
        <pc:chgData name="Line Bach Pedersen" userId="24c2cda2-fe33-49b9-8170-7d90734f430a" providerId="ADAL" clId="{46664ABE-331E-44B3-A124-988F89941AB4}" dt="2025-01-23T12:27:41.356" v="9"/>
        <pc:sldMkLst>
          <pc:docMk/>
          <pc:sldMk cId="271277787" sldId="259"/>
        </pc:sldMkLst>
      </pc:sldChg>
      <pc:sldChg chg="addSp delSp modSp add del mod setBg delDesignElem modNotesTx">
        <pc:chgData name="Line Bach Pedersen" userId="24c2cda2-fe33-49b9-8170-7d90734f430a" providerId="ADAL" clId="{46664ABE-331E-44B3-A124-988F89941AB4}" dt="2025-01-23T12:57:50.370" v="503" actId="113"/>
        <pc:sldMkLst>
          <pc:docMk/>
          <pc:sldMk cId="2757941405" sldId="271"/>
        </pc:sldMkLst>
        <pc:spChg chg="mod">
          <ac:chgData name="Line Bach Pedersen" userId="24c2cda2-fe33-49b9-8170-7d90734f430a" providerId="ADAL" clId="{46664ABE-331E-44B3-A124-988F89941AB4}" dt="2025-01-23T12:57:50.370" v="503" actId="113"/>
          <ac:spMkLst>
            <pc:docMk/>
            <pc:sldMk cId="2757941405" sldId="271"/>
            <ac:spMk id="3" creationId="{FF72BCB4-172A-43FF-970B-4211C706A410}"/>
          </ac:spMkLst>
        </pc:spChg>
        <pc:cxnChg chg="add del">
          <ac:chgData name="Line Bach Pedersen" userId="24c2cda2-fe33-49b9-8170-7d90734f430a" providerId="ADAL" clId="{46664ABE-331E-44B3-A124-988F89941AB4}" dt="2025-01-23T12:30:59.608" v="16"/>
          <ac:cxnSpMkLst>
            <pc:docMk/>
            <pc:sldMk cId="2757941405" sldId="271"/>
            <ac:cxnSpMk id="71" creationId="{A7F400EE-A8A5-48AF-B4D6-291B52C6F0B0}"/>
          </ac:cxnSpMkLst>
        </pc:cxnChg>
      </pc:sldChg>
      <pc:sldChg chg="addSp delSp add del setBg delDesignElem">
        <pc:chgData name="Line Bach Pedersen" userId="24c2cda2-fe33-49b9-8170-7d90734f430a" providerId="ADAL" clId="{46664ABE-331E-44B3-A124-988F89941AB4}" dt="2025-01-23T12:35:23.526" v="19" actId="47"/>
        <pc:sldMkLst>
          <pc:docMk/>
          <pc:sldMk cId="265918987" sldId="272"/>
        </pc:sldMkLst>
        <pc:cxnChg chg="add del">
          <ac:chgData name="Line Bach Pedersen" userId="24c2cda2-fe33-49b9-8170-7d90734f430a" providerId="ADAL" clId="{46664ABE-331E-44B3-A124-988F89941AB4}" dt="2025-01-23T12:30:59.608" v="16"/>
          <ac:cxnSpMkLst>
            <pc:docMk/>
            <pc:sldMk cId="265918987" sldId="272"/>
            <ac:cxnSpMk id="71" creationId="{A7F400EE-A8A5-48AF-B4D6-291B52C6F0B0}"/>
          </ac:cxnSpMkLst>
        </pc:cxnChg>
      </pc:sldChg>
      <pc:sldChg chg="add del">
        <pc:chgData name="Line Bach Pedersen" userId="24c2cda2-fe33-49b9-8170-7d90734f430a" providerId="ADAL" clId="{46664ABE-331E-44B3-A124-988F89941AB4}" dt="2025-01-23T12:35:03.257" v="18" actId="47"/>
        <pc:sldMkLst>
          <pc:docMk/>
          <pc:sldMk cId="1033694402" sldId="273"/>
        </pc:sldMkLst>
      </pc:sldChg>
      <pc:sldChg chg="modSp del mod">
        <pc:chgData name="Line Bach Pedersen" userId="24c2cda2-fe33-49b9-8170-7d90734f430a" providerId="ADAL" clId="{46664ABE-331E-44B3-A124-988F89941AB4}" dt="2025-01-23T12:48:48.960" v="296" actId="47"/>
        <pc:sldMkLst>
          <pc:docMk/>
          <pc:sldMk cId="39256434" sldId="276"/>
        </pc:sldMkLst>
        <pc:spChg chg="mod">
          <ac:chgData name="Line Bach Pedersen" userId="24c2cda2-fe33-49b9-8170-7d90734f430a" providerId="ADAL" clId="{46664ABE-331E-44B3-A124-988F89941AB4}" dt="2025-01-23T12:26:36.550" v="5" actId="20577"/>
          <ac:spMkLst>
            <pc:docMk/>
            <pc:sldMk cId="39256434" sldId="276"/>
            <ac:spMk id="3" creationId="{E4B76FBF-6C38-E34B-8279-689A92FF1DD9}"/>
          </ac:spMkLst>
        </pc:spChg>
        <pc:spChg chg="mod">
          <ac:chgData name="Line Bach Pedersen" userId="24c2cda2-fe33-49b9-8170-7d90734f430a" providerId="ADAL" clId="{46664ABE-331E-44B3-A124-988F89941AB4}" dt="2025-01-23T12:26:43.285" v="6" actId="1076"/>
          <ac:spMkLst>
            <pc:docMk/>
            <pc:sldMk cId="39256434" sldId="276"/>
            <ac:spMk id="6" creationId="{0E43C6A8-EE06-DD55-6F89-AF2EA3617329}"/>
          </ac:spMkLst>
        </pc:spChg>
      </pc:sldChg>
      <pc:sldChg chg="add del">
        <pc:chgData name="Line Bach Pedersen" userId="24c2cda2-fe33-49b9-8170-7d90734f430a" providerId="ADAL" clId="{46664ABE-331E-44B3-A124-988F89941AB4}" dt="2025-01-23T12:28:23.761" v="12"/>
        <pc:sldMkLst>
          <pc:docMk/>
          <pc:sldMk cId="516229002" sldId="279"/>
        </pc:sldMkLst>
      </pc:sldChg>
      <pc:sldChg chg="addSp delSp modSp new mod setBg modNotesTx">
        <pc:chgData name="Line Bach Pedersen" userId="24c2cda2-fe33-49b9-8170-7d90734f430a" providerId="ADAL" clId="{46664ABE-331E-44B3-A124-988F89941AB4}" dt="2025-01-24T09:18:50.997" v="554" actId="20577"/>
        <pc:sldMkLst>
          <pc:docMk/>
          <pc:sldMk cId="2514505678" sldId="280"/>
        </pc:sldMkLst>
        <pc:spChg chg="add del">
          <ac:chgData name="Line Bach Pedersen" userId="24c2cda2-fe33-49b9-8170-7d90734f430a" providerId="ADAL" clId="{46664ABE-331E-44B3-A124-988F89941AB4}" dt="2025-01-23T12:36:15.727" v="23" actId="26606"/>
          <ac:spMkLst>
            <pc:docMk/>
            <pc:sldMk cId="2514505678" sldId="280"/>
            <ac:spMk id="2" creationId="{8088EA20-B2BB-6568-F5D8-4FE4E9630957}"/>
          </ac:spMkLst>
        </pc:spChg>
        <pc:spChg chg="del">
          <ac:chgData name="Line Bach Pedersen" userId="24c2cda2-fe33-49b9-8170-7d90734f430a" providerId="ADAL" clId="{46664ABE-331E-44B3-A124-988F89941AB4}" dt="2025-01-23T12:36:04.875" v="21"/>
          <ac:spMkLst>
            <pc:docMk/>
            <pc:sldMk cId="2514505678" sldId="280"/>
            <ac:spMk id="3" creationId="{A920D5FE-9A82-8261-7510-68EF2D9B9A4A}"/>
          </ac:spMkLst>
        </pc:spChg>
        <pc:spChg chg="add del">
          <ac:chgData name="Line Bach Pedersen" userId="24c2cda2-fe33-49b9-8170-7d90734f430a" providerId="ADAL" clId="{46664ABE-331E-44B3-A124-988F89941AB4}" dt="2025-01-23T12:36:15.727" v="23" actId="26606"/>
          <ac:spMkLst>
            <pc:docMk/>
            <pc:sldMk cId="2514505678" sldId="280"/>
            <ac:spMk id="1031" creationId="{42A4FC2C-047E-45A5-965D-8E1E3BF09BC6}"/>
          </ac:spMkLst>
        </pc:spChg>
        <pc:picChg chg="add mod">
          <ac:chgData name="Line Bach Pedersen" userId="24c2cda2-fe33-49b9-8170-7d90734f430a" providerId="ADAL" clId="{46664ABE-331E-44B3-A124-988F89941AB4}" dt="2025-01-23T12:38:11.611" v="73" actId="1076"/>
          <ac:picMkLst>
            <pc:docMk/>
            <pc:sldMk cId="2514505678" sldId="280"/>
            <ac:picMk id="1026" creationId="{E64D3374-E037-0B24-888C-BBD43614902E}"/>
          </ac:picMkLst>
        </pc:picChg>
      </pc:sldChg>
      <pc:sldChg chg="addSp delSp modSp new mod">
        <pc:chgData name="Line Bach Pedersen" userId="24c2cda2-fe33-49b9-8170-7d90734f430a" providerId="ADAL" clId="{46664ABE-331E-44B3-A124-988F89941AB4}" dt="2025-01-24T09:19:58.951" v="555" actId="9405"/>
        <pc:sldMkLst>
          <pc:docMk/>
          <pc:sldMk cId="226290160" sldId="281"/>
        </pc:sldMkLst>
        <pc:spChg chg="mod">
          <ac:chgData name="Line Bach Pedersen" userId="24c2cda2-fe33-49b9-8170-7d90734f430a" providerId="ADAL" clId="{46664ABE-331E-44B3-A124-988F89941AB4}" dt="2025-01-23T12:41:05.255" v="93" actId="20577"/>
          <ac:spMkLst>
            <pc:docMk/>
            <pc:sldMk cId="226290160" sldId="281"/>
            <ac:spMk id="2" creationId="{DD2A9921-8A5B-5C18-95AA-02C761D5C1D0}"/>
          </ac:spMkLst>
        </pc:spChg>
        <pc:spChg chg="del">
          <ac:chgData name="Line Bach Pedersen" userId="24c2cda2-fe33-49b9-8170-7d90734f430a" providerId="ADAL" clId="{46664ABE-331E-44B3-A124-988F89941AB4}" dt="2025-01-23T12:46:16.906" v="182" actId="478"/>
          <ac:spMkLst>
            <pc:docMk/>
            <pc:sldMk cId="226290160" sldId="281"/>
            <ac:spMk id="3" creationId="{A3D8217F-423B-B9AA-FF85-CF1DA28CE0D8}"/>
          </ac:spMkLst>
        </pc:spChg>
        <pc:picChg chg="add mod modCrop">
          <ac:chgData name="Line Bach Pedersen" userId="24c2cda2-fe33-49b9-8170-7d90734f430a" providerId="ADAL" clId="{46664ABE-331E-44B3-A124-988F89941AB4}" dt="2025-01-23T12:46:37.188" v="189" actId="14100"/>
          <ac:picMkLst>
            <pc:docMk/>
            <pc:sldMk cId="226290160" sldId="281"/>
            <ac:picMk id="5" creationId="{AA3CB744-DAE9-1039-DC21-2E13455DEE91}"/>
          </ac:picMkLst>
        </pc:picChg>
        <pc:picChg chg="add mod">
          <ac:chgData name="Line Bach Pedersen" userId="24c2cda2-fe33-49b9-8170-7d90734f430a" providerId="ADAL" clId="{46664ABE-331E-44B3-A124-988F89941AB4}" dt="2025-01-23T12:46:21.660" v="185" actId="14100"/>
          <ac:picMkLst>
            <pc:docMk/>
            <pc:sldMk cId="226290160" sldId="281"/>
            <ac:picMk id="6" creationId="{7D8A3CDA-4BC5-6848-D003-850D7AC8DF2A}"/>
          </ac:picMkLst>
        </pc:picChg>
        <pc:inkChg chg="add">
          <ac:chgData name="Line Bach Pedersen" userId="24c2cda2-fe33-49b9-8170-7d90734f430a" providerId="ADAL" clId="{46664ABE-331E-44B3-A124-988F89941AB4}" dt="2025-01-24T09:19:58.951" v="555" actId="9405"/>
          <ac:inkMkLst>
            <pc:docMk/>
            <pc:sldMk cId="226290160" sldId="281"/>
            <ac:inkMk id="3" creationId="{C650638C-2009-847B-C479-6B504DFB007A}"/>
          </ac:inkMkLst>
        </pc:inkChg>
        <pc:inkChg chg="add">
          <ac:chgData name="Line Bach Pedersen" userId="24c2cda2-fe33-49b9-8170-7d90734f430a" providerId="ADAL" clId="{46664ABE-331E-44B3-A124-988F89941AB4}" dt="2025-01-23T12:48:00.251" v="291" actId="9405"/>
          <ac:inkMkLst>
            <pc:docMk/>
            <pc:sldMk cId="226290160" sldId="281"/>
            <ac:inkMk id="7" creationId="{5DCDFA7C-A706-F9F6-BA76-EDDAB115F90A}"/>
          </ac:inkMkLst>
        </pc:inkChg>
      </pc:sldChg>
      <pc:sldChg chg="addSp delSp modSp new mod">
        <pc:chgData name="Line Bach Pedersen" userId="24c2cda2-fe33-49b9-8170-7d90734f430a" providerId="ADAL" clId="{46664ABE-331E-44B3-A124-988F89941AB4}" dt="2025-01-24T09:20:11.828" v="556" actId="9405"/>
        <pc:sldMkLst>
          <pc:docMk/>
          <pc:sldMk cId="370239293" sldId="282"/>
        </pc:sldMkLst>
        <pc:spChg chg="mod">
          <ac:chgData name="Line Bach Pedersen" userId="24c2cda2-fe33-49b9-8170-7d90734f430a" providerId="ADAL" clId="{46664ABE-331E-44B3-A124-988F89941AB4}" dt="2025-01-23T12:41:13.379" v="119" actId="20577"/>
          <ac:spMkLst>
            <pc:docMk/>
            <pc:sldMk cId="370239293" sldId="282"/>
            <ac:spMk id="2" creationId="{D712D7A7-9DF2-B839-D1E7-4290A9724D9A}"/>
          </ac:spMkLst>
        </pc:spChg>
        <pc:spChg chg="del">
          <ac:chgData name="Line Bach Pedersen" userId="24c2cda2-fe33-49b9-8170-7d90734f430a" providerId="ADAL" clId="{46664ABE-331E-44B3-A124-988F89941AB4}" dt="2025-01-23T12:46:52.548" v="193" actId="478"/>
          <ac:spMkLst>
            <pc:docMk/>
            <pc:sldMk cId="370239293" sldId="282"/>
            <ac:spMk id="3" creationId="{E1B15B14-8442-40F8-F1AF-D55CF3DEAB6F}"/>
          </ac:spMkLst>
        </pc:spChg>
        <pc:picChg chg="add mod modCrop">
          <ac:chgData name="Line Bach Pedersen" userId="24c2cda2-fe33-49b9-8170-7d90734f430a" providerId="ADAL" clId="{46664ABE-331E-44B3-A124-988F89941AB4}" dt="2025-01-23T12:47:06.596" v="212" actId="1036"/>
          <ac:picMkLst>
            <pc:docMk/>
            <pc:sldMk cId="370239293" sldId="282"/>
            <ac:picMk id="5" creationId="{D865F9A9-E0DD-4F40-A485-8ECB5CB9EE1A}"/>
          </ac:picMkLst>
        </pc:picChg>
        <pc:picChg chg="add mod">
          <ac:chgData name="Line Bach Pedersen" userId="24c2cda2-fe33-49b9-8170-7d90734f430a" providerId="ADAL" clId="{46664ABE-331E-44B3-A124-988F89941AB4}" dt="2025-01-23T12:47:09.397" v="213" actId="14100"/>
          <ac:picMkLst>
            <pc:docMk/>
            <pc:sldMk cId="370239293" sldId="282"/>
            <ac:picMk id="6" creationId="{C6EF0B54-845D-B773-AFFE-527FF7721D0F}"/>
          </ac:picMkLst>
        </pc:picChg>
        <pc:inkChg chg="add">
          <ac:chgData name="Line Bach Pedersen" userId="24c2cda2-fe33-49b9-8170-7d90734f430a" providerId="ADAL" clId="{46664ABE-331E-44B3-A124-988F89941AB4}" dt="2025-01-24T09:20:11.828" v="556" actId="9405"/>
          <ac:inkMkLst>
            <pc:docMk/>
            <pc:sldMk cId="370239293" sldId="282"/>
            <ac:inkMk id="3" creationId="{F66F1CB2-3BC0-F151-C2FF-32EA1C0B5AB4}"/>
          </ac:inkMkLst>
        </pc:inkChg>
        <pc:inkChg chg="add del">
          <ac:chgData name="Line Bach Pedersen" userId="24c2cda2-fe33-49b9-8170-7d90734f430a" providerId="ADAL" clId="{46664ABE-331E-44B3-A124-988F89941AB4}" dt="2025-01-23T12:48:06.205" v="293"/>
          <ac:inkMkLst>
            <pc:docMk/>
            <pc:sldMk cId="370239293" sldId="282"/>
            <ac:inkMk id="7" creationId="{31C95A3A-45B1-899C-7578-D1F90CF68F76}"/>
          </ac:inkMkLst>
        </pc:inkChg>
        <pc:inkChg chg="add">
          <ac:chgData name="Line Bach Pedersen" userId="24c2cda2-fe33-49b9-8170-7d90734f430a" providerId="ADAL" clId="{46664ABE-331E-44B3-A124-988F89941AB4}" dt="2025-01-23T12:48:06.205" v="293"/>
          <ac:inkMkLst>
            <pc:docMk/>
            <pc:sldMk cId="370239293" sldId="282"/>
            <ac:inkMk id="8" creationId="{4AB2E2B2-0AA2-F1AD-BD66-ADC29D9FBDC3}"/>
          </ac:inkMkLst>
        </pc:inkChg>
        <pc:inkChg chg="add">
          <ac:chgData name="Line Bach Pedersen" userId="24c2cda2-fe33-49b9-8170-7d90734f430a" providerId="ADAL" clId="{46664ABE-331E-44B3-A124-988F89941AB4}" dt="2025-01-23T12:48:08.010" v="294" actId="9405"/>
          <ac:inkMkLst>
            <pc:docMk/>
            <pc:sldMk cId="370239293" sldId="282"/>
            <ac:inkMk id="9" creationId="{A131C59E-31DB-4F3D-80D2-6ADB742E0137}"/>
          </ac:inkMkLst>
        </pc:inkChg>
      </pc:sldChg>
      <pc:sldChg chg="addSp delSp modSp new mod">
        <pc:chgData name="Line Bach Pedersen" userId="24c2cda2-fe33-49b9-8170-7d90734f430a" providerId="ADAL" clId="{46664ABE-331E-44B3-A124-988F89941AB4}" dt="2025-01-24T09:20:23.460" v="557" actId="9405"/>
        <pc:sldMkLst>
          <pc:docMk/>
          <pc:sldMk cId="2918067325" sldId="283"/>
        </pc:sldMkLst>
        <pc:spChg chg="mod">
          <ac:chgData name="Line Bach Pedersen" userId="24c2cda2-fe33-49b9-8170-7d90734f430a" providerId="ADAL" clId="{46664ABE-331E-44B3-A124-988F89941AB4}" dt="2025-01-23T12:41:19.582" v="134" actId="20577"/>
          <ac:spMkLst>
            <pc:docMk/>
            <pc:sldMk cId="2918067325" sldId="283"/>
            <ac:spMk id="2" creationId="{9206A8D7-0BDE-C790-A26C-3E8333E418F7}"/>
          </ac:spMkLst>
        </pc:spChg>
        <pc:spChg chg="del">
          <ac:chgData name="Line Bach Pedersen" userId="24c2cda2-fe33-49b9-8170-7d90734f430a" providerId="ADAL" clId="{46664ABE-331E-44B3-A124-988F89941AB4}" dt="2025-01-23T12:47:21.960" v="214" actId="478"/>
          <ac:spMkLst>
            <pc:docMk/>
            <pc:sldMk cId="2918067325" sldId="283"/>
            <ac:spMk id="3" creationId="{70717CD0-101B-1889-8F9B-E2D4B89BAF6C}"/>
          </ac:spMkLst>
        </pc:spChg>
        <pc:picChg chg="add mod modCrop">
          <ac:chgData name="Line Bach Pedersen" userId="24c2cda2-fe33-49b9-8170-7d90734f430a" providerId="ADAL" clId="{46664ABE-331E-44B3-A124-988F89941AB4}" dt="2025-01-23T12:47:46.526" v="290" actId="14100"/>
          <ac:picMkLst>
            <pc:docMk/>
            <pc:sldMk cId="2918067325" sldId="283"/>
            <ac:picMk id="5" creationId="{4C7588A2-AEBA-FB4F-359B-7CF65E622E18}"/>
          </ac:picMkLst>
        </pc:picChg>
        <pc:picChg chg="add mod">
          <ac:chgData name="Line Bach Pedersen" userId="24c2cda2-fe33-49b9-8170-7d90734f430a" providerId="ADAL" clId="{46664ABE-331E-44B3-A124-988F89941AB4}" dt="2025-01-23T12:47:34.686" v="287" actId="14100"/>
          <ac:picMkLst>
            <pc:docMk/>
            <pc:sldMk cId="2918067325" sldId="283"/>
            <ac:picMk id="6" creationId="{64F4C659-9322-1CF0-999F-0B8EE17D038C}"/>
          </ac:picMkLst>
        </pc:picChg>
        <pc:inkChg chg="add">
          <ac:chgData name="Line Bach Pedersen" userId="24c2cda2-fe33-49b9-8170-7d90734f430a" providerId="ADAL" clId="{46664ABE-331E-44B3-A124-988F89941AB4}" dt="2025-01-24T09:20:23.460" v="557" actId="9405"/>
          <ac:inkMkLst>
            <pc:docMk/>
            <pc:sldMk cId="2918067325" sldId="283"/>
            <ac:inkMk id="3" creationId="{A17C72BE-2BCE-ED0F-F3DF-B9EF2F517BE2}"/>
          </ac:inkMkLst>
        </pc:inkChg>
        <pc:inkChg chg="add">
          <ac:chgData name="Line Bach Pedersen" userId="24c2cda2-fe33-49b9-8170-7d90734f430a" providerId="ADAL" clId="{46664ABE-331E-44B3-A124-988F89941AB4}" dt="2025-01-23T12:48:12.232" v="295" actId="9405"/>
          <ac:inkMkLst>
            <pc:docMk/>
            <pc:sldMk cId="2918067325" sldId="283"/>
            <ac:inkMk id="7" creationId="{2A9EAB7A-BD5D-A87B-55E9-46A349224F8B}"/>
          </ac:inkMkLst>
        </pc:inkChg>
      </pc:sldChg>
      <pc:sldChg chg="addSp delSp modSp new mod">
        <pc:chgData name="Line Bach Pedersen" userId="24c2cda2-fe33-49b9-8170-7d90734f430a" providerId="ADAL" clId="{46664ABE-331E-44B3-A124-988F89941AB4}" dt="2025-01-24T09:21:10.344" v="558" actId="478"/>
        <pc:sldMkLst>
          <pc:docMk/>
          <pc:sldMk cId="776818746" sldId="284"/>
        </pc:sldMkLst>
        <pc:spChg chg="mod">
          <ac:chgData name="Line Bach Pedersen" userId="24c2cda2-fe33-49b9-8170-7d90734f430a" providerId="ADAL" clId="{46664ABE-331E-44B3-A124-988F89941AB4}" dt="2025-01-23T12:45:13.711" v="163" actId="20577"/>
          <ac:spMkLst>
            <pc:docMk/>
            <pc:sldMk cId="776818746" sldId="284"/>
            <ac:spMk id="2" creationId="{7E061DC0-70A7-6837-E7E4-E4043690E014}"/>
          </ac:spMkLst>
        </pc:spChg>
        <pc:spChg chg="del">
          <ac:chgData name="Line Bach Pedersen" userId="24c2cda2-fe33-49b9-8170-7d90734f430a" providerId="ADAL" clId="{46664ABE-331E-44B3-A124-988F89941AB4}" dt="2025-01-24T09:21:10.344" v="558" actId="478"/>
          <ac:spMkLst>
            <pc:docMk/>
            <pc:sldMk cId="776818746" sldId="284"/>
            <ac:spMk id="3" creationId="{9896EF83-EC6B-A88C-6F0D-2C09933B727B}"/>
          </ac:spMkLst>
        </pc:spChg>
        <pc:picChg chg="add mod">
          <ac:chgData name="Line Bach Pedersen" userId="24c2cda2-fe33-49b9-8170-7d90734f430a" providerId="ADAL" clId="{46664ABE-331E-44B3-A124-988F89941AB4}" dt="2025-01-23T12:45:45.284" v="176" actId="1076"/>
          <ac:picMkLst>
            <pc:docMk/>
            <pc:sldMk cId="776818746" sldId="284"/>
            <ac:picMk id="4" creationId="{F9AC5593-F180-EA33-2446-D95A316612B3}"/>
          </ac:picMkLst>
        </pc:picChg>
        <pc:picChg chg="add mod">
          <ac:chgData name="Line Bach Pedersen" userId="24c2cda2-fe33-49b9-8170-7d90734f430a" providerId="ADAL" clId="{46664ABE-331E-44B3-A124-988F89941AB4}" dt="2025-01-23T12:45:34.400" v="173" actId="1036"/>
          <ac:picMkLst>
            <pc:docMk/>
            <pc:sldMk cId="776818746" sldId="284"/>
            <ac:picMk id="5" creationId="{4329EC22-56E7-5862-5BA5-32295E6E36DC}"/>
          </ac:picMkLst>
        </pc:picChg>
      </pc:sldChg>
      <pc:sldChg chg="delSp add mod">
        <pc:chgData name="Line Bach Pedersen" userId="24c2cda2-fe33-49b9-8170-7d90734f430a" providerId="ADAL" clId="{46664ABE-331E-44B3-A124-988F89941AB4}" dt="2025-01-24T09:16:54.709" v="507" actId="478"/>
        <pc:sldMkLst>
          <pc:docMk/>
          <pc:sldMk cId="2353459497" sldId="285"/>
        </pc:sldMkLst>
        <pc:spChg chg="del">
          <ac:chgData name="Line Bach Pedersen" userId="24c2cda2-fe33-49b9-8170-7d90734f430a" providerId="ADAL" clId="{46664ABE-331E-44B3-A124-988F89941AB4}" dt="2025-01-24T09:16:51.320" v="506" actId="478"/>
          <ac:spMkLst>
            <pc:docMk/>
            <pc:sldMk cId="2353459497" sldId="285"/>
            <ac:spMk id="3" creationId="{EE9AED3A-CD3F-3842-3852-89692F73E5A4}"/>
          </ac:spMkLst>
        </pc:spChg>
        <pc:spChg chg="del">
          <ac:chgData name="Line Bach Pedersen" userId="24c2cda2-fe33-49b9-8170-7d90734f430a" providerId="ADAL" clId="{46664ABE-331E-44B3-A124-988F89941AB4}" dt="2025-01-24T09:16:54.709" v="507" actId="478"/>
          <ac:spMkLst>
            <pc:docMk/>
            <pc:sldMk cId="2353459497" sldId="285"/>
            <ac:spMk id="6" creationId="{9762A715-C544-1AB4-3F3F-B1380E25B42A}"/>
          </ac:spMkLst>
        </pc:spChg>
        <pc:inkChg chg="del">
          <ac:chgData name="Line Bach Pedersen" userId="24c2cda2-fe33-49b9-8170-7d90734f430a" providerId="ADAL" clId="{46664ABE-331E-44B3-A124-988F89941AB4}" dt="2025-01-24T09:16:49.266" v="505" actId="478"/>
          <ac:inkMkLst>
            <pc:docMk/>
            <pc:sldMk cId="2353459497" sldId="285"/>
            <ac:inkMk id="4" creationId="{7FD9CCEE-B3A9-A000-1969-FA56ADE25252}"/>
          </ac:inkMkLst>
        </pc:inkChg>
      </pc:sldChg>
      <pc:sldChg chg="addSp delSp modSp add del mod setBg modAnim delDesignElem chgLayout modNotesTx">
        <pc:chgData name="Line Bach Pedersen" userId="24c2cda2-fe33-49b9-8170-7d90734f430a" providerId="ADAL" clId="{46664ABE-331E-44B3-A124-988F89941AB4}" dt="2025-01-24T09:30:43.257" v="703" actId="688"/>
        <pc:sldMkLst>
          <pc:docMk/>
          <pc:sldMk cId="2202425245" sldId="286"/>
        </pc:sldMkLst>
        <pc:spChg chg="add del mod ord">
          <ac:chgData name="Line Bach Pedersen" userId="24c2cda2-fe33-49b9-8170-7d90734f430a" providerId="ADAL" clId="{46664ABE-331E-44B3-A124-988F89941AB4}" dt="2025-01-24T09:27:09.216" v="598" actId="700"/>
          <ac:spMkLst>
            <pc:docMk/>
            <pc:sldMk cId="2202425245" sldId="286"/>
            <ac:spMk id="2" creationId="{227770A4-5080-77B6-FA4C-1D5D1115E79D}"/>
          </ac:spMkLst>
        </pc:spChg>
        <pc:spChg chg="add mod">
          <ac:chgData name="Line Bach Pedersen" userId="24c2cda2-fe33-49b9-8170-7d90734f430a" providerId="ADAL" clId="{46664ABE-331E-44B3-A124-988F89941AB4}" dt="2025-01-24T09:27:39.211" v="626" actId="2085"/>
          <ac:spMkLst>
            <pc:docMk/>
            <pc:sldMk cId="2202425245" sldId="286"/>
            <ac:spMk id="3" creationId="{61A896A6-3962-D08D-5D7F-34F512B463EC}"/>
          </ac:spMkLst>
        </pc:spChg>
        <pc:spChg chg="add mod">
          <ac:chgData name="Line Bach Pedersen" userId="24c2cda2-fe33-49b9-8170-7d90734f430a" providerId="ADAL" clId="{46664ABE-331E-44B3-A124-988F89941AB4}" dt="2025-01-24T09:30:43.257" v="703" actId="688"/>
          <ac:spMkLst>
            <pc:docMk/>
            <pc:sldMk cId="2202425245" sldId="286"/>
            <ac:spMk id="4" creationId="{46650A32-466D-6403-AFB2-D773380ABD4C}"/>
          </ac:spMkLst>
        </pc:spChg>
        <pc:spChg chg="add mod">
          <ac:chgData name="Line Bach Pedersen" userId="24c2cda2-fe33-49b9-8170-7d90734f430a" providerId="ADAL" clId="{46664ABE-331E-44B3-A124-988F89941AB4}" dt="2025-01-24T09:30:26.705" v="699" actId="1076"/>
          <ac:spMkLst>
            <pc:docMk/>
            <pc:sldMk cId="2202425245" sldId="286"/>
            <ac:spMk id="5" creationId="{5E1010FC-5D59-8712-24C2-F39E6B52827C}"/>
          </ac:spMkLst>
        </pc:spChg>
        <pc:spChg chg="add del">
          <ac:chgData name="Line Bach Pedersen" userId="24c2cda2-fe33-49b9-8170-7d90734f430a" providerId="ADAL" clId="{46664ABE-331E-44B3-A124-988F89941AB4}" dt="2025-01-24T09:27:06.856" v="594" actId="26606"/>
          <ac:spMkLst>
            <pc:docMk/>
            <pc:sldMk cId="2202425245" sldId="286"/>
            <ac:spMk id="2052" creationId="{37C89E4B-3C9F-44B9-8B86-D9E3D112D8EC}"/>
          </ac:spMkLst>
        </pc:spChg>
        <pc:spChg chg="add del">
          <ac:chgData name="Line Bach Pedersen" userId="24c2cda2-fe33-49b9-8170-7d90734f430a" providerId="ADAL" clId="{46664ABE-331E-44B3-A124-988F89941AB4}" dt="2025-01-24T09:27:09.216" v="598" actId="700"/>
          <ac:spMkLst>
            <pc:docMk/>
            <pc:sldMk cId="2202425245" sldId="286"/>
            <ac:spMk id="2055" creationId="{3DAD86CA-8235-409B-982B-5E7A033E2392}"/>
          </ac:spMkLst>
        </pc:spChg>
        <pc:spChg chg="add del">
          <ac:chgData name="Line Bach Pedersen" userId="24c2cda2-fe33-49b9-8170-7d90734f430a" providerId="ADAL" clId="{46664ABE-331E-44B3-A124-988F89941AB4}" dt="2025-01-24T09:27:09.216" v="598" actId="700"/>
          <ac:spMkLst>
            <pc:docMk/>
            <pc:sldMk cId="2202425245" sldId="286"/>
            <ac:spMk id="2057" creationId="{9F234FBA-3501-47B4-AE0C-AA4AFBC8F603}"/>
          </ac:spMkLst>
        </pc:spChg>
        <pc:spChg chg="add del">
          <ac:chgData name="Line Bach Pedersen" userId="24c2cda2-fe33-49b9-8170-7d90734f430a" providerId="ADAL" clId="{46664ABE-331E-44B3-A124-988F89941AB4}" dt="2025-01-24T09:27:09.216" v="598" actId="700"/>
          <ac:spMkLst>
            <pc:docMk/>
            <pc:sldMk cId="2202425245" sldId="286"/>
            <ac:spMk id="2059" creationId="{B5EF893B-0491-416E-9D33-BADE9600792A}"/>
          </ac:spMkLst>
        </pc:spChg>
        <pc:picChg chg="mod ord">
          <ac:chgData name="Line Bach Pedersen" userId="24c2cda2-fe33-49b9-8170-7d90734f430a" providerId="ADAL" clId="{46664ABE-331E-44B3-A124-988F89941AB4}" dt="2025-01-24T09:27:09.216" v="598" actId="700"/>
          <ac:picMkLst>
            <pc:docMk/>
            <pc:sldMk cId="2202425245" sldId="286"/>
            <ac:picMk id="2050" creationId="{6FD6ABF6-477B-497D-F570-01FABE9A44D7}"/>
          </ac:picMkLst>
        </pc:picChg>
        <pc:cxnChg chg="add del">
          <ac:chgData name="Line Bach Pedersen" userId="24c2cda2-fe33-49b9-8170-7d90734f430a" providerId="ADAL" clId="{46664ABE-331E-44B3-A124-988F89941AB4}" dt="2025-01-24T09:27:06.856" v="594" actId="26606"/>
          <ac:cxnSpMkLst>
            <pc:docMk/>
            <pc:sldMk cId="2202425245" sldId="286"/>
            <ac:cxnSpMk id="2053" creationId="{AA2EAA10-076F-46BD-8F0F-B9A2FB77A85C}"/>
          </ac:cxnSpMkLst>
        </pc:cxnChg>
        <pc:cxnChg chg="add del">
          <ac:chgData name="Line Bach Pedersen" userId="24c2cda2-fe33-49b9-8170-7d90734f430a" providerId="ADAL" clId="{46664ABE-331E-44B3-A124-988F89941AB4}" dt="2025-01-24T09:27:06.856" v="594" actId="26606"/>
          <ac:cxnSpMkLst>
            <pc:docMk/>
            <pc:sldMk cId="2202425245" sldId="286"/>
            <ac:cxnSpMk id="2054" creationId="{D891E407-403B-4764-86C9-33A56D3BCAA3}"/>
          </ac:cxnSpMkLst>
        </pc:cxnChg>
        <pc:cxnChg chg="add del">
          <ac:chgData name="Line Bach Pedersen" userId="24c2cda2-fe33-49b9-8170-7d90734f430a" providerId="ADAL" clId="{46664ABE-331E-44B3-A124-988F89941AB4}" dt="2025-01-24T09:27:09.216" v="598" actId="700"/>
          <ac:cxnSpMkLst>
            <pc:docMk/>
            <pc:sldMk cId="2202425245" sldId="286"/>
            <ac:cxnSpMk id="2061" creationId="{469F4FF8-F8B0-4630-BA1B-0D8B324CD5FF}"/>
          </ac:cxnSpMkLst>
        </pc:cxnChg>
      </pc:sldChg>
      <pc:sldMasterChg chg="del delSldLayout">
        <pc:chgData name="Line Bach Pedersen" userId="24c2cda2-fe33-49b9-8170-7d90734f430a" providerId="ADAL" clId="{46664ABE-331E-44B3-A124-988F89941AB4}" dt="2025-01-23T12:48:48.960" v="296" actId="47"/>
        <pc:sldMasterMkLst>
          <pc:docMk/>
          <pc:sldMasterMk cId="3561432300" sldId="2147483660"/>
        </pc:sldMasterMkLst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1016577740" sldId="2147483661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3025289735" sldId="2147483662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2806786795" sldId="2147483663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1029437818" sldId="2147483664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3594088989" sldId="2147483665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3106509561" sldId="2147483666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2125878605" sldId="2147483667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2904391954" sldId="2147483668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378798287" sldId="2147483669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3196770218" sldId="2147483670"/>
          </pc:sldLayoutMkLst>
        </pc:sldLayoutChg>
        <pc:sldLayoutChg chg="del">
          <pc:chgData name="Line Bach Pedersen" userId="24c2cda2-fe33-49b9-8170-7d90734f430a" providerId="ADAL" clId="{46664ABE-331E-44B3-A124-988F89941AB4}" dt="2025-01-23T12:48:48.960" v="296" actId="47"/>
          <pc:sldLayoutMkLst>
            <pc:docMk/>
            <pc:sldMasterMk cId="3561432300" sldId="2147483660"/>
            <pc:sldLayoutMk cId="2592238264" sldId="214748367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150.06567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2T13:35:10.1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28608 11024 261 0,'0'17'0'0,"19"0"183"0,-19 1-183 15,17 18 0-15,1 34 0 16,-1 0 0-16,-17 1 0 0,0-1 0 15,0 2 0-15,0-20 130 16,-17 20-130-16,17-3 0 0,0-16 0 16,0 1 0-16,-18-2 0 15,18-34 0-15,0 17 0 16,0-35 0-16,0 19 0 16,-17-19 0-16,17 0 106 0,0 0-106 15,0 0 0-15,0-19 0 16,0 19 0-16,0-18 0 0,0 1 0 15,0-1 72-15,0-18-72 16,-19 2 0-16,19-2 0 16,19-17 0-16,-19 1 0 0,0 16 0 15,0 1 0-15,17 0 0 16,-17 0 0-16,0 0 19 0,18 16-19 16,-18 1 0-1,17 1 0-15,-17-1 0 0,0 1 0 16,17 17 0-16,-17-18 0 0,0 18 0 15,0-17 18-15,0 17-18 16,0-17 0-16,0 17 0 16,0-18 0-16,0-1 0 15,0 2 0-15,0-1 10 0,0 1-10 16,0-1 0-16,0 1 0 16,0-18 0-16,0 17 0 0,0-18 0 15,0 18 0-15,0 1 0 16,-17 0 0-16,17-18 10 15,0 17-10-15,0 1 0 0,-17-2 0 16,17 1 0-16,0 1 0 16,0-1 0-16,17 1 0 15,-17 17 3-15,0-18-3 0,0 18 0 16,0 0 0-16,0-17 0 16,0 17 0-16,0 0 0 0,0 0 0 15,0 0 0-15,0-18 1 16,0 18-1-16,17 0 0 0,-17 0 0 15,0 0 0-15,0 0 0 16,0 0 0 0,0 0 0-16,0 0 10 0,0 0-10 15,0 0 0-15,0 0 0 0,0 0 0 16,0 18 0-16,0-18 0 16,0 17 0-16,0 1 0 0,0-1 0 15,18 18 0 1,-18 19 7-16,17-19-7 0,-17 17 0 15,19 2 0-15,-19-19 0 16,16 18 0-16,3-18 0 16,-1 1 0-16,-18-1 0 0,18 0 0 15,-2 0 11-15,-16-18-11 16,19-17 0-16,-19 18 0 0,17-18 0 16,-17-18 0-1,18 18 0-15,-1-17 0 0,1-18 0 16,17-35 0-16,-35-1 0 0,36 18 15 15,-36-1-15-15,17-15 0 0,0 16 0 16,1-1 0-16,17 19 0 16,-16 0 0-1,-2 35 0-15,1 0 6 0,-18 0-6 16,18 18 0-16,-1-1 0 16,1 18 0-16,17 19 0 0,-35-1 0 0,0 16 0 15,17 3 0-15,-17-2 0 16,0-16 0-16,-17 15 29 15,17-16-29-15,17 18 0 0,-17-18 0 16,0-18 0 0,18-16 0-16,-18-2 0 0,17 0-17 15,-17-17 17-15,18 0 0 16,-1-17 0-16,-17 17 0 16</inkml:trace>
  <inkml:trace contextRef="#ctx0" brushRef="#br0" timeOffset="698.22">29508 11147 552 0,'0'18'0'0,"-18"-1"0"16,-18 18 0-16,20 0 0 0,-3 19 0 16,3-2 0-16,-3-17 52 0,19 2-52 15,0-2 0-15,19 0 0 0,-3-18 0 0,-16 1 0 16,19-18 0-16,-3 0 0 16,3 0 65-1,-2 0-65-15,1-18 0 16,17 1 0-16,-17-36 0 15,17 17 0-15,-16 1 0 16,-19 0 0-16,16 0 0 0,-16 0 0 0,0-1 0 16,19 1 47-16,-38 17-47 15,19 1 0-15,0 17 0 16,0 0 0-16,0 17 0 16,0-17 0-16,0 18 0 15,0 17 0-15,0 36 0 0,0-19 65 0,0 1-65 16,0-17 0-1,0 17 0-15,19-18 0 16,-3-18 0-16,3 1 0 0,-2-18 46 0,0 0-46 0,2 0 0 16,-3-35 0-1,3 0 0-15,16-18 0 0,0-1 0 0,-18-16-60 16,2-18 60-16,-2 18 0 16,-17-2 0-1,18 3 0-15,-1-1 0 16,-17-2 0-16,18 37 0 15,-18 35-8-15,0-17 8 16,0 17 0-16,0 0 0 16,0 0 0-16,0 17 0 0,0 18 0 15,0 37 0-15,-18-2 0 16,18 18 0-16,0 0 0 0,0-17 62 16,0-1-62-16,0 0 0 15,18-16 0-15,-18-2 0 16,0-34 0-16,0 17 0 0,0-35 0 15,0 19 0-15,0-19-144 16,0 0 144-16,0 0 0 16</inkml:trace>
  <inkml:trace contextRef="#ctx0" brushRef="#br0" timeOffset="1346.02">29824 11252 524 0,'72'19'0'0,"-37"-19"0"0,35 0 0 0,-16-19 0 0,-1 19 0 16,-18-17 126-16,0-18-126 0,1 17 0 16,-1 1 0-16,-18-18 0 15,1-2 0-15,-1 20 0 16,1-18 0-16,-18 18 0 0,0-1 89 15,-18 1-89-15,18 17 0 16,-17 0 0-16,17 0 0 0,-18 0 0 16,1 17 0-1,0 1 0-15,-1-1 0 0,18 18 0 16,-18 19 42-16,18-2-42 16,0 1 0-16,18-17 0 0,0 16 0 15,-1-17 0-15,0 0 0 16,1-17 0-16,-1 1 0 0,18-19 34 15,-16 17-34 1,-19-17 0-16,16 0 0 0,3-17 0 16,-2 17 0-16,-17 0 0 15,19-19 0-15,-19-16 0 0,0 17 35 16,16 1-35-16,3-35 0 16,-19 15 0-16,0 20 0 0,17-18 0 15,-17 0 0-15,18 0 21 16,17-2-21-16,-18 20 0 15,2-18 0-15,16 18 0 16,-1-1 0-16,3 18 0 0,-20 0 0 16,18 18 21-16,-17-18-21 15,16 34 0-15,-15-16 0 0,-3 18 0 16,3-1 0-16,-2 18 0 16,-17-18 0-1,18 1 21-15,-18-1-21 0,-18 0 0 16,18 0 0-16,0-35 0 15,0 17 0-15,0-17 0 0,0 0 0 0,0 0-143 16,0-17 143 0,0 17 0-16,0 0 0 0,0 0 0 15</inkml:trace>
  <inkml:trace contextRef="#ctx0" brushRef="#br0" timeOffset="1480.94">30883 10830 633 0,'0'-18'0'0,"18"-1"0"0,-18 19 0 16,0 0 0-1</inkml:trace>
  <inkml:trace contextRef="#ctx0" brushRef="#br0" timeOffset="2527.55">31289 10954 496 0,'0'0'0'16,"0"0"0"-16,0 0 0 0,0 0 0 0,-17 0 0 15,0 0 0-15,-2 0 0 0,3 17 0 16,-3-17 112-16,1 18-112 15,-18-1 0-15,20 1 0 0,-20 16 0 16,19 20 0-16,17-1 0 31,0-18 0-31,0 0 0 0,0 1 0 0,17-18 74 16,1-1-74 0,0-17 0-16,-2 17 0 0,3-17 0 0,-2 0 0 15,1-17 0-15,1 0 0 16,-3 17 0-1,3-37 0-15,-2 20 0 0,0-18 56 16,2 0-56-16,-3-18 0 16,3 17 0-16,-19 18 0 0,0 1 0 15,0 17 0-15,0 0 0 16,-19 0 0-16,19 0 53 16,0 17-53-16,0 1 0 15,19 18 0-15,-19-1 0 16,0 0 0-16,0 0 0 0,16 0 0 15,-16-16 0-15,19-1 0 16,-3-18 0-16,3 0 3 0,-2-18-3 16,1 18 0-16,0-36 0 15,17-17 0-15,-17 1 0 16,-1-2 0-16,2-33 0 0,-3 15 0 16,-16 2-18-16,0-1 18 15,19 19 0-15,-38-1 0 16,19 53 0-16,0-17 0 0,0 17 0 15,0 17 0-15,0-17 46 16,0 18-46-16,0 17 0 0,0 17 0 16,0 37 0-16,0-19 0 15,19 19 0-15,-3-37 0 0,-16 2 24 16,19-2-24-16,15 1 0 16,-15-17 0-16,16-18 0 15,0-18 0-15,-17 0 0 0,18 0 0 16,-2-37 30-16,1 20-30 15,-35-36 0-15,35 1 0 16,-16-2 0-16,-3-16 0 0,-16 18 0 16,19 15 0-16,-19 2 0 15,0 35 0-15,-19-17 0 0,19 17 0 16,-16 0 28-16,16 0-28 16,-19 0 0-1,2 17 0-15,17 1 0 0,-18 17 0 0,18-16-11 16,-17 33 11-16,17 0 0 15,0 2 0-15,17-19 0 16,1 0 0-16,-1 0 0 0,18 0 0 16,0-16 0-16,1-19 0 15,-36 0 0-15,36 0-5 16,-18 0 5-16,17-19 0 16,-18 2 0-16,1-18 0 0,-1 0 0 15,2 17 0-15,-2-36 2 16,-17 19-2-16,17 1 0 0,-17-1 0 15,18 0 0-15,-18 16 0 16,0 1 0-16,17 1 0 16,1-1 0-16,1 1 0 15,-2-1 19-15,19 1-19 16,-1 17 0-16,0-18 0 16,17-1 0-16,-17 19 0 0,20 0 0 15,-39 19-272-15,-16-19 272 0</inkml:trace>
  <inkml:trace contextRef="#ctx0" brushRef="#br0" timeOffset="3189.14">29068 12065 288 0,'0'0'0'0,"0"0"0"15,0 16 0-15,0 3 0 0,0-2 0 16,0 18 0-16,0 35 0 15,0 1 0-15,0 0 174 16,0 0-174-16,0-19 0 0,16 18 0 16,-16 2 0-16,0-20 0 0,0 1 0 0,0 0 0 15,0-18 0 1,19-17 0-16,-19-1 116 16,0-17-116-16,0 0 0 15,17 0 0-15,-17 0 0 0,0 0 0 16,0-17 0-16,0-1 0 15,0 18 0-15,0 0 0 0</inkml:trace>
  <inkml:trace contextRef="#ctx0" brushRef="#br0" timeOffset="3556.14">28978 12540 441 0,'19'-53'0'16,"33"36"0"-16,2-1 0 16,-19 18 0-16,0-17 0 15,-17 17 0-15,17 0 0 0,-18-18 0 16,18 18 0-16,-17 18 0 16,18-18 100-16,-19 0-100 0,2 17 0 15,-3-17 0-15,3 0 0 16,-19 18 0-16,16-18 0 15,3 0 0-15,-19 17 0 16,0 1 69-16,16-18-69 0,-16 17 0 16,0 1 0-16,0-1 0 15,0-17 0-15,0 19 0 16,0-2 41-16,0-17-41 0,0 0 0 16,19 18 0-16,-19-18 0 15,0 0 0-15,0 18 0 0,0-18 0 16,0 0-32-16,0 0 32 15,0 0 0-15,0 0 0 0</inkml:trace>
  <inkml:trace contextRef="#ctx0" brushRef="#br0" timeOffset="3800.21">29419 11906 408 0,'0'0'0'0,"19"0"0"0,-19 0 0 0,0 0 0 0,0 0 0 15</inkml:trace>
  <inkml:trace contextRef="#ctx0" brushRef="#br0" timeOffset="4125.04">29631 11781 366 0,'35'89'0'0,"1"-1"0"16,-19 124 0-16,-17-106 0 0,0-71 0 15,0 35 0-15,19-16 0 16,-19-2 0-16,0-17 161 15,0 0-161-15,16 1 0 0,-16 0 0 16,0-36 0-16,0 0 0 16,0 17 0-16,0-17 0 0,0 0 0 15,0 0 0 1,0 0-158-16,0 0 158 16</inkml:trace>
  <inkml:trace contextRef="#ctx0" brushRef="#br0" timeOffset="4668.09">28644 13652 300 0,'0'18'0'15,"-17"34"0"-15,17 18 0 0,17-16 0 0,-17-2 0 0,18 20 0 0,-1-20 0 16,0 1 0-16,1 18 137 15,-1-19-137-15,2 18 0 0,-19-17 0 16,0 1 0-16,16-2 0 16,-16-17 0-1,0 1 0-15,0-18 0 0,0-1 0 16,0-17 41-16,-16 0-41 0,16 0 0 0,0-17 0 31,0-1 0-31,-19-18 0 16,19 36 0-16,0 0 0 15</inkml:trace>
  <inkml:trace contextRef="#ctx0" brushRef="#br0" timeOffset="5041.92">28556 13616 382 0,'17'-18'0'0,"89"-69"0"0,-19 16 0 0,-32 36 0 15,-20 35 0-15,17 0 0 16,-17 0 99-16,0 17-99 16,-16 1 0-16,-19-1 0 0,17 18 0 15,-17 2 0-15,0-2 0 16,-17 17 67-16,-2-16-67 0,2 17 0 15,-18-1 0-15,17-17 0 16,-17 2 0-16,-1-2 0 16,20-1 0-16,-20 1 0 15,1-17-10-15,-1 1 10 0,18-19 0 16,18 0 0-16,0 0 0 16,-17 0 0-16,17-19 0 15,0 19 0-15,0-18 0 0,0 18-161 16,0 0 161-16</inkml:trace>
  <inkml:trace contextRef="#ctx0" brushRef="#br0" timeOffset="5834.39">29138 13529 351 0,'53'69'0'0,"-18"38"0"0,-54-107 0 16,19 17 0-16,0 1 0 0,0-18 0 15,-16 17 0-15,16-17 133 16,0 0-133-16,0-17 0 0,0 17 0 0,0-18 0 15,0 1 0 1,0-18 0-16,0-2 0 0,16-15 0 16,3 0 88-16,-19 15-88 15,17 2 0-15,1 18 0 0,-1-18 0 16,1 0 0-16,18 18 0 16,-19-3 61-16,2 3-61 15,-3-1 0-15,3 18 0 16,-3-17 0-16,-16 17 0 0,19 0 0 0,-19 0 0 15,0 0 39 1,0 0-39-16,0 0 0 0,0 0 0 16,-19 17 0-16,19-17 0 15,-16 18 0-15,16-1 0 16,-19 3 0-16,3-20 0 16,16 17 0-16,0 0 33 15,-19 1-33-15,2-1 0 0,17 1 0 16,0 17 0-16,-19 1 0 15,19-1 0-15,0 17 0 16,19-34 0-16,-2 18 0 0,2-1 0 16,-19-17 27-16,35-1-27 15,-19 1 0-15,19-18 0 16,-16 0 0-16,-2 0 0 0,-17 0 0 16,18 0 0-16,17 0 0 15,-17-18 0-15,-2 1 22 16,3-1-22-16,0 1 0 0,-3-1 0 15,-16-18 0-15,0 1 0 16,19 0 0-16,-19 0 0 16,-19-1 37-16,19 1-37 0,-16 0 0 15,-3 17 0-15,-16 1 0 16,17 0 0-16,1-20 0 0,-1 37 0 16,18-18 0-16,-18 18 0 15,18-17 3-15,-17 17-3 16,17 0 0-16,-19-17 0 0,19 17 0 15,0 0 0-15,0 17 0 16,0-17 0-16,0 0 0 0</inkml:trace>
  <inkml:trace contextRef="#ctx0" brushRef="#br0" timeOffset="6946.49">30020 13298 427 0,'-19'0'0'0,"3"0"0"0,-20 0 0 0,18 0 0 16,1 18 0-16,-1-18 0 0,-18 37 62 16,19-3-62-16,-18 19 0 0,16-1 0 15,19 2 0-15,0-19 0 16,19 0 0-16,-19-18 0 0,16 20 0 16,20-20 0-16,-17 1 41 15,-19-18-41-15,17-18 0 16,1 18 0-1,-1-17 0-15,1-1 0 0,18-1 0 0,-20-16 0 16,3-17 0 0,-3-2 0-16,3 19 52 0,-2-17-52 15,-17 0 0-15,17-20 0 0,-17 2 0 16,0 16 0 0,0 2 0-16,19-1 0 0,-19 17 43 15,0 1-43-15,0 18 0 16,0 17 0-16,0-18 0 15,0 18 0-15,0 0 0 0,-19 18 0 0,19-18 0 16,19 17 45 0,-19 0-45-16,0 19 0 15,0 35 0-15,0-19 0 0,16 20 0 16,-16-20 0-16,19 0 35 0,-19 20-35 16,18-20 0-16,-18-17 0 15,17 19 0-15,1-19 0 0,0 0 0 16,-18-18 30-1,18-17-30-15,-1 0 0 16,-17 0 0-16,17 0 0 0,1 0 0 16,-18-17 0-16,17-1 0 0,1 1 0 15,-1 0 0 1,2-18 15-16,-3-19-15 0,-16 19 0 16,19-18 0-16,-19 36 0 15,0-20 0-15,17 2 0 0,-17 18 0 16,0 17 0-16,0 0 0 15,0 0 11-15,0 0-11 16,0 0 0-16,0 17 0 0,19 1 0 16,-19-1 0-16,0 20 0 15,0 15 0-15,16-17 0 0,-16 0 0 16,19 2 0-16,-2-2 11 16,1-18-11-16,-1 0 0 15,1 1 0-15,-1-18 0 16,-17-18 0-16,19 18 0 0,-19-17 0 15,17 0 0-15,1-1 0 16,-1 1 5-16,0-20-5 16,1-15 0-16,-18 17 0 15,19-17 0-15,-19 15 0 0,17 2 0 0,-17 18 0 16,0-1 0 0,0 18 3-16,0 0-3 0,0 0 0 15,18 0 0-15,-18 18 0 16,0-1 0-16,0 18 0 0,0 2 0 15,17 15 13-15,-17 0-13 16,0 2 0-16,0-19 0 0,18 0 0 16,-18 0 0-16,0 1 0 15,18-36 0-15,-18 18 0 0,16-18 0 16,-16 0 0-16,19-18-34 16,-19-1 34-16,16 2 0 15,-16-1 0 1,0-34 0-16,19-19 0 0,-2 18 0 0,-17-16 0 15,0 14 0 1,0 55-227-16,0 0 227 0</inkml:trace>
  <inkml:trace contextRef="#ctx0" brushRef="#br0" timeOffset="7186.08">30938 12876 504 0,'51'70'0'0,"-16"124"0"0,-16-159 0 0,-19 36 0 15,0-1 0-15,0-16 0 0,0-19 88 0,0 0-88 16,0 0 0 0,0 1 0-16,0-18 0 15,0-1 0-15,0-17 0 16,0 0 0-16,0 0 0 15,0 0 0-15,17 0-178 0,-17 0 178 0</inkml:trace>
  <inkml:trace contextRef="#ctx0" brushRef="#br0" timeOffset="7669.64">31183 13105 367 0,'-17'17'0'0,"-18"1"0"0,17-1 0 16,0 19 0-16,1-18 0 15,17 0 0-15,0-1 0 0,-18-17 0 0,18 18 107 0,0-1-107 31,0 0 0-31,0-17 0 0,18 18 0 16,-18-18 0-16,0 17 0 16,17 3 76-16,1-20-76 0,0 17 0 15,-2 0 0 1,3-17 0-16,-19 18 0 0,17-18 0 16,1 17 0-16,1 1 0 15,-3-1 0-15,-16-17 0 16,19 18 56-16,-2-1-56 0,0-17 0 15,2 19 0-15,-19-1 0 16,16-18 0-16,-16 0 0 0,19 17 0 16,-19-17 0-16,0 0 0 15,0 0-84-15,0-17 84 16,0 17 0-16,16-37 0 0,-16 20 0 16,0-18 0-16,19 0 0 15,-19-17 0-15,0-3 0 0,0 21-157 16,0 34 157-16</inkml:trace>
  <inkml:trace contextRef="#ctx0" brushRef="#br0" timeOffset="7883.5">31413 12946 451 0,'0'0'0'0,"0"0"0"16,0 0 0-16,0 18 0 0,0-1 0 15,17 0 0-15,-17 19 0 16,18 0 0-16,-18 16 0 0,18 1 74 15,-18 1-74-15,18-19 0 0,-18-1 0 16,0-16 0-16,0 19 0 16,17-20 0-16,-17 0 0 15,0-17 0-15,0 18 0 16,0-1 0-16,0-17-158 0,0 0 158 16</inkml:trace>
  <inkml:trace contextRef="#ctx0" brushRef="#br0" timeOffset="8552.77">31308 13281 406 0,'0'0'0'0,"0"0"0"0,16 0 0 16,3 0 0-16,-3 0 0 0,19-17 0 0,-16 17 0 15,16-18 0-15,1 18 95 0,-1-17-95 16,17 17 0-16,-17-18 0 16,1 0 0-16,0 18 0 15,-20-18 0-15,3 0 0 0,-3 18 84 16,-16-17-84-16,19 17 0 16,-19 0 0-16,0-18 0 0,0 18 0 15,0-17 0-15,0 17 0 16,0 0 0-1,-19-18 72-15,3 18-72 0,16 0 0 0,-19 0 0 16,19 18 0 0,0-18 0-16,-16 0 0 15,16 17 0-15,0 1 0 16,0-1 0-16,16 1 0 16,-16 18 45-16,19-1-45 0,-19 17 0 0,16-34 0 15,3 19 0 1,-1-20 0-16,-1 0 0 15,19 1 0-15,-19-1 0 0,18 1 0 0,-35-18 41 0,18 0-41 16,-18 0 0 0,17 0 0-16,2 0 0 15,-19 0 0-15,0 0 0 16,16-18 0-16,-16 1 0 16,0-1 0-16,19 1 56 15,-19 0-56-15,0-20 0 0,16 2 0 16,-16-17 0-16,19 34 0 15,-19-18 0-15,17 1 0 0,2 17 0 16,-2-17 52-16,18 0-52 16,-17 17 0-16,-1 0 0 15,1 0 0-15,-1 1 0 0,36-18 0 16,-35 18 0-16,36-1 0 16,-37 0 0-16,19 18 0 15,-1-17-159-15,0 17 159 0,-35 17 0 16,17-17 0-16,-17 0 0 15</inkml:trace>
  <inkml:trace contextRef="#ctx0" brushRef="#br0" timeOffset="96803.74">1728 12258 240 0,'-35'388'0'0,"35"-282"0"0,-19-1 0 16,3-16 0-16,-3-19 0 16,19-16 0-16,-16 16 166 0,16-17-166 15,-19 0 0-15,2-1 0 16,17 3 0-16,0-3 0 16,0-35 0-16,0 1 0 0,0-1 0 15,0-17 0-15,0 0 50 16,0-17-50-16,0 17 0 0,0 0 0 15</inkml:trace>
  <inkml:trace contextRef="#ctx0" brushRef="#br0" timeOffset="97559.66">2275 12187 248 0,'-19'106'0'0,"3"36"0"0,16-55 0 16,0 2 0-16,-19-36 0 0,19 35 0 15,0-18 0-15,-16 1 0 16,16-18 160 0,0 17-160-16,-19 1 0 0,19-18 0 0,-17 0 0 15,17-17 0 1,-18-1 0-16,18-18 109 16,-17 0-109-16,-2 1 0 0,2-18 0 0,17 0 0 15,-18-18 0-15,1 18 0 16,-2-34 0-1,3 16 0-15,16 18 0 0</inkml:trace>
  <inkml:trace contextRef="#ctx0" brushRef="#br0" timeOffset="98277.56">1780 12822 406 0,'0'0'0'0,"17"0"0"16,2-17 0-16,-2 17 0 16,1 0 0-16,36-18 0 0,15 1 0 15,1-19 0-15,-16 36 0 0,-18-17 0 16,16-2 98 0,2 19-98-16,-19-17 0 0,18 17 0 15,-18-17 0-15,18-1 0 16,-17 1 0-16,-2-1 0 15,1 0 0-15,-17 18 0 0,-1-17-71 0,2 17 71 32,-19-19 0-32,0 19 0 0,0 19 0 15,0-19 0-15,-19 17 0 16,19-17 0-16,-17 18 0 0,17 0 14 16,-18-1-14-16,18 1 0 15,0-1 0-15,-17 0 0 16,17 19 0-16,0 0 0 0,0-19 0 15,0 18 0-15,0 19 8 16,0-19-8-16,17 18 0 0,-17-19 0 16,18 2 0-16,-18 0 0 15,0-1 0-15,17 0 0 16,-17-18 0-16,19 19 0 0,-3-18 22 16,3-18-22-16,-3 0 0 15,3 0 0-15,-19-18 0 0,16 18 0 16,4-36 0-16,15 1 0 15,-18 0 0-15,18-18 0 16,-35 17 46-16,18-16-46 0,-1 17 0 16,-17-19 0-1,19 2 0-15,-19 17 0 0,16-1 0 16,-16 36 33-16,18-17-33 16,-18 17 0-16,0 0 0 0,0 17 0 15,0 1 0-15,18 0 0 16,-18 17 0-16,17 36 0 0,-17-1 54 15,0-18-54 1,18-16 0-16,-18 17 0 0,0-18 0 0,17 0 0 16,2 1 13-16,-1-18-13 15,-1-18 0-15,0 0 0 0,2 0 0 16,-3-36 0-16,-16 18 0 16,19-17 0-16,-19 35 0 15,0 0 0 1</inkml:trace>
  <inkml:trace contextRef="#ctx0" brushRef="#br0" timeOffset="98638.02">3173 12664 553 0,'0'-18'0'0,"0"18"0"0,0 0 0 0,-17 0 0 15,-1 18 0-15,18-1 0 0,-17 0 0 0,-1 2 0 16,18 16 0-16,0-17 61 15,0-1-61-15,18 1 0 16,-1-1 0-16,1 1 0 0,-1-1 0 16,19-17 0-16,-17 0 0 15,16 0 0-15,0 19 0 16,-18-19 0-16,1 0 0 0,-1 0 52 16,0 17-52-1,-17 1 0-15,0 0 0 0,0 17 0 0,-17-18 0 16,0 36 0-16,-18-35 0 15,35 17 0 1,-35-17 55-16,16-1-55 16,-16 1 0-16,18-18 0 15,-2 0 0-15,19-18 0 0,0 18 0 16,-17 0 0-16,17-17 0 16,0 17-216-16,0 0 216 0</inkml:trace>
  <inkml:trace contextRef="#ctx0" brushRef="#br0" timeOffset="98955.37">3563 12329 448 0,'0'0'0'0,"0"0"0"0,0 0 0 0,0 17 0 0,0 1 0 0,0 16 0 15,0 20 0-15,16 16 0 16,-16 1 0-16,0-18 123 0,0 18-123 16,19-18 0-16,-19-18 0 15,0 17 0-15,0 2 0 16,16-19 0-16,-16 0 0 0,19-18 0 15,-19-17 0-15,17 18 0 16,-17-18-171-16,0-18 171 16,18 1 0-16,-18 17 0 0</inkml:trace>
  <inkml:trace contextRef="#ctx0" brushRef="#br0" timeOffset="99558.78">3739 12787 364 0,'87'35'0'0,"1"-52"0"15,-69 17 0-15,-3-18 0 0,-16 1 0 16,19-1 0-16,-3 0 0 16,3 1 0-16,0-19 0 0,-3 19 91 15,-16-1-91-15,0-17 0 16,0 35 0-16,0-18 0 0,-16 18 0 15,-3 0 0-15,0 18 0 16,3 0 0-16,-19 17 88 16,16 18-88-16,2-18 0 0,0 0 0 15,-2 35 0-15,19-34 0 16,19 17 0-16,-2-18 0 16,0 0 60-16,2-17-60 0,-3-18 0 15,3 0 0-15,-3-18 0 16,22 0 0-16,-4-16 0 0,1-1 42 15,0-18-42 1,-16 17 0-16,16-17 0 16,-19 0 0-16,3 17 0 0,-3 2 0 15,3-1 0-15,-1 17 0 0,-18 18 0 16,18 0 10-16,-1 18-10 16,-17-1 0-16,18 1 0 0,-1 35 0 15,1 0 0-15,-18-1 0 16,0 19 0-1,0 0 0-15,0-19 0 0,0 19 0 16,-18-1 0-16,1-16 49 0,-1 33-49 16,-17-32 0-16,17-3 0 0,-17 0 0 15,16-34 0-15,-16-1 30 16,19-17-30-16,-20-17 0 0,18-1 0 16,1-34 0-16,-1 0 0 15,0-37 0-15,18 0 0 0,0 19 0 16,18-1-220-1,-18 71 220-15</inkml:trace>
  <inkml:trace contextRef="#ctx0" brushRef="#br0" timeOffset="99701.7">4145 12222 506 0,'16'0'0'16,"-16"18"0"-16,19-18 0 0,16 18 0 0,-19 0 0 0,-16-18 0 0,0 0 0 16</inkml:trace>
  <inkml:trace contextRef="#ctx0" brushRef="#br0" timeOffset="100088.6">4602 12681 414 0,'19'0'0'0,"-2"-17"0"15,18 17 0 1,0-18 0-16,-17-17 0 16,-1 17 116-16,-17 1-116 0,19-2 0 0,-19-16 0 15,0 18 0-15,-19-18 0 16,19 17 0-16,-17 1 0 15,-1 17 0 1,1 0 0-16,-1 0 88 16,1 17-88-16,17 1 0 15,-18-1 0-15,1 53 0 0,-2 2 0 16,19-20 0-16,0 1 0 16,19 0 0-16,-2-18 49 0,18 0-49 15,0 19 0-15,19-19 0 16,-2 0 0-16,-17-18 0 15,1 19 0-15,16-18 0 0,2 17 0 16,-19-17 0-16,0-1 0 16,-35-17-200-16,0 0 200 0</inkml:trace>
  <inkml:trace contextRef="#ctx0" brushRef="#br0" timeOffset="123568.8">1728 13916 186 0,'0'0'0'0,"-18"17"0"0,18 1 0 16,0 1 0-16,0-2 0 15,0 18 0-15,-17 18 124 16,17 1-124-16,0 15 0 0,0-16 0 16,0-17 0-16,0 34 0 15,0-35 0-15,-19 0 0 16,19 36 0-16,-16-18 85 16,-3-17-85-16,3 17 0 15,-3-18 0-15,2-1 0 0,17-16 0 16,-19 0 0-16,19-1 0 15,-17-17 59-15,17 18-59 0,-18 0 0 16,18-18 0-16,0 0 0 16,-17 0 0-16,17 0 0 0,0 0 41 15,0 0-41-15,0 0 0 16,0 0 0-16,17-18 0 16,-17 18 0-16,18-18 0 15,-18 18 0-15,17 0 29 0,-17-17-29 16,19 17 0-16,-2 0 0 15,2 0 0-15,16 0 0 16,0 0 0-16,-18 0 0 0,36 0 0 16,-19 0 0-16,2 17 0 15,1-17 33-15,-2 18-33 0,18 0 0 16,-37 0 0-16,19-18 0 16,-16 17 0-16,-3-17 0 0,3 0 0 15,-2 0 0-15,1 0 0 16,-1 0 2-16,2 0-2 15,-19 0 0-15,0 0 0 0</inkml:trace>
  <inkml:trace contextRef="#ctx0" brushRef="#br0" timeOffset="124101.26">2291 14304 288 0,'-86'53'0'0,"86"70"105"0,0-105-105 0,0 35 0 0,16 0 0 16,3 0 0-16,-19-18 0 0,16 0 0 15,19 0 0-15,-17-17 79 16,17 0-79-16,0-18 0 15,-35-18 0-15,37 0 0 0,-20 1 0 16,2-1 0-16,-3-17 0 16,2 0 0-1,0-1 78-15,-18-16-78 16,0 16 0-16,0 1 0 0,17-17 0 0,-17 15 0 16,-17-15 0-16,17 16 0 15,-18 2 0 1,0 34 0-16,2 0 66 0,-3-19-66 0,2 19 0 15,17 0 0-15,-18 19 0 16,-1-19 0-16,19 0 0 0,-16 0 0 16,16 17-185-16,0-17 185 15</inkml:trace>
  <inkml:trace contextRef="#ctx0" brushRef="#br0" timeOffset="124518.81">2610 14109 317 0,'0'0'0'0,"0"0"0"0,-19 20 0 0,3-3 0 0,16-1 0 0,-19 20 0 0,-16 17 0 16,0 0 128-16,1 18-128 15,15-19 0-15,2-17 0 0,-20 19 0 16,21-1 0-16,-3-18 0 31,3 18 0-31,-3-18 0 0,1 0 86 0,2-17-86 0,16-1 0 16,0 1 0-1,0-18 0-15,0 18 0 16,0-18 0-16,0 0 0 0,0 0-159 16,0 0 159-16</inkml:trace>
  <inkml:trace contextRef="#ctx0" brushRef="#br0" timeOffset="125139.06">2822 14162 315 0,'0'0'0'0,"0"0"0"0,0 19 0 15,0-19 0-15,0 35 0 16,0-18 0-16,0 1 0 0,0 35 150 15,0 18-150-15,0-19 0 16,-19 1 0-16,19-17 0 16,0-1 0-16,-17-17 0 0,17 0 0 15,0-1 0-15,0-17 0 16,0 0 0-16,0 0 95 0,-18 0-95 16,36-17 0-16,-18-1 0 15,0 0 0-15,0-17 0 16,0 35 0-16,17-89 0 15,2 19 0-15,-3 0 0 0,20 16 56 16,-19 37-56-16,1-18 0 16,-1 0 0-16,2 18 0 15,-1-3 0-15,-1 20 0 0,0-17 0 16,2 17 0-16,-19 17 0 16,16-17 0-16,3 20 0 0,-2-3 59 15,1 18-59-15,-1-18 0 16,1 53 0-16,-1-34 0 15,1 17 0-15,-18-18 0 0,0 35 0 16,0-34 0-16,0-1 0 16,0 19 34-16,0-20-34 0,0 2 0 15,-18-18 0 1,18-18 0-16,0 17 0 0,0-17 0 16,0 0 0-16,0 0 0 15</inkml:trace>
  <inkml:trace contextRef="#ctx0" brushRef="#br0" timeOffset="179056.7">28856 6013 272 0,'0'19'0'0,"0"16"0"16,17 18 0-16,-17 18 168 0,0-1-168 15,0 0 0-15,0 1 0 16,0 18 0-16,0-2 0 0,-17 2 0 16,17-19 0-16,-19 2 142 15,19-3-142-15,-16 2 0 16,-2-18 0-16,18-35 0 0,-18-1 0 16,18 0 0-16,0-17 0 15,-19 0 85-15,19 0-85 16,0-17 0-16,-16-18 0 0,16 35 0 15,0 0 0-15</inkml:trace>
  <inkml:trace contextRef="#ctx0" brushRef="#br0" timeOffset="183479.79">28714 7107 185 0,'0'0'0'0,"0"0"0"0,0 0 0 15,0 0 0-15,0 0 0 0,0 0 0 16,0 0 108-16,0 0-108 15,17-17 0-15,2 17 0 16,-3 17 0-16,3-17 0 0,-1 0 0 16,0 0 90-16,-2 0-90 0,20 19 0 15,-1-19 0-15,0 17 0 16,0-17 0-16,1 17 0 0,18-17 80 16,-2 0-80-16,-16 0 0 15,15 0 0-15,-32-17 0 16,16 17 0-16,0 0 0 15,1-17 0-15,-19 17 0 0,18-19 0 16,-35 19 0 0,19 0 61-16,-3 0-61 0,-16 0 0 0,0 0 0 15</inkml:trace>
  <inkml:trace contextRef="#ctx0" brushRef="#br0" timeOffset="184111.5">29526 6561 297 0,'-72'35'0'16,"56"0"0"-16,-19 36 0 0,16-1 0 0,3 1 0 0,16-18 0 16,0 0 0-16,16 18 0 15,19-37 0-15,-16 2 152 0,16-19-152 16,-18 2 0-16,19-19 0 0,15 0 0 15,-13-19 0-15,-22 2 0 16,19-1 0 0,1-17 105-16,-19 18-105 15,2-18 0-15,-3-19 0 16,-16 19 0-16,0-18 0 0,0 0 0 0,0 17 89 16,-16 2-89-1,16-1 0-15,-19 35 0 0,2-18 0 16,0 18 0-1,17 0 0-15,-19 0 0 0,19 18 0 16,-16-18 0-16,16 0-61 16,-19 17 61-16,19-17 0 0,0 0 0 15,0 0 0-15</inkml:trace>
  <inkml:trace contextRef="#ctx0" brushRef="#br0" timeOffset="184380.8">29754 6509 459 0,'-52'34'0'0,"0"36"0"0,-21 126 0 0,22-74 0 15,51-86 0-15,-18 34 0 16,0-17 0-16,1-17 0 15,17-2 0-15,0-34 0 16,0 18 45-16,0-18-45 0,0 0 0 16,0-18 0-16,17 18 0 0,1-34 0 15,0 15 0-15,-18 19-151 16,0 0 151-16</inkml:trace>
  <inkml:trace contextRef="#ctx0" brushRef="#br0" timeOffset="184754.4">30055 6509 388 0,'0'0'0'15,"0"0"0"-15,-19 0 0 0,3 0 0 16,16 0 0-16,-35 0 0 16,16 17 0-16,2-17 0 0,-1 17 0 15,18-17 0 1,-17 18 0-16,17-1 145 0,0 1-145 15,0-18 0-15,0 17 0 16,17 1 0-16,18 1 0 16,19-2 0-16,-19 1 0 0,18-1 0 0,0-17 0 15,-36 18 0-15,19-18 94 16,-1 17-94 0,0 0 0-16,-35 1 0 0,17 0 0 15,-34 18 0-15,17-1 0 16,-18-18 0-16,1 19 0 0,0-1 0 15,-19 1 97-15,1-19-97 16,17 1 0-16,-17-1 0 0,16-34 0 16,2 17 0-16,0-35 0 15,17-1 0-15,0 1 0 16,0 35-217-16,0 0 217 16</inkml:trace>
  <inkml:trace contextRef="#ctx0" brushRef="#br0" timeOffset="184968.29">30531 6667 518 0,'0'18'0'15,"0"-1"0"-15,17 18 0 0,-17-18 0 0,0 1 0 16,0 0 0-16,0 1 0 0,19-2 4 0,-19-17-4 15,0-17 0-15,0 17 0 16</inkml:trace>
  <inkml:trace contextRef="#ctx0" brushRef="#br0" timeOffset="185129.98">30496 6526 562 0,'17'0'0'0,"37"17"0"0,-2-17 0 16,19 18 0-16,0-36 0 16,-20 18 0-16,3-17 0 0,-2 0 118 15,-16 17-118 1,-1-18 0-16,19 18 0 0,-54 0 0 16,0 0 0-16</inkml:trace>
  <inkml:trace contextRef="#ctx0" brushRef="#br0" timeOffset="185711.22">30531 6032 314 0,'0'0'0'0,"0"18"0"0,17-18 0 16,-17 35 0-16,0-18 0 0,0 18 0 15,0 37 0-15,0-3 0 0,0-16 0 16,0 1 142-16,0-19-142 16,-17 17 0-16,17 2 0 0,0-19 0 15,0 17 0-15,0-15 0 16,0-2 0-16,17 0 0 15,-17-1 55-15,0 2-55 0,0-17 0 16,0-2 0-16,0 0 0 16,0-17 0-16</inkml:trace>
  <inkml:trace contextRef="#ctx0" brushRef="#br0" timeOffset="186322.59">30336 6509 218 0,'0'0'0'0,"0"0"0"0,0 0 0 16,0 0 0-16,0 0 0 0,0 0 0 15,0 0 0-15,0 0 0 0,0 0 0 0,0 0 181 16,0 0-181-1,0 0 0-15,0 0 0 0,0 0 0 16,19 0 0 0,-3 0 0-16,-16-18 0 15,19 18 0-15,-2 0 0 0,2 0 0 16,-19 0 124-16,16 0-124 0,3 0 0 0,-2 0 0 16,1 0 0-1,-1 0 0-15,1 0 0 16,-1 0 75-16,-17 0-75 15,19 0 0-15,-19 0 0 0,0 0 0 16,0 0 0-16</inkml:trace>
  <inkml:trace contextRef="#ctx0" brushRef="#br0" timeOffset="187283.33">29543 7796 297 0,'-53'53'0'0,"17"16"0"0,1-15 0 0,19-1 0 15,16-18 0-15,0 19 0 16,16-19 0-16,-16-1 0 0,19-34 0 16,-3 18 0-16,3-18 159 15,-19 0-159-15,17 0 0 16,-17-18 0-16,18 18 0 0,0-17 0 16,-1-18 0-16,1 18 0 15,-2-20 112-15,3-15-112 16,0-1 0-16,-19 17 0 0,0 1 0 15,0 0 0-15,0 18 0 16,0-1 0-16,0 18 0 16,0 0 85-16,0 0-85 0,0 0 0 15,0 0 0-15,-19 18 0 16,19-1 0-16,0 0 0 16,0 36 0-16,0-17 0 0,0 17 76 15,19-18-76-15,-3-18 0 0,3 20 0 16,16-20 0-1,-18 1 0-15,19-1 0 16,-20-17 0-16,19 0 0 0,-16-17 37 0,16 17-37 16,-18-18 0-16,2 1 0 15,-2-20 0 1,1 2 0-16,-18 0 0 0,0 35 0 16,0 0 0-16,35-124 0 15,-18 72 0-15,2 17-230 0,-19 35 230 16</inkml:trace>
  <inkml:trace contextRef="#ctx0" brushRef="#br0" timeOffset="187596.55">29966 7883 634 0,'19'0'0'0,"-19"35"0"16,0-17 0-16,0 18 0 0,16-1 0 0,-16-17 65 16,19-1-65-16,-19 1 0 15,16-1 0-15,-16-17 0 0,19 0 0 16,-2 0 0-16,-17-17 0 15,17-18 0-15,18-18 43 0,-16-1-43 16,-1-15 0 0,-18 16 0-16,17 17 0 0,1 19 0 15,-18 17 0-15,18 0 0 16,-18 17 39-16,18-17-39 16,-18 36 0-16,17 17 0 15,-17 16 0-15,17-15 0 16,-17-19 0-16,18 18 0 15,-18-18 39-15,17 1-39 0,1-1 0 0,-1-35 0 16,2 0 0-16,-3 0 0 16,-16 0 0-16,0 0 0 15</inkml:trace>
  <inkml:trace contextRef="#ctx0" brushRef="#br0" timeOffset="187909.62">30567 7672 570 0,'-89'18'0'0,"53"69"0"0,36-68 0 16,19-1 0-16,-19-1 0 15,17 1 0-15,18-1 106 0,0 0-106 0,36 36 0 0,-17-34 0 16,-37-19 0-1,18 17 0-15,1 1 0 0,-20-18 0 16,3 17 72 0,-3 1-72-16,-16-1 0 15,-16-17 0-15,16 18 0 16,-19 17 0-16,3-16 0 0,-2-19 0 16,-17 17 0-16,17-17-225 15,1 0 225-15,17 0 0 0,0 0 0 16</inkml:trace>
  <inkml:trace contextRef="#ctx0" brushRef="#br0" timeOffset="188388.97">30938 7690 440 0,'-20'53'0'0,"-15"87"0"16,18-122 0-16,-1 36 0 0,18-2 0 15,0-17 0-15,-17 0 0 16,34-17 122-16,-17 1-122 0,18-19 0 16,-18 0 0-16,17 0 0 15,1-19 0-15,19 1 0 16,-2-34 0-16,0-1 0 0,-19-1 90 15,3-15-90-15,-2 16 0 16,-17 17 0-16,0-17 0 16,0 53 0-16,0 0 0 0,0 0 0 15,0 0 0-15,0 18 94 16,0 0-94-16,0 16 0 16,-17 20 0-16,17-2 0 0,0-17 0 15,0 2 0-15,17 15 0 16,-17-34 0-16,18 17 55 0,-1 0-55 15,19-16 0-15,-20-19 0 16,20 0 0-16,-18-19 0 0,1 19 0 16,-3-35 0-16,20 0-120 15,-36 17 120-15,17-34 0 16,2-20 0-16,-19 38 0 0,0 34 0 16,0 0 0-16</inkml:trace>
  <inkml:trace contextRef="#ctx0" brushRef="#br0" timeOffset="188611.02">31343 7426 625 0,'0'17'0'0,"0"18"0"0,0 53 0 16,0 1 0-16,0-1 0 0,0-17 0 16,0-19 0-1,16 0 0-15,3 2 77 16,-3-36-77-16,3-1 0 0,-2-17 0 0,1 18 0 15,0-36 0-15,0 1 0 16,-1-1 0-16,18-18 0 0,0-17 0 16,-35 1 0-1,0 52-210-15,0 0 210 0</inkml:trace>
  <inkml:trace contextRef="#ctx0" brushRef="#br0" timeOffset="188786.94">31694 7337 640 0,'0'0'0'15,"0"0"0"-15,0 17 0 0,0 19 0 16,19 34 0-16,-19 36 0 0,16-17 0 16,-16-1 0-16,0-35 0 0,0 17 98 15,0-18-98 1,0 2 0-16,0-19 0 0,19-17 0 16,-19-18 0-16,0 17 0 15,0-17 0-15,-19 0-222 0,19 0 222 0</inkml:trace>
  <inkml:trace contextRef="#ctx0" brushRef="#br0" timeOffset="189302.15">31236 7707 560 0,'0'0'0'0,"0"0"0"0,0 0 0 15,0 0 0-15,0 0 0 16,36 0 0-16,-19-17 0 0,37 17 0 16,16-18 126-16,1 18-126 15,-19-17 0-15,2 17 0 16,-19 0 0-16,-1 0 0 0,20 0 0 16,-19 0 0-16,19 17 0 15,-20-17 0-15,1 0 0 16,0 0 82-16,0 0-82 0,0 0 0 15,1-17 0-15,0-1 0 16,-18-1 0-16,-1 2 0 0,1 1 55 16,-18-3-55-16,17 2 0 15,-17 17 0-15,0-18 0 0,0 1 0 16,0 17 0-16,-17-18 0 16,17 0 0-16,-18 0 0 15,18 18 60-15,-17 0-60 0,17 0 0 16,-18 0 0-16,18 18 0 15,-17 0 0-15,17 35 0 16,-19 16 42-16,19-15-42 16,36 17 0-16,-18-37 0 15,17 38 0-15,0-38 0 0,1 1 0 16,33 2 29-16,-32-20-29 16,16 1 0-16,17-1 0 0,-35 1 0 15,17-1 0-15,3-17 0 16,-4 0 0-16,-51 0 0 0,0 0 0 15</inkml:trace>
  <inkml:trace contextRef="#ctx0" brushRef="#br0" timeOffset="-188172.78">1446 15592 95 0,'0'0'0'0,"0"0"0"0,0 0 0 0,0 0 0 15,0 0 0-15,-19 0 0 0,19 0 119 16,0 0-119-16,-17 0 0 16,17 0 0-16,0 18 0 15,0-18 0-15,-17 17 0 16,17-17 0-16,0 18 0 0,0-1 0 16,0-17 0-16,0 18 71 15,0-1-71-15,0 1 0 0,17 0 0 16,-17 0 0-16,0 0 0 15,17-18 0-15,-17 17 0 0,0 18 0 16,19-18 0-16,-19 37 46 16,16-19-46-16,-16 0 0 15,19 0 0-15,-19 0 0 16,17 2 0-16,-17-2 0 16,18-1 0-16,-1-16 0 0,-17 17 38 15,18-16-38 1,-1 15 0-16,2 2 0 0,-19-1 0 0,0 1 0 15,17-18 0-15,-17 17 18 16,0-18-18-16,19 0 0 0,-19 1 0 16,16-18 0-1,-16 17 0-15,0-17 0 16,19 18 2-16,-19-18-2 16,0 0 0-16,16 19 0 0,-16-19 0 15,0 0 0-15,0 0 0 16,0 0 0-16,19 0 0 0,-19 0 0 15,0 0 0-15,0 0 13 0,0 0-13 16,0 0 0-16,0 0 0 0,0 0 0 16,0-19 0-16,0 19 0 15,-19 0 0 1,19-18 0-16,0 18 0 0,0 0 0 0,0 0 44 16,0 0-44-1,0 0 0-15,0 0 0 16,0 0 0-16,0 0 0 0,-16-17 0 15,16 17 0-15,0 0 0 16,0 0 0-16,0-18 0 16,0 18 25-16,0 0-25 15,0 0 0-15,0 0 0 0,0 0 0 16,0 0 0-16,0 0 0 16,0 0 14-16,0-17-14 15,0 17 0-15,0-17 0 0,16-1 0 16,-16 1 0-16,0 17 0 15,0-18 0-15,19-1 0 0,-19 19 0 16,0-17 0-16,17-1 18 16,-17 1-18-16,0 17 0 0,0-18 0 15,18-17 0-15,-18-1 0 16,17 1 0-16,1 0 0 16,-1 18 0-1,-17-1 0-15,17-17 0 0,-17 16-2 16,19-16 2-16,-19 18 0 0,17-18 0 15,-17 17 0-15,18-36 0 16,-18 19 0-16,0-17 0 16,19 17 0-16,-3-19-36 0,3 19 36 15,-3 0 0-15,3 0 0 0,-1-1 0 16,-18 18 0-16,16 1 0 16,-16 0 0-16,19-18 0 15,-3 17 0-15,-16 0 0 0,19 0-12 16,-3 0 12-16,-16 18 0 15,19-17 0-15,-2 17 0 0,-17 0 0 16,0 0 0-16</inkml:trace>
  <inkml:trace contextRef="#ctx0" brushRef="#br0" timeOffset="-187444.92">2221 15892 218 0,'-70'53'0'0,"17"-1"0"15,-1-17 0-15,38 2 0 0,-3-2 0 0,3-1 0 16,-3 1 0 0,19-17 94-16,0 18-94 0,0-1 0 15,0-17 0 1,0-1 0-16,0 18 0 0,0-16 0 0,19-1 59 16,-19-1-59-1,16 1 0-15,3-18 0 0,-3 0 0 0,-16 0 0 16,36-18 0-16,-18 18 33 15,-1-17-33 1,-17-1 0-16,36-18 0 0,-18 1 0 16,18-18 0-1,-20 17 0-15,3-17 33 0,-19 19-33 16,0-19 0-16,16 17 0 16,-16-17 0-16,19 36 0 0,-3-18 0 15,2 35 0-15,-18-18 0 16,0 18 0-16,19 0 0 15,-19 0 38-15,0 18-38 0,0-18 0 16,16 17 0-16,-16 1 0 16,0-1 0-16,19 18 0 15,-19 19 0-15,16-19 0 0,-16 17 0 16,19 1 37-16,-19-17-37 16,18-1 0-16,-1 0 0 15,-17 0 0-15,19-35 0 0,-19 19 0 16,16-19 0-16,-16 0-154 15,0 0 154-15</inkml:trace>
  <inkml:trace contextRef="#ctx0" brushRef="#br0" timeOffset="-186938.53">2645 15962 265 0,'0'53'0'0,"0"1"0"0,16-2 0 0,-16 0 0 0,20-15 0 16,-20-20 91-16,0 0-91 16,17 1 0-16,-17-18 0 0,0 0 0 15,0 18 0-15,0-18 0 16,0-18 0-16,18 18 0 15,-18-18 0-15,0 1 51 0,0 0-51 16,17-20 0-16,-17 2 0 16,18-17 0-16,-1 17 0 0,-17-1 0 15,18 18 0-15,-1-17 0 16,2 18 43-16,-3 17-43 16,2-18 0-16,-18 18 0 15,18 0 0-15,-1 0 0 0,1 18 0 16,-18-1 50-16,0 1-50 15,17-1 0-15,2 37 0 16,-19-1 0-16,18-19 0 0,-18 1 0 16,0 2 0-16,0-3 0 15,0-16 0-15,0 0 0 16,17-1 2-16,-17-17-2 0,0 18 0 16,17-36 0-16,2 18 0 15,-19-17 0-15,16 17 0 0,-16 0 0 16,0 0 0-1,0 0-151-15,0 0 151 16</inkml:trace>
  <inkml:trace contextRef="#ctx0" brushRef="#br0" timeOffset="-186390.45">3263 15786 297 0,'-71'35'0'0,"52"17"0"0,-16 37 0 0,18-36 0 0,-1-17 0 15,18-1 0 1,0 0 0-16,0 17 0 0,18-34 0 16,-18 1 0-16,17-19 0 0,1 17 0 15,-1-17 0-15,2-17 0 16,-2 17 0-1,18-19 0-15,-16 1 15 0,16 1-15 16,-18-18 0-16,1 0 0 0,-1 0 0 31,0-19 0-31,2 2 0 0,-3 17 0 16,-16-19 0-16,0 2 0 0,19-1 0 16,-19 17 0-16,0 1 73 15,0 17-73-15,0 18 0 16,0-17 0-16,0 17 0 15,0 0 0-15,0 0 0 0,0 0 0 16,-19 0 107-16,19 17-107 16,0-17 0-16,0 35 0 15,0-17 0-15,0 36 0 0,0 15 0 16,0 3 70-16,19-20-70 16,-19-17 0-16,17 19 0 15,-17-19 0-15,0 17 0 0,0-17 0 16,0 19 0-16,0-19 44 15,0-17-44-15,0-1 0 0,0 1 0 16,0-1 0-16,18-17 0 16,-18 0 0-16,0 0 0 0,0 0 0 15,0 0 0-15</inkml:trace>
  <inkml:trace contextRef="#ctx0" brushRef="#br0" timeOffset="-185971.61">4038 15169 283 0,'18'0'0'0,"0"17"0"0,-18 1 0 0,0-1 0 16,0 37 0-16,0 16 0 15,-36 0 121-15,20 19-121 0,-22-18 0 16,22-19 0-16,-19 36 0 16,-1-17 0-16,19-1 0 0,-2 19 106 15,3-19-106 1,16 1 0-16,-19-19 0 15,19 20 0-15,0-38 0 0,-16 19 0 16,16-18 0-16,0-16 76 0,-19 16-76 16,19-17 0-16,0-1 0 15,0-17 0-15,0 0 0 0,0 17 0 16,-16-17 0-16,16 0 0 16,0-17 0-16,0 17-176 15,0 0 176-15</inkml:trace>
  <inkml:trace contextRef="#ctx0" brushRef="#br0" timeOffset="-185128.34">4109 16069 312 0,'17'0'0'0,"2"17"0"0,-3-17 0 15,3 0 0-15,-3 0 0 16,3 0 0-16,-3 0 0 0,3-17 0 15,17-1 0 1,-19-1 110-16,1 2-110 0,-1-1 0 0,1-17 0 16,-18 18 0-16,17-1 0 0,-17 1 0 15,19-1 0-15,-19-18 0 32,0 18 0-32,-19 1 0 0,19 17 99 15,-17-17-99-15,17 17 0 0,-35 0 0 0,17 17 0 16,1-17 0-1,-1 17 0-15,0 1 0 0,-1-1 70 0,3 2-70 32,-19 16 0-32,16 0 0 15,19 18 0-15,-16-17 0 0,16 17 62 16,0-19-62-16,16 1 0 16,-16 2 0-16,19-3 0 0,-3 2 0 15,19-19 0-15,-35 1 33 16,19-1-33-16,-1-17 0 15,0 0 0-15,-1 0 0 0,1 0 0 16,-1 0 0-16,1-35 0 16,-1 18 0-16,18-1 0 15,1-34 11-15,-19-2-11 16,1-16 0-16,-1 16 0 0,-17-16 0 16,19 18 0-16,-19-20 0 15,16 20 0-15,-16-1 0 16,19 0-25-16,-19 0 25 0,0 36 0 15,17-18 0-15,-17 35 0 0,0-19 0 16,0 1 0-16,18 18 0 16,-18 0 0-16,0 18 0 0,0-18 32 15,0 36-32 1,0-18 0-16,0 52 0 0,17-17 0 16,-17 18 0-16,0-2 0 0,0 3 0 15,0-2 54-15,0-16-54 16,0 33 0-16,0-33 0 15,-17 16 0-15,17-18 0 0,0 2 26 16,0-19-26-16,0-18 0 16,17 1 0-16,-17-18 0 15,19 17 0-15,-19-17 0 0,0 0 0 16</inkml:trace>
  <inkml:trace contextRef="#ctx0" brushRef="#br0" timeOffset="-177758.35">28627 15292 149 0,'-19'0'0'0,"2"-17"0"16,17-2 0-16,-18 19 0 0,1-18 0 15,-1 18 0-15,18-17 0 0,-19 17 137 16,2 0-137-16,17 17 0 16,0-17 0-16,-17 18 0 15,17-18 0-15,0 36 0 16,0-18 0-16,0 17 0 15,17 35 94-15,-17-34-94 0,17 17 0 16,2-1 0-16,-1-16 0 16,-1-1 0-16,1 18 0 15,-1-18 0-15,2 1 0 16,-2-1 0-16,1 0 0 16,-1-18 73-16,0 1-73 15,-17-1 0-15,0 2 0 0,18-1 0 16,-18-18 0-16,17 17 0 0,-17-17 48 15,0 0-48-15,0 0 0 16,19 0 0-16,-19-17 0 0,0-1 0 16,16-18 0-16,-16-34 0 15,19-1 0-15,-1 1 0 0,-18 0 0 16,18 16 61-16,-18-16-61 16,16 16 0-1,-16 2 0-15,19-18 0 0,16 16 0 16,-18 2 0-16,1-1 49 15,17 17-49-15,-18-17 0 16,2 35 0-16,15 1 0 16,-16 0 0-16,1 17 0 0,-3-18 0 15,3-1 0-15,-19 19 0 16,0 0 0-16</inkml:trace>
  <inkml:trace contextRef="#ctx0" brushRef="#br0" timeOffset="-176598.37">29368 15256 284 0,'0'0'0'0,"0"0"0"0,0 0 0 16,-19 0 0-16,19 19 0 15,-17-19 0-15,-2 0 0 0,2 0 0 16,-1 0 0-16,18 0 0 0,-17 0 108 16,-1 17-108-16,1-17 0 15,-2 18 0-15,19-1 0 16,-16 1 0-16,-2-1 0 0,1 18 0 16,-1 1 0-16,18 0 0 15,-18-1 90-15,18 17-90 0,0 2 0 16,18-2 0-16,-18-17 0 15,18 1 0-15,-1-18 0 16,1-18 0-16,-2 18 0 16,-16-18 0-16,19 0 0 15,-2-18 67-15,1 18-67 0,-1-18 0 16,1-18 0-16,-1 19 0 16,2-18 0-16,-2-18 0 15,2-1 0-15,-19 20 55 16,0-19-55-16,0-1 0 0,16 19 0 15,-16 0 0-15,0 0 0 0,0 18 0 16,0 17 0-16,0 0 0 16,0 0 46-16,0 0-46 15,0 0 0-15,0 17 0 16,19 1 0-16,-19-1 0 16,0 1 0-16,0 34 0 0,0 2 0 0,16-19 0 15,-16 17 0-15,0-15 44 16,19-2-44-1,-19 17 0-15,0-34 0 0,0-1 0 0,16 1 0 16,-16-18 0 0,0 0-40-16,0 0 40 0,19-18 0 15,-19 1 0-15,17-1 0 0,-17-34 0 16,18-20 0-16,0 38 0 16,-18-19 0-16,17 17 0 15,1 1-188-15,-18 0 188 0,16 17 0 16,-16 1 0-16,19 17 0 15,-19 0 0-15,19 17 0 16,-19-17 0-16,0 18 0 16,16-1 0-16,-16 18 0 0,0-17 52 15,0 18-52-15,0 17 0 0,0-36 0 0,0 18 0 16,0-16 0 0,0-2 0-16,0-17 0 15,0 0 0-15,0 0 40 0,0-17-40 16,19 17 0-1,-19-37 0-15,16 20 0 0,3-53 0 0,-2 16 39 16,19 2-39-16,-20-1 0 16,19 17 0-16,0 18 0 0,1-16 0 31,-17 34 0-31,-2 0 0 0,-17 0 0 16,0 17 0-16,18 0 40 0,-18 1-40 15,17 1 0-15,-17 16 0 16,0 17 0-16,0 1 0 15,0-17 0-15,0-1 0 16,-17 0 0-16,17-18-2 16,0-17 2-16,0 18 0 0,17-18 0 15,-17 0 0-15,18 0 0 16,-1-18 0-16,2 18 0 0,-3-17 0 16,3 0 0-16,-19 17-190 15,0 0 190-15</inkml:trace>
  <inkml:trace contextRef="#ctx0" brushRef="#br0" timeOffset="-176110.16">30124 15204 441 0,'0'0'0'0,"-16"17"0"0,-3 0 0 0,19 1 0 15,0 1 0-15,-17 16 0 16,17 0 0-16,0-18 0 0,17 18 69 16,-17-17-69-16,19-18 0 15,-3 18 0-15,3-18 0 16,-1-18 0-16,-1 18 0 0,1-18 46 16,35-34-46-16,-18 17 0 15,-18-19 0-15,1 2 0 16,-1 17 0-16,2-18 0 15,-3 17 0-15,3-17 0 16,-19 1 0-16,0 15 46 0,0 20-46 0,-19 0 0 16,19 17 0-16,0-18 0 15,0 36 0-15,0-18 0 16,-16 0 0-16,16 17 0 16,0 0 0-16,0 20 68 15,0-3-68-15,0 19 0 16,0 1 0-16,0-1 0 0,0-1 0 15,16 2 0-15,-16-19 0 16,19 17 0-16,-19-17 0 0,17 1 33 16,2 0-33-16,-19-19 0 0,0-17 0 15,16 0 0-15,-16 0 0 16,19 0 0-16,-19-17-211 16,0 17 211-16</inkml:trace>
  <inkml:trace contextRef="#ctx0" brushRef="#br0" timeOffset="-175402.67">31078 14498 276 0,'17'71'0'0,"-34"35"0"0,-107 264 0 0,71-282 0 31,0 35 0-31,17 1 0 0,1-18 0 16,1 0 0-16,-1 17 178 0,17-34-178 16,-18 17 0-1,1-19 0-15,0 2 0 0,18-2 0 0,-2 2 0 0,2-54 0 16,17 19 0-1,-18-19 0-15,18 0 0 0,0-18-136 16,0-17 136 0</inkml:trace>
  <inkml:trace contextRef="#ctx0" brushRef="#br0" timeOffset="-174758.82">31024 15892 288 0,'0'18'0'0,"19"-1"0"0,-19-17 0 0,0 18 0 15,0-1 0-15,17-17 0 16,-17 18 0-16,18-18 0 0,-18 0 129 15,17 0-129-15,1 0 0 16,0 0 0-16,-18-18 0 0,16 18 0 16,3-17 0-16,-2-1 0 15,1 1 0-15,1-20 0 16,-3 20 0-16,-16-18 104 0,19 0-104 16,-19 18 0-16,0-1 0 15,0-18 0-15,-19 18 0 0,3 1 0 16,16-1 0-16,-19 18 0 15,1 0 73-15,18 0-73 16,-17 18 0-16,-2-1 0 0,3 1 0 16,-2 18 0-1,-17 17 0-15,17-1 44 16,18 2-44-16,0-19 0 0,0 35 0 16,18-34 0-16,-18-1 0 0,17 0 0 15,1 0 0-15,16 0 0 16,2-16 38-16,-18-19-38 0,1-19 0 15,16 19 0-15,-1 0 0 16,-15-18 0-16,16 1 0 16,-19-18-10-16,19-17 10 0,1-2 0 15,-18 19 0-15,-18 35 0 16</inkml:trace>
  <inkml:trace contextRef="#ctx0" brushRef="#br0" timeOffset="-174516.4">31606 15504 530 0,'0'106'0'0,"19"-1"0"0,-38 36 0 0,19 54 0 16,0-73 0-16,-16-104 0 15,16 1 82-15,0 15-82 16,0 2 0-16,-19-19 0 0,19-17 0 16,0 0 0-1,0 0 0-15</inkml:trace>
  <inkml:trace contextRef="#ctx0" brushRef="#br0" timeOffset="-173193.89">30301 15116 137 0,'0'0'0'0,"0"0"0"0,0 0 0 0,0 0 0 0,0 0 0 16,0 0 0-16,0 0 0 0,-17 0 0 15,17-19 0-15,0 19 118 32,0 0-118-32,-18 0 0 0,18 0 0 15,0 0 0-15,-17 0 0 16,17 0 0-16,-17 0 104 0,17 0-104 15,0 0 0-15,-18-17 0 16,18 17 0-16,0 0 0 16,-18 0 0-16,18 0 0 15,0 0 0-15,-18 0 0 0,18 0 0 16,-17 0 81-16,17 0-81 16,0 0 0-16,0 0 0 0,0 0 0 15,-18 17 0-15,18-17 0 16,0 0 0-16,-19 0 53 15,19 0-53-15,-16 19 0 16,16-19 0-16,0 0 0 0,-19 0 0 16,19 0 0-16,0 0 0 15,0 0 0-15,-17 0 0 16,17 17 28-16,0-17-28 0,0 0 0 16,0 0 0-16,0 18 0 15,0-18 0-15,0 0 0 0</inkml:trace>
  <inkml:trace contextRef="#ctx0" brushRef="#br0" timeOffset="-172415">30089 15062 174 0,'0'0'0'0,"0"0"0"0,0 0 0 0,-17 0 0 16,17 0 0 0,0 18 0-16,-17-18 82 15,17 0-82-15,0 17 0 0,0-17 0 0,0 19 0 16,-19-19 0 0,19 17 0-16,0 1 0 15,0-18 0-15,0 18 51 0,0-1-51 0,0-17 0 16,0 18 0-16,0-1 0 15,-16 0 0-15,16-17 28 0,0 18-28 16,0-18 0 0,0 19 0-16,0-19 0 0,16 17 0 15,-16 1 0-15,0-18 0 16,0 17 27-16,0-17-27 16,0 0 0-16,0 18 0 0,0-18 0 15,0 0 0-15,0 0 0 16,0 17 7-16,19-17-7 15,-19 0 0-15,0 0 0 16,0 18 0-16,0-18 0 0,0 0 0 16,0 17 18-16,0-17-18 15,0 0 0-15,0 0 0 16,0 0 0-16,0 0 0 0,0 0 0 0,0 0 0 16,17 0 1-16,-17 18-1 15,0-18 0 1,0 0 0-16,0 0 0 15,0 0 0-15,0 0 0 0,0 0 0 16,0 0 0-16,0 0 0 16</inkml:trace>
  <inkml:trace contextRef="#ctx0" brushRef="#br0" timeOffset="-171797.59">30390 14569 145 0,'0'0'0'0,"0"0"0"0,0 0 0 16,0 0 0-16,0 0 0 0,0 0 0 16,0 0 0-16,0 0 143 15,-19 18-143-15,19-18 0 0,-16 17 0 16,16-17 0-16,0 17 0 16,0 2 0-16,0-19 82 15,0 17-82-15,0 1 0 0,0-1 0 16,16 0 0-16,-16 1 0 15,0 17 0-15,0-17 0 16,0 18 0-16,0-1 0 16,0-17 0-16,0-1 85 0,0 18-85 15,0-18 0-15,0 2 0 16,0-1 0-16,-16-1 0 0,16 0 0 16,0-17 0-16,0 18 0 0,0-18 0 15,0 18 0 1,0-1 54-16,0-17-54 0,0 18 0 15,0-18 0-15,0 17 0 0,0-17 0 16</inkml:trace>
  <inkml:trace contextRef="#ctx0" brushRef="#br0" timeOffset="-97941.54">28502 17126 258 0,'0'53'0'15,"0"35"0"-15,0 1 0 0,0-19 0 16,0 1 0-16,0-1 0 0,0 0 0 16,-17-16 175-1,17-1-175-15,0 18 0 0,0-37 0 16,0-16 0-16,-18 0 0 16,18-1 0-16,-17 1 39 0,-2-18-39 15,19 0 0 1,0-18 0-16,-16 1 0 0,16 17 0 0,0 0 0 15</inkml:trace>
  <inkml:trace contextRef="#ctx0" brushRef="#br0" timeOffset="-97536.73">28309 17108 373 0,'17'-17'0'15,"1"-1"0"-15,-1 1 0 16,37-19 0-16,-19-17 102 0,17 35-102 16,2-16 0-1,-19 34 0-15,1-18 0 0,-1 18 0 0,-1 18 0 16,1-1 0-16,-16 0 0 0,16 19 76 16,-17-1-76-16,0-17 0 15,-2 35 0-15,-16-18 0 16,0 36 0-16,0-19 0 0,0 19 0 15,0-18 0-15,-16 35 73 16,-20-17-73-16,17-1 0 16,3 1 0-1,-20 0 0-15,1 17 0 0,0-35 0 16,-18-1 0-16,18 2 0 16,-19-19 0-16,19 0 0 0,-1-17 55 0,1-1-55 15,18 0 0 1,-1-17 0-16,1 0 0 0,17 19 0 15,-18-19 0-15,18-19 0 16,0 19 0-16,0 0 0 0,0 0 0 16</inkml:trace>
  <inkml:trace contextRef="#ctx0" brushRef="#br0" timeOffset="-97259.28">29120 17515 384 0,'0'17'0'0,"0"0"0"0,0 1 0 0,-17 0 0 0,17 34 0 0,0-16 0 16,0-1 0-16,0 18 0 0,0-18 109 15,0 1-109-15,0-1 0 0,0 0 0 32,0-35 0-32,0 18 0 0,0-18 0 15,0 0-148-15,0 0 148 16</inkml:trace>
  <inkml:trace contextRef="#ctx0" brushRef="#br0" timeOffset="-97099.6">29084 17391 375 0,'0'-18'0'0,"0"1"0"16,0 17 0-16,0-18 0 16,0 18 0-16,0 0 0 0</inkml:trace>
  <inkml:trace contextRef="#ctx0" brushRef="#br0" timeOffset="-96686.77">29454 17249 349 0,'0'18'0'0,"-16"-18"0"15,16 18 0-15,-19-1 0 16,3-17 0-16,-3 18 0 0,3 18 0 15,-20-1 0-15,0 0 115 0,18-17-115 16,1-1 0-16,-1 1 0 16,1 18 0-16,17-19 0 0,0-17 0 15,0 17 0-15,0-17 0 16,0 18 0-16,17-18 0 16,1 18 89-16,17-18-89 15,-18 17 0-15,2-17 0 0,17 18 0 16,-20-18 0-16,3 0 0 15,16 17 0-15,-19-17 0 0,3 19 0 16,-2-2 63-16,-17 1-63 0,0 17 0 16,0 0 0-16,0 36 0 15,-36-18 0-15,20-1 0 16,-3-16 0-16,-16-1 0 0,19-17 0 16,-20 0 0-1,17-1-22-15,2-17 22 0,17 0 0 16,-18-17 0-1,18 17 0-15,0 0 0 0,0 0 0 16</inkml:trace>
  <inkml:trace contextRef="#ctx0" brushRef="#br0" timeOffset="-96430.05">29631 17215 364 0,'35'70'0'0,"1"18"0"0,-19 71 0 0,2-18 0 15,-19-123 0-15,0 35 0 0,0-1 0 16,0-33 0-16,0-2 0 15,0 0 0-15,0-17-109 16,0 0 109-16</inkml:trace>
  <inkml:trace contextRef="#ctx0" brushRef="#br0" timeOffset="-95748.89">29596 17708 338 0,'-19'-17'0'0,"19"17"0"0,0-18 0 0,19 1 0 16,0 17 0-16,-3-19 0 15,-16 2 0-15,19-1 0 16,16-17 0-16,-18 17 113 0,19 1-113 16,-20 0 0-16,3-1 0 15,-3 0 0-15,19 18 0 0,-16 0 0 16,-2 0 0-16,2 0 0 15,-19 0 0-15,17 0 82 16,-17 18-82-16,18-18 0 0,-18 0 0 16,0 18 0-16,17-1 0 15,-17-17 0-15,18 17 0 16,-18 1 0-16,0-18 0 0,0 18 0 16,17-1 54-16,-17 1-54 15,0-1 0-15,0-17 0 0,0 19 0 16,0-2 0-16,0 1 0 15,19-1 0-15,-19 1 0 16,0-18 37-16,-19 18-37 0,19-1 0 16,0 1 0-16,0-18 0 15,0 17 0 1,0-17 0-16,0 0 0 0,0 0 25 16,0 0-25-16,0-17 0 0,19 17 0 15,-19-18 0-15,0 1 0 16,16-1 0-16,-16-17 0 15,19 0 0-15,-3-19 8 16,3 19-8-16,-2 0 0 0,0 0 0 16,2 17 0-16,16-17 0 15,-17 17 0-15,-18 0 0 0,17 18 0 16,-17 0 0-16,18 18 49 16,0-18-49-16,-18 18 0 15,18-1 0-15,-18 19 0 16,0-1 0-16,17 0 0 0,-17 18 7 0,0-17-7 15,0-1 0-15,0 0 0 16,0-17 0-16,-17-1 0 0,17-17 0 16,0 0 0-16,0-17 0 15,0-1-214-15,0 18 214 0</inkml:trace>
  <inkml:trace contextRef="#ctx0" brushRef="#br0" timeOffset="-95589.47">30108 17073 466 0,'0'0'0'0,"0"0"0"0,0 0 0 0,0 0 0 0,0 0 0 0,0 0 0 16,0 0 0-16,0 0 0 15</inkml:trace>
  <inkml:trace contextRef="#ctx0" brushRef="#br0" timeOffset="-94731.68">30319 16932 263 0,'0'35'0'0,"17"18"0"0,18 18 0 0,-16-1 0 0,-2 1 0 15,2-1 0-15,-19-16 0 16,16 16 0-16,-16-17 0 0,19 0 0 15,-19 0 134-15,0-18-134 16,0-18 0-16,0-17 0 16,0 0 0-16,0 0 0 0,0 0 0 15,0 0 0-15,0-17 83 16,0-1-83-16,0 1 0 0,0-1 0 16,0-52 0-16,0 17 0 15,0 0 0-15,17 0 55 16,1 17-55-16,-1 1 0 15,1 0 0-15,-1 18 0 0,-17-1 0 16,19 18 0-16,-19 0 0 16,17 0 0-16,-17 0 77 15,18 0-77-15,-18 18 0 0,0-18 0 16,17 17 0-16,-17 18 0 16,0-17 0-16,17 35 0 0,-17 0 0 15,-17 0 0-15,0-18 0 16,-1 18 0-16,1-18 43 0,-2 0-43 15,-16 0 0-15,0 1 0 16,-1-18 0-16,20 17 0 0,-20-35 0 16,17 0 0-1,19 18 0-15,0-18-74 0,0 0 74 16,-16-18 0-16,16 18 0 0,0 0 0 16,0 0 0-1</inkml:trace>
  <inkml:trace contextRef="#ctx0" brushRef="#br0" timeOffset="-94297.03">30866 17197 411 0,'0'18'0'0,"17"34"0"0,-17 1 0 0,0 0 0 0,18 0 0 16,-18 0 0-16,0-17 0 16,17-2 0-16,-17-16 0 0,0 0 0 0,20-18 79 31,-20 0-79-31,16 0 0 0,-16 0 0 0,0-18 0 0,19 0 0 16,-19 1 0-16,16-18 0 31,3-1 47-31,-3-17-47 0,3 1 0 15,-2-2 0-15,-17 19 0 0,18 0 0 16,-18 0 0-16,0 35 0 16,0 0 0-16,17 18 0 15,-17-18 0-15,18 34 53 16,-18 2-53-16,18 17 0 0,-2 0 0 16,-16 0 0-16,19 0 0 15,-19-1 0-15,17 1 0 16,-17-18 0-16,18-16 0 0,1-19 24 15,-19 0-24-15,0 0 0 16,0 0 0-16,0 0 0 0</inkml:trace>
  <inkml:trace contextRef="#ctx0" brushRef="#br0" timeOffset="-94067.49">31413 16880 416 0,'35'158'0'0,"-17"-52"0"0,17 106 0 0,-35-142 0 15,0-52 0-15,0-18 0 16,0 0 0-16,0 0-125 0,0 0 125 15</inkml:trace>
  <inkml:trace contextRef="#ctx0" brushRef="#br0" timeOffset="-93765.14">31343 17144 408 0,'0'0'0'0,"0"0"0"0,35 0 0 0,17-18 0 16,2 0 0-16,-19-17 0 16,1 18 0-16,-1-1 0 0,-19 0 91 15,20 0-91-15,-36 1 0 16,17 34 0-16,2-17 0 0,-3 18 0 16,3 0 0-16,-3 17 0 15,-16-17 0-15,19 17 0 16,-19-17 87-16,0 17-87 0,18-17 0 15,-18 17 0-15,0 0 0 16,0-17 0-16,0-1 0 0,0 1 0 31,0-18-176-31,0 0 176 0</inkml:trace>
  <inkml:trace contextRef="#ctx0" brushRef="#br0" timeOffset="-93602.74">31678 16721 421 0,'0'0'0'0,"16"0"0"0,-16 0 0 0,0 0 0 15</inkml:trace>
  <inkml:trace contextRef="#ctx0" brushRef="#br0" timeOffset="-93198.41">32012 16756 415 0,'-17'0'0'0,"-2"17"0"0,-16 1 0 16,19-1 0-16,-20 19 0 0,18 0 0 16,1 16 0-16,17 1 0 15,0-18 0-15,17 1 116 0,-17-1-116 16,18 0 0-16,-1-35 0 16,18 18 0-16,-16-18 0 15,-3 0 0-15,3 0 0 16,-2 0 0-16,2-18 0 0,-2 18 0 15,1 0 75-15,-1-18-75 16,-17 18 0-16,0-17 0 0,18-1 0 16,-36 1 0-16,18-1 0 15,-17 0 0-15,17-17 0 16,-18 17 0-16,1 0 0 16,17 1 34-16,-19 0-34 0,19-1 0 15,0 1 0-15,0-2 0 16,0 19 0-16,0 0 0 15,0 0 0-15</inkml:trace>
  <inkml:trace contextRef="#ctx0" brushRef="#br0" timeOffset="-92847.88">32278 16915 495 0,'17'70'0'0,"-17"-17"0"16,18-35 0-16,-18-18 0 16,0 0 0-16,0 0 0 15,0-18 0-15,18 0 82 0,-18-17-82 16,0-18 0-16,0 1 0 16,16-1 0-16,3 17 0 0,-3 1 0 15,3 0 68 1,-19 35-68-16,17-19 0 0,1 19 0 15,-1 0 0-15,1 19 0 0,-1-19 0 16,18 35 0-16,-15 0 78 16,-4 18-78-16,3 0 0 0,-3 17 0 15,3-17 0-15,-19 0 0 16,16 0 0-16,-16-18 0 0,19 36 0 16,-2-18-209-16,-17 0 209 15,0-53 0 1</inkml:trace>
  <inkml:trace contextRef="#ctx0" brushRef="#br0" timeOffset="-86968.83">23017 7585 276 0,'0'0'0'0,"-34"0"0"0,-3 16 0 16,2 1 0-16,0 20 0 16,-18-20 0-16,-1 36 172 0,38-1-172 15,-19 20 0-15,0-20 0 0,17 19 0 16,-1-18 0-16,19 36 0 0,0-2 0 15,0-16 0 1,19-1 0-16,15 2 142 16,-15-3-142-16,16-34 0 0,-19 0 0 15,3-16 0-15,0-1 0 16,15-1 0-16,-17-17 0 0,1 0 0 16,-2 0 0-16,3-17-177 15,-19 17 177-15</inkml:trace>
  <inkml:trace contextRef="#ctx0" brushRef="#br0" timeOffset="-86523.27">23104 7831 394 0,'0'0'0'0,"-16"0"0"0,-19 18 0 15,-1-1 0-15,19 35 0 0,0-15 0 16,-1 15 0-16,18-17 0 0,18 0 141 16,-1-17-141-16,0 18 0 0,1-18 0 15,16 16 0-15,-15-16 0 16,16-18 0-16,-19 17 0 15,-16-17 0 1,19 0 0-16,0 18 110 0,-19-18-110 0,0 19 0 16,0-19 0-16,0 0 0 0,0 17 0 15,-19 1 0-15,0-1 0 16,3-17 0-16,-3 35 0 16,-16-35 0-1,1 18 66 1,16-18-66-16,1-18 0 0,0 1 0 15,-1-1 0-15,18 1 0 0,18-1 0 16,-18 18 0-16,0 0 0 16,0 0 0-16,0 0 0 15</inkml:trace>
  <inkml:trace contextRef="#ctx0" brushRef="#br0" timeOffset="-84905.91">23476 7972 288 0,'-18'-17'0'0,"-1"-2"0"0,19 19 0 16,0-18 0-16,0 18 0 0,0-17 0 15,19-1 0-15,-19 18 0 16,18 0 160-16,17-17-160 15,-17 17 0-15,0-17 0 0,16 17 0 0,1 0 0 16,0 0 0-16,-16-18 0 16,-3 18 0-16,3 18 112 0,-1-18-112 15,-18 0 0 1,18 17 0-16,-18-17 0 0,0 0 0 0,-18 17 0 31,18-17 126-31,-37 18-126 0,21-1 0 0,-20 20 0 16,-17-20 0-16,36 1 0 0,-18 17 0 31,17-18 0-31,-17 1 0 0,17 17 0 0,18 1 0 16,-19-1 93-16,19-18-93 0,0 18 0 31,19 2 0-31,-1-2 0 0,-18-18 0 0,19 1 0 0,-3-18 0 16,2 17 0-16,0-17 0 31,-1 0 0-31,0 0 66 0,18-17-66 15,-17-1 0-15,18-17 0 16,-20-1 0-16,21-17 0 0,-19 19 0 16,-18-20 0-16,16 1 0 15,-16 18 0-15,19-17 50 16,-19 15-50-16,0 37 0 0,0-17 0 16,0 17 0-16,0 17 0 0,0-17 0 0,-19 18 38 15,19 18-38-15,0 17 0 16,-16-1 0-1,16 2 0-15,16-2 0 16,-16-34 0-16,19 17 0 16,-2-16 0-16,1-19 0 15,-18 0 21-15,17 0-21 0,1 0 0 16,1-37 0-16,-3 20 0 16,20-35 0-16,-19-20 0 0,0 2 0 15,1-19 0-15,-18 20 0 16,17-3 0-16,-17 2-97 15,0 18 97-15,0 34 0 0,18-1 0 16,-18 19 0-16,0 0 0 16,-18 19 0-16,18-1 35 0,0 34-35 15,0 1 0-15,0 18 0 16,0-1 0-16,0 1 0 0,0-1 0 16,18-17 0-16,-18-17 0 15,19-1 0-15,0 0 22 16,-3-18-22-16,-16-17 0 0,18 0 0 15,-18 0 0-15,17 0 0 16,1-17 0-16,17-1 0 16,-35 18 0-16,0 0 0 0</inkml:trace>
  <inkml:trace contextRef="#ctx0" brushRef="#br0" timeOffset="-84426.34">24393 7866 608 0,'-19'-17'0'0,"3"17"0"0,-3-18 0 0,3 36 0 15,-19-1 0-15,-18 0 0 0,34 36 0 16,1-17 0-16,18 17 0 0,0-18 110 16,0 0-110-16,0 1 0 15,18-36 0-15,1 18 0 0,-3-18 0 16,2 0 0-16,-18 0 0 15,35-18 0-15,-16 1 0 16,-3-20 79-16,19 2-79 0,-35 0 0 16,19-17 0-1,0 15 0-15,-19 2 0 16,16 35 0-16,-16-17 0 0,0 17 0 16,18 17 56-16,-18-17-56 15,16 35 0-15,-16-17 0 16,35 36 0-16,-16-2 0 0,0 1 33 15,-19 18-33-15,18-19 0 16,-18-15 0-16,-18 33 0 0,18-35 0 16,-19 19 0-16,0-19 0 15,3-1 0-15,-3-16 0 16,3-1 41-16,-2-17-41 0,2 0 0 16,-3 0 0-16,0-17 0 15,3-1 0-15,-3 1 0 16,-16-54-188-16,35 18 188 0,-16 18 0 0,16 35 0 15,0 0 0-15,0 0 0 16</inkml:trace>
  <inkml:trace contextRef="#ctx0" brushRef="#br0" timeOffset="-84087.09">24693 7249 541 0,'70'0'0'0,"18"18"0"0,-34 17 0 0,-2 17 0 0,-16 20 0 16,-1-2 0-1,-19-17 0-15,3 16 0 16,-1-15 112-16,0 17-112 0,-18-18 0 15,0 0 0-15,0 16 0 16,0-15 0-16,-18-1 0 16,18 17 0-16,-18-34 0 0,-1 34 0 15,-16-16 111-15,1-19-111 16,16-18 0-16,1 36 0 16,-18-36 0-16,0 20 0 0,16-20 0 15,2-17-229-15,17 0 229 16</inkml:trace>
  <inkml:trace contextRef="#ctx0" brushRef="#br0" timeOffset="-42374.96">24127 17356 177 0,'0'0'0'0,"0"0"0"15,19 0 0-15,-2 0 0 0,1 0 0 16,-1 0 0-16,-17 0 0 16,37 0 0-16,-21 0 0 0,21 0 110 0,-21 0-110 15,19 0 0 1,0 0 0-16,3 0 0 16,-4 0 0-16,1 0 0 0,0-18 0 15,19 18 0-15,-19 0 0 0,-1-18 90 16,20 18-90-16,-19 18 0 15,18-18 0-15,0 0 0 16,-17 0 0-16,-1 0 0 0,0 0 60 16,0 0-60-16,-1 0 0 15,20 0 0 1,0 0 0-16,-20 0 0 0,1 0 0 0,19 18 44 16,-19-18-44-16,17 0 0 0,-16-18 0 31,-1 18 0-31,18 0 0 15,0 0 0-15,-18 0 0 0,17 0 31 16,3 0-31-16,-20 0 0 0,0 18 0 0,17-18 0 0,-17 0 0 31,19 0 0-31,-18 17 0 16,-1-17 0-16,19 0 0 16,-20 0 22-16,1 0-22 0,17 18 0 15,-15-18 0-15,-2 0 0 16,-1 0 0-16,1 0 0 15,0 17 0-15,0-17 0 0,3 0 0 16,-4 0 0-16,20 0 17 16,-38 0-17-16,19-17 0 0,1 17 0 15,-1 17 0-15,1-17 0 16,-1 0 0-16,-19 0 0 16,22 18 17-16,-3-18-17 15,-18 0 0-15,18 0 0 0,-18 0 0 16,18 0 0-16,-16 0 0 15,-3 0 8-15,3 0-8 0,16 0 0 16,-17 0 0-16,0 0 0 16,-1-18 0-16,1 18 0 15,-1 0 0-15,1 0 0 0,18 0 0 16,-19 0 0-16,0 0 0 16,1 0 16-16,-18 0-16 0,17 0 0 15,1-17 0-15,-1 17 0 16,2 0 0-16,-19 0 0 0,16 0 0 15,4 0 0-15,-3-18 0 16,1 18 10-16,-18 0-10 16,16 0 0-16,-16 0 0 15,19 0 0-15,-19 0 0 0,17 0 0 16,-17-17 0 0,0 17 0-16,18 0 12 0,-18 0-12 0,0 0 0 15,0 0 0-15,17 0 0 16,-17 0 0-16,0 0 0 15,0 0 0-15,0 0 0 16,0 0 5-16,0 0-5 0,0 0 0 16,0 0 0-16,0 0 0 15,0 0 0-15,0 0 0 0,0 17 0 16,0-17-186-16,0 0 186 16</inkml:trace>
  <inkml:trace contextRef="#ctx0" brushRef="#br0" timeOffset="-41228.2">27144 17020 235 0,'0'0'0'0,"0"0"0"16,0 0 0-16,0 0 0 0,17 0 0 16,-17 18 0-16,19-18 0 0,-3 0 0 15,-16 0 143 1,20 0-143-16,-3 18 0 0,1-18 0 0,-18 17 0 15,16-17 0-15,3 0 0 16,-2 18 105-16,1-18-105 0,-1 17 0 31,1-17 0-31,-18 0 0 0,17 18 0 16,1-18 0-16,-18 0 79 0,18 18-79 0,0-18 0 31,-1 0 0-31,-17 17 0 0,17 1 0 16,-17-18 0-16,18 18 0 15,-18-18 0-15,19 0 52 0,-19 18-52 16,0-18 0-16,16 17 0 0,-16-17 0 16,0 17 0-16,0-17 0 15,0 18 0-15,0-18 0 16,0 18 35-16,19-18-35 16,-19 0 0-16,0 17 0 15,0-17 0-15,0 0 0 16,0 0 0-16,0 0 23 0,0 18-23 15,0-18 0-15,0 0 0 16,0 0 0-16,0 0 0 0,0 0 0 16,0 0 33-16,0 0-33 15,0 0 0-15,0 0 0 16,0 0 0-16,0 0 0 16,0 0 0-16,-19 18 0 0,19-18 0 15,0 18 0-15,-16-18 44 16,16 17-44-16,-19-17 0 0,1 18 0 15,-16-1 0-15,16 1 0 16,0 0 0-16,-17-1 0 0,0 19 0 16,0-18 0-16,0-1 0 15,0 0 40-15,15-17-40 0,-15 18 0 16,0 0 0-16,18-18 0 16,-18 17 0-16,18-17 0 0,-1 18 32 15,0-18-32 1,0 0 0-16,18 0 0 0,-17 0 0 15,17 17 0-15,0-17 0 0,0 0 0 16,0 0 0-16,-18 0-11 16,18 0 11-16,0 0 0 15,0 0 0-15,18 0 0 0,-18 19 0 16,0-19 0 0,0 17 0-16,0-17 0 0,0 0 0 15</inkml:trace>
  <inkml:trace contextRef="#ctx0" brushRef="#br0" timeOffset="-38889.21">1921 9771 181 0,'-35'70'0'0,"19"-53"0"16,16 55 0-16,0-20 0 0,16 2 0 16,-16 16 0-16,0-18 0 15,0 37 0-15,0-19 0 16,-16 2 0-16,16 15 0 16,-19-16 131-16,19-1-131 0,-18 2 0 15,1-3 0-15,17 3 0 0,-19-2 0 16,19-16 0-16,-17-19 0 0,17-18 0 15,-17 1 0 1,17 16 0-16,0-34 99 0,-18 18-99 16,18-18 0-16,0 0 0 0,18 0 0 15,-18 0 0-15</inkml:trace>
  <inkml:trace contextRef="#ctx0" brushRef="#br0" timeOffset="-38415.23">1851 9965 285 0,'35'-88'0'0,"0"17"0"16,2 18 0-16,-21 36 0 0,38-1 0 16,-19 0 0-16,17 1 0 15,2 17 0-15,-18-17 114 0,-1 17-114 16,16 17 0-16,2 0 0 0,-18 1 0 16,-16 17 0-16,16 1 0 15,-35 0 0-15,19-3 66 16,-19-14-66-1,-19 16 0-15,19 0 0 0,-17 0 0 16,-20 1 0-16,2 17 0 16,0 1 51-16,1-21-51 15,-1 21 0-15,-19-19 0 16,2-17 0-16,16 17 0 0,-18-18 0 16,19 2 0-16,19-19 0 15,-3 0 0-15,19 0 0 16,-16 0 0-16,16 0 40 0,0 0-40 15,0 0 0-15,0-19 0 16,16 19 0-16,-16 0 0 16,0 0 0-16</inkml:trace>
  <inkml:trace contextRef="#ctx0" brushRef="#br0" timeOffset="-37610.26">2645 9877 251 0,'0'0'0'0,"0"17"0"0,0 1 0 16,0 0 0-16,16 34 0 0,4 19 0 15,-3 1 134-15,-17-3-134 16,0 19 0-16,0-17 0 0,-17 17 0 15,-3-17 0-15,4-1 0 16,-3 2 0-16,3-2 0 16,-3-1 0-16,3-15 0 0,-3-1 87 15,2-18-87-15,-1-35 0 16,18 19 0-16,-17-19 0 0,17 0 0 16,0 0 0-16,-18-19 0 15,18-16 0-15,-18 0 0 16,2-37 0-16,16 3 0 15,0-20 72-15,16 1-72 16,2-1 0-16,0 20 0 16,17-20 0-16,1 1 0 0,-1 1 0 15,0-2 50-15,18 18-50 0,0 0 0 16,-1 18 0-16,1 1 0 16,-18 34 0-16,0 0 0 0,2 1 0 15,-3-1 0-15,20 18 48 16,-19 0-48-16,0 18 0 15,0-18 0-15,-18 17 0 0,-17 19 0 16,19 0 0-16,-19-3 0 0,0 3 0 16,0 0 26-16,-19 16-26 15,-16 2 0-15,0 16 0 0,-17-18 0 16,17 2 0 0,-1-1 0-16,-18-1 0 0,2-16 18 15,0 0-18 1,16-19 0-16,18 1 0 0,-17-18 0 15,35 0 0-15,-17 0 0 0,17 17 0 0,0-17 10 16,0 0-10 0,17 0 0-16,1 17 0 0,-1 1 0 15,1-18 0 1,18 18 0-16,33 0 0 0,-34 17 0 16,19-35 0-16,-2 18 17 15,-16-1-17-15,34 18 0 0,-35-17 0 16,20 18 0-16,-4-1 0 15,-32 0 0-15,16-18 0 0,-1 1 0 16,1 18 0 0,-16-18 0-16,-2 17 20 15,1-18-20-15,1 1 0 0,-3 17 0 16,-16-16 0-16,0-2 0 16,0 1 0-16,0-18 0 15</inkml:trace>
  <inkml:trace contextRef="#ctx0" brushRef="#br0" timeOffset="-4191.27">1780 7901 246 0,'-35'71'0'0,"35"71"0"0,0-90 0 16,-17 37 0-16,17 16 0 0,0-34 0 16,-18 16 165-16,18-33-165 15,0 16 0-15,0-17 0 0,-17-17 0 0,17-1 0 16,-19-18 0 0,19-17 0-16,0 18 111 15,0-18-111-15,0-18 41 16,-16 18-41-16,16-17 0 0,0 17 0 15,0 0 0-15</inkml:trace>
  <inkml:trace contextRef="#ctx0" brushRef="#br0" timeOffset="-3956.07">1604 8131 526 0,'19'-124'0'0,"32"35"0"0,38 2 0 16,88-1 0-16,-73 52 0 16,-68 36 0-16,35-17 0 0,-17 17 0 15,-3 0 0-15,2 0 76 16,-18 0-76-16,0 0 0 16,-16 17 0-16,-19-17 0 0,0 18 0 15,0-18 0-15,0 0 0 16</inkml:trace>
  <inkml:trace contextRef="#ctx0" brushRef="#br0" timeOffset="-3674.77">1674 8377 454 0,'0'0'0'0,"19"0"0"16,-2 0 0-16,36-17 0 0,0 17 0 15,-18-18 0-15,19 18 111 16,-1-17-111-16,-18 17 0 16,16-18 0-16,-15 18 0 0,-1 0 0 15,1-17 0-15,-1 17 0 16,-16 0 43-16,16 0-43 15,-35 0 0-15,0 17 0 16,0-17 0-16</inkml:trace>
  <inkml:trace contextRef="#ctx0" brushRef="#br0" timeOffset="-3073.24">2328 8272 469 0,'-72'18'0'0,"21"106"0"0,51-107 0 16,0 35 0-16,-19 18 0 16,19-33 0-16,0-2 0 15,19-18 114-15,-3 1-114 0,3-18 0 16,-19 0 0-1,35 0 0-15,-19-18 0 0,21 1 0 16,-2-18 0-16,-19-2 82 0,3 2-82 0,-19-17 0 16,18 17 0-16,-18-19 0 31,0 19 0-31,0 0 0 0,0 0 0 0,0 18 0 16,-18 17 0-16,18 0 0 0,0 0 5 15,18 0-5 1,-18 0 0-16,0 0 0 0,17 0 0 0,-17 17 0 31,0 1 0-31,19-18 0 0,-19 17-114 16,16 18 114-16,2 0 0 15,0 2 0-15,-18-2 0 16,0-1 0-16,17 1 0 16,-17-17-6-16,18-1 6 0,-18 2 0 15,0-1 0-15,0-18 0 16,0 0 0-16,0 0 0 0,0 0 102 15,0 0-102-15,0-18 0 16,0-18 0-16,17-17 0 16,2-16 0-16,16 32 0 0,-19-15 70 15,19 34-70-15,2-17 0 16,-19 18 0-16,17 17 0 0,0-19 0 16,1 19 0-16,-20 0 0 15,2 0 0-15,-18 0 0 16,0 0 0-16,0 0-216 0,0 0 216 15</inkml:trace>
  <inkml:trace contextRef="#ctx0" brushRef="#br0" timeOffset="-2766.12">2997 8183 615 0,'0'0'0'0,"-17"18"0"0,0-18 0 0,-1 17 0 16,-1 1 0-16,2 1 0 15,17-2 0-15,-18 1 75 16,18-18-75-16,0 17 0 0,0-17 0 15,0 18 0-15,18-1 0 16,-18-17 0-16,17 18 0 0,2-18 0 16,16 17 0-1,1 1 47-15,-1 1-47 0,0-2 0 16,-18 1 0-16,1-1 0 0,-1 0 0 16,-17 1 0-16,0-1 0 15,-17 18 42-15,-1-16-42 16,1-1 0-16,-18-1 0 15,0 18 0-15,-1-35 0 0,19 18 0 16,-20-36 0-16,20 18 0 16,17-35 0-16,0 18 0 0,0 17-234 15,0 0 234-15</inkml:trace>
  <inkml:trace contextRef="#ctx0" brushRef="#br0" timeOffset="-2594.46">3156 8360 482 0,'36'71'0'0,"-36"-19"0"0,0-17 0 16,0 0 0-16,0-35 0 0,0 0 0 15,0 0 0-15,0 0 0 0</inkml:trace>
  <inkml:trace contextRef="#ctx0" brushRef="#br0" timeOffset="-2447.15">3315 8007 526 0,'-17'-35'0'0,"17"35"0"0,0-17 0 0,17-2 0 16,-17 1 0-16,18 18 0 15,-18 0 0-15,17 0-158 16,-17 0 158-16</inkml:trace>
  <inkml:trace contextRef="#ctx0" brushRef="#br0" timeOffset="-2273.54">3438 8360 484 0,'0'17'0'16,"0"20"0"-16,0 32 0 0,0 1 0 31,0-16 0-31,0-19 0 0,0 0 0 0,0-17 82 16,0-18-82-1,0 0 0-15,0 0 0 16,18 0 0-16,-18 0 0 0,0 0 0 16</inkml:trace>
  <inkml:trace contextRef="#ctx0" brushRef="#br0" timeOffset="-1656.69">3739 8201 447 0,'-54'-18'0'0,"-17"53"0"16,-52 124 0-16,107-141 0 0,16 1 0 16,0-2 0-16,0 1 0 15,16 16 0-15,3 1 118 16,-2 0-118-16,19 2 0 15,-1-20 0-15,0 1 0 0,0-18 0 16,0 0 0-16,-18-18 0 16,19 18 0-16,-17-17 54 0,16-20-54 15,-19 20 0-15,3-1 0 16,-3-17 0-16,-16 1 0 0,19 16 0 16,-19-36 0-16,17 37 0 15,-17-1-32-15,0 18 32 16,-17 0 0-16,17 0 0 0,17 18 0 15,-17-18 0-15,0 35 69 16,0-16-69-16,0-2 0 16,0 18 0-16,0-18 0 0,0 18 0 15,17-17 0-15,-17-18 0 16,0 17 0-16,0-17 0 0,0 0 0 16,0 0 0-1,19-17 51-15,-19-1-51 0,16 1 0 16,3-35 0-16,16-2 0 15,0-16 0-15,1 35 27 0,-19 0-27 16,1 16 0-16,18 19 0 16,-20 0 0-16,3 0 0 15,-3 19 0-15,3-2 0 16,-3 1 0-16,3-1 0 0,-1 18 50 0,-18-17-50 16,18 17 0-16,-18 1 0 15,0-1 0 1,0-18 0-16,0 18 0 0,0-17 0 0,0-18 0 15,-18 17 0-15,18-17 0 16,0 0-235-16,0 0 235 16</inkml:trace>
  <inkml:trace contextRef="#ctx0" brushRef="#br0" timeOffset="-1517.44">4338 8007 312 0,'0'0'0'0,"0"0"0"0,0 0 0 15</inkml:trace>
  <inkml:trace contextRef="#ctx0" brushRef="#br0" timeOffset="-822.1">4408 8360 437 0,'18'106'0'15,"0"-54"0"-15,-18-52 0 0,17-17 0 16,1-18 0-16,-1-17 158 16,18-20-158-1,1 2 0-15,-18 16 0 0,-1 19 0 0,2 18 0 16,-2 17 0-16,1 0 112 15,-1 0-112-15,-17 17 0 16,18 1 0-16,-1 17 0 0,-17 19 0 16,18-2 0-16,-18 1 0 0,17 1 0 31,-17-20 0-31,19 19-7 0,-19-36 7 0,16 2 0 16,2-19 0-1,0 18 0-15,1-36 0 0,-3 18 0 16,3-19 0-16,-2-16 0 15,18 0-29-15,0-17 29 16,1-2 0-16,-19 2 0 0,1-1 0 16,-18-1 0-16,0 19 0 15,-18 18 0-15,18 17 0 16,-17 0 0-16,-2 0 0 0,19 0 105 16,-17 17-105-16,-1 1 0 15,1-1 0-15,0 20 0 16,-1-20 0-16,18 18 0 0,0-17 0 15,0-1 0-15,0 1 0 0,0-18 0 16,18 0 52-16,-18 17-52 16,17-17 0-16,0 0 0 15,1 0 0-15,-18 0 0 0,17 0 0 16,2 0 38-16,-2 18-38 16,1-18 0-16,-18 19 0 15,17-2 0-15,1 18 0 16,17 0 0-16,-17 17 0 0,1 2 0 15,-3-1 3-15,-16-1-3 16,0-15 0-16,0 15 0 16,-16-17 0-16,16 0 0 15,-19 1 0-15,-15-1 0 0,15-17 0 16,1-1 0-16,-17-17 0 16,18 0-51-16,-19-17 51 15,18-18 0-15,1 0 0 0,17 35 0 16,0 0 0-16,0 0 0 15</inkml:trace>
  <inkml:trace contextRef="#ctx0" brushRef="#br0" timeOffset="-425.54">5096 8536 646 0,'18'0'0'0,"17"0"0"0,-16 0 0 15,16 0 0-15,0-18 0 0,17 18 0 16,-17-35 0-16,-15 18 0 15,15 0 0-15,-19-1 28 16,3-18-28-16,-19 1 0 16,16 17 0-16,-16-34 0 0,0 17 0 15,-16-2 0-15,16 20 0 16,-19-1 0-16,19 36 93 0,-16-18-93 16,-3 35 0-16,3 19 0 15,-4 16 0-15,20 1 0 16,20-19 0-16,-20 1 0 0,16 1 0 15,3-19 0-15,-3-18 0 0,3-17-14 16,-19 18 14-16,16-18 0 16,-16-18 0-16,36 1 0 15,-19-1 0-15,18-36 0 0,0-16 0 16,19 1 0-16,-1-3 0 16,-18 2 0-16,0 16 51 15,35 19-51-15,-17 18 0 0,1 17 0 16,-19 0 0-1,0 0 0-15,0 0 0 0,-35 0 0 16,0 0 0-16</inkml:trace>
  <inkml:trace contextRef="#ctx0" brushRef="#br0" timeOffset="385.22">3402 7955 237 0,'0'0'0'0,"0"0"0"15,0 0 0-15,0 0 0 0,0 17 0 16,0-17 0-16,0 18 0 16,19-1 0-16,-19 1 0 15,0-1 0-15,0 18 151 16,-19-17-151-16,19 1 0 0,0-19 0 16,0 17 0-16,-16 18 0 0,16-18 0 15,0 18 0-15,0 2 110 16,0-20-110-16,-19 18 0 15,19 0 0-15,0-17 0 16,0-1 0-16,0 1 0 16,0 1 0-16,0-2 0 0,0 1 68 15,19-1-68-15,-19-17 0 16,0 17 0-16,16 1 0 16,-16-1 0-16,0-17 0 0,0 0 0 15</inkml:trace>
  <inkml:trace contextRef="#ctx0" brushRef="#br0" timeOffset="1279.4">1993 6154 244 0,'-19'18'0'0,"19"-18"0"0,-16 19 0 0,16 16 0 15,-18 35 0-15,18 19 0 16,-19-2 0-16,19 19 163 15,0-17-163-15,0-19 0 0,0 19 0 16,-16-19 0-16,16-17 0 0,-19 18 0 16,3-37 105-1,16 2-105-15,-19-19 0 0,19 2 0 0,0-2 0 16,0-17 0-16,0 0 0 16,0 0 0-16,0 0 0 15</inkml:trace>
  <inkml:trace contextRef="#ctx0" brushRef="#br0" timeOffset="1564.34">1462 6454 414 0,'0'-17'0'16,"0"-18"0"-16,0 0 0 15,54-19 0-15,-2 19 0 16,-16 18 0-16,18-18 0 0,-2 18 113 16,18 17-113-16,1 0 0 15,-17 0 79-15,-1 0-79 0,17 0 0 0,-18 0 0 16,2 0 0 0,-2 0 0-16,2 17 0 15,-19-17 0-15,-1 0-5 0,-15 0 5 0,16 17 0 16,-35-17 0-16</inkml:trace>
  <inkml:trace contextRef="#ctx0" brushRef="#br0" timeOffset="2169.53">2169 6843 471 0,'71'18'0'0,"17"-36"0"0,52-71 0 0,-122 72 0 15,17-18 0-15,19-17 0 0,-19 15 0 16,-35 20 113-16,16-18-113 0,-16 0 0 16,-16 35 0-16,-3-17 0 31,3 17 0-31,-3 0 0 0,2 0 0 15,-18 0 0-15,17 17 96 16,0 0-96-16,-17 36 0 16,18-18 0-16,-1 19 0 0,18-2 0 15,0 1 0-15,18 0 61 16,-1-18-61-16,18 18 0 16,1-17 0-16,-1-18 0 0,1-18 0 15,15 0 0-15,-16-18 36 16,2 0-36-16,-2 0 0 0,0-17 0 15,0 0 0-15,0 0 0 16,1-19 0-16,-1-16 0 0,-35 18 20 16,17-37-20-16,2 37 0 15,-1-20 0-15,-1 2 0 0,0 16 0 16,2 37 0-16,-19 17 0 16,0 0 0-16,0 0 35 15,0 17-35-15,0-17 0 0,0 37 0 16,-19 33 0-16,19 1 0 15,0-1 0-15,0 19 0 16,-17-19 0-16,17 0 0 16,17-17 20-16,-17 18-20 15,0-54 0-15,19 19 0 0,-19-18 0 0,16-1 0 16,-16-17 0 0,0 0 0-16,19 0 0 0,-19 0 0 15,0 0 0-15</inkml:trace>
  <inkml:trace contextRef="#ctx0" brushRef="#br0" timeOffset="2509.07">3192 6843 527 0,'87'-17'0'0,"-33"-37"0"16,-1-16 0-16,-53 53 0 0,0-1 0 0,0 18 0 15,0-36 0-15,0 18 0 0,0 1 0 16,0-1 113 0,-19 1-113-16,2 17 0 0,0-18 0 15,17 18 0 1,-18 18 0-16,1-18 0 0,17 35 0 16,-19-18 0-16,3 20 0 0,16 15 0 15,0 18 79-15,16-16-79 16,3-19 0-16,-2 0 0 15,18-17 0-15,1 17 0 0,-1-35 0 0,0 18 1 16,19-36-1 0,-20 18 0-16,1-35 0 0,0-1 0 0,1 1 0 15,-1-18 0 1,-17 17-216 0,-18 36 216-16</inkml:trace>
  <inkml:trace contextRef="#ctx0" brushRef="#br0" timeOffset="2726.51">3826 6313 625 0,'0'0'0'0,"0"18"0"16,0 1 0-16,0 16 0 15,-16 52 0-15,16 19 0 0,-19-17 81 16,19-2-81-16,-16-15 0 16,16 16 0-16,-19-17 0 15,19-19 0-15,0 18 0 0,-17-34 17 16,17-19-17-16,0 1 0 15,-19-18 0-15,19 0 0 0,0-18 0 16,-17 18 0-16,17 0 0 16,0 0 0-16,0 0 0 15</inkml:trace>
  <inkml:trace contextRef="#ctx0" brushRef="#br0" timeOffset="3699.81">3579 6667 349 0,'0'0'0'16,"19"0"0"-16,-3 0 0 0,3 0 0 15,-19 0 0-15,52 0 0 16,19 18 0-16,-17-18 0 16,-3 0 0-16,-15 0 0 0,0 0 161 15,-1 0-161-15,0 0 0 0,0-18 0 16,-17 18 0-16,0 0 0 15,-1 0 0-15,-17 0 0 0,0 0 0 16</inkml:trace>
  <inkml:trace contextRef="#ctx0" brushRef="#br0" timeOffset="4829.96">4338 6596 260 0,'-52'-70'0'0,"34"87"0"0,0-17 0 0,-1 18 0 15,3 17 0-15,-19 0 0 16,16 19 0-16,3 15 180 16,16-14-180-16,0-21 0 0,16 1 0 15,3 1 0-15,-3-19 0 16,19 1 0-16,-16-18 0 0,-1 0 129 15,17 0-129-15,-17 0 0 16,17-18 0-16,-35 1 0 16,17 17 0-16,2-36 0 0,-19 19 0 15,16-18 0-15,-16 18 105 16,0-20-105-16,-16-15 0 16,16 17 0-16,-19 0 0 15,19-2 0-15,-17 2 0 16,17 35 0-16,0-17 0 0,0 17 0 15,0 0 0-15,0 0 0 16,0 0-202-16,0 0 202 0</inkml:trace>
  <inkml:trace contextRef="#ctx0" brushRef="#br0" timeOffset="5168.79">4531 6790 579 0,'0'0'0'0,"19"19"0"0,-19-2 0 0,17 18 0 16,-17-18 0-16,0 1 0 0,18 0 0 15,-18-18 0-15,0 17 100 16,17-17-100-16,-17 0 0 0,0 0 0 16,19-17 0-16,-2-1 0 15,18-52 0-15,0-2 0 16,0 3 0-16,-16 15 0 16,15 19 0-1,3 17 0-15,-2 1 103 0,-18 17-103 16,35 17 0-16,-34 1 0 15,-1-18 0-15,19 35 0 0,-18 1 0 16,-1 17 72-16,1-1-72 16,1 2 0-16,-3 16 0 0,2-35 0 15,1 19 0-15,-19-19 0 0,0-1 0 16,0 19-11-16,0-34 11 16,0 15 0-16,0-16 0 0,-19 0 0 15,19-18 0-15,0 0 0 16</inkml:trace>
  <inkml:trace contextRef="#ctx0" brushRef="#br0" timeOffset="26553.1">4038 9630 312 0,'-16'17'0'0,"-3"2"0"0,0 15 0 16,3 19 0-16,-19 0 0 16,16-1 0-16,-15-16 0 15,15 17 0-15,-16 0 191 0,19 0-191 16,-3-17 0-16,19 16 0 16,-16 19 0-16,16-18 0 0,0 18 0 0,0-1 0 31,0-35 0-31,16 54 142 0,3-19-142 15,-3-16 0-15,-16 16 0 16,35-36 0-16,1 20 0 0,-19-36 0 16,2-1 0-16,-3 1 0 0,3-1 0 15,16-17 0 1,-16 0 103-16,-3 0-103 0,2 0 0 16,0-17 0-16,-1 17 0 15,-17 0 0-15,18 0 0 0,-1-18 0 16,-17 18 0-16,0 0 0 15</inkml:trace>
  <inkml:trace contextRef="#ctx0" brushRef="#br0" timeOffset="27185.01">4180 10071 451 0,'0'18'0'0,"16"-1"0"0,-16 18 0 0,19 1 0 0,-19 17 0 0,16-1 0 15,-16 2 0-15,0-19 128 16,0 0-128-16,0 0 0 15,0 0 0-15,0-17 0 0,0-18 0 16,0 0 0-16,0 0 88 16,0 0-88-16,0-18 0 0,0 0 0 15,19-34 0-15,-1-1 0 16,0-18 0-16,-18 19 0 16,17 16 0-16,1-17 0 0,-18 37 56 15,17-3-56-15,1 2 0 16,-18 17 0-16,0 0 0 15,17 17 0-15,-17 2 0 16,19-3 51-16,-19 20-51 0,16 17 0 16,-16-18 0-16,0 0 0 15,0-18 0-15,0 19 0 16,0-36 35-16,0 18-35 0,0-18 0 16,0 0 0-16,0-18 0 0,18 18 0 15,-18-36 0-15,18-16 0 16,-1-1 0-16,1-1 0 15,-1 21 21-15,-17-3-21 0,19 18 0 16,-3 18 0-16,3 0 0 16,-19 18 0-16,17-1 0 0,1 18 0 15,18 1 0-15,-36-1 25 16,17 0-25-16,-17 0 0 16,18 0 0-16,-18 1 0 0,17-18 0 15,-17 17 0-15,18-35 0 16,-18 18 0-16,0-18 0 0,0 0 0 15,0 0 0-15</inkml:trace>
  <inkml:trace contextRef="#ctx0" brushRef="#br0" timeOffset="27723.42">4903 10089 559 0,'-35'-53'0'0,"16"70"0"0,-16 19 0 15,-1 0 0-15,20-3 0 0,-3 3 0 0,19-18 0 16,-17 17 0-16,17-17 0 0,17 17 87 16,-17-18-87-1,19 2 0-15,-19-19 0 0,16 0 0 16,2 0 0-16,19-19 0 15,-21 2 0 1,3-1 52-16,-2-17-52 0,1 18 0 0,16-36 0 16,-16 17 0-1,-18 1 0-15,0 0 0 0,17 17 0 16,-17 1 0-16,0 17 0 16,0 0 0-16,0 17 60 15,0 1-60-15,0 0 0 0,19 34 0 0,-19 1 0 16,0 0 0-1,0-18 0-15,17 0 0 0,-17-35 0 16,18 19 0 0,-18-2 36-16,0-17-36 0,0 0 0 0,0 0 0 0,0 0 0 15,0 0 0 1,0-17 0-16,0 17 0 0,0-19 0 16,17-16 25-16,-17 0-25 0,0 18 0 15,18-1 0-15,1-17 0 16,-3 35 0-1,2-19 23-15,1 2-23 16,-3 17 0-16,3-16 0 16,-19 16 0-16,0 0 0 0</inkml:trace>
  <inkml:trace contextRef="#ctx0" brushRef="#br0" timeOffset="28766.89">5345 9736 640 0,'0'0'0'0,"0"0"0"0,0 0 0 0,16 17 0 15,-16 1 0-15,19 17 0 0,-3 17 0 16,-16 2 0-16,0 16 0 16,0 1 95-16,-16 1-95 0,16-39 0 15,0 21 0 1,-19-1 0-16,3-18 0 0,16 1 0 0,0-19 64 15,16 1-64-15,-16-18 0 16,0 0 0-16,0-18 0 16,19 18 0-16,-19-36 0 15,16 1 0-15,3-17 13 0,-3-1-13 16,3 17 0-16,-19 20 0 16,17-20 0-16,0 18 0 0,2 0 0 15,-3 18 0-15,-16 0 0 16,19 18 0-16,-19 0 22 15,16-1-22-15,-16 2 0 0,0-3 0 16,19 20 0-16,-19-19 0 16,16 1 10-16,3 17-10 0,-1-35 0 15,-1 18 0-15,1-18 0 16,0 0 0-16,-18-18 0 16,36 1 0-16,-20-1 5 15,19-17-5-15,-16-1 0 0,-3 1 0 16,3 0 0-16,-19 0 0 15,17-1 0-15,-17 18 0 0,0 1 14 16,-17 17-14 0,17 0 0-16,0 0 0 0,-19 17 0 15,19 1 0-15,-16 0 0 16,-3 17 0-16,19 18 26 16,0-1-26-16,0 2 0 0,19-19 0 0,-3-17 0 15,20 17 0 1,0-18 0-16,-1 2 0 0,0-19 0 15,0-19 0-15,0 2-199 0,1-1 199 16,0 1 0-16,-20-18 0 16,21 17 0-16,-20-17 0 15,19-17 0-15,-19 33 0 16,-17-16 0-16,0 0-79 0,0-1 79 16,0 18 0-1,0 18 0-15,-17-17 0 0,17 17 0 0,-36 0 0 0,19 0 0 31,-1 0 0-31,-1 17 0 16,3 1 58-16,-3 0-58 0,2 0 0 16,-1 17 0-16,0 19 0 15,18-21 0-15,0-14 0 16,18 16 0-16,0-35 0 0,-1 18 22 16,2-18-22-16,-19-18 0 15,35 18 0-15,-17-18 0 16,-1 1 0-16,19-19 0 0,-19-16 39 15,1-1-39-15,-1-1 0 16,-17 2 0-16,18-1 0 0,-18-18 0 16,0 18 0-16,0 0 0 15,0 19 37-15,0 34-37 16,0 0 0-16,0 0 0 0,0 0 0 16,0 17 0-16,0 0 0 15,0 36 0-15,17 19 49 16,-17-3-49-16,0 2 0 0,0-18 0 15,18 18 0-15,-18-19 0 16,17-16 0-16,2-1 1 16,-3-17-1-16,2-1 0 0,-1-17 0 15,19 0 0-15,0-17 0 16,-18-1 0-16,-1-17 0 16,-17 35-245-16,0 0 245 0</inkml:trace>
  <inkml:trace contextRef="#ctx0" brushRef="#br0" timeOffset="30105.43">6684 9789 223 0,'0'-18'0'0,"-18"18"0"15,18-18 0-15,-18 18 0 16,18 0 0-16,-17 0 0 16,17 0 0-16,-18 0 0 0,18 0 0 15,0 0 188-15,-17 0-188 16,-1 0 0-16,1 18 0 16,-2-18 0-16,19 0 0 0,-17 18 0 15,17-18 0-15,-17 0 0 16,17 0 0-16,-18 17 0 15,18-17 143-15,0 19-143 0,0-19 0 16,0 16 0-16,0-16 0 16,18 17 0-16,-18 2 0 15,0-19 0-15,17 17 90 0,0 1-90 16,-17 0 0-16,19-18 0 16,-2 17 0-16,1 1 0 15,-18-1 0-15,17-17 0 0,-17 18 0 16,18 0 0-16,-18-18 65 15,17 18-65-15,-17-18 0 16,0 17 0-16,0-17 0 16,0 18 0-16,0-18 0 0,0 18 0 15,0-18 0-15,0 0 79 0,0 0-79 16,-17 17 0-16,17-17 0 16,-18 0 0-16,18 0 0 0,-17 0 0 15,-1 19 0-15,1-19 0 16,17 0 58-16,-19 0-58 15,2 0 0-15,17 0 0 0,-17 0 0 16,17 0 0-16,-18 0 0 16,18 0 0-16,0 0 0 0,0 16-254 15,0-16 254-15</inkml:trace>
  <inkml:trace contextRef="#ctx0" brushRef="#br0" timeOffset="31312.79">6931 9471 378 0,'-19'0'0'0,"19"0"0"15,0 0 0-15,-17 0 0 0,17 0 0 16,0 18 0-16,0 0 0 0,0 0 0 16,0 17 145-16,0-18-145 15,0 36 0-15,0 0 0 16,-18 0 0-16,18 17 0 16,0-18 0-16,0-16 0 15,0 17 0-15,-17-18 100 0,17 19-100 16,0-19 0-16,-17 19 0 0,17-21 0 15,0 3 0-15,0-18 0 16,0 17 0-16,0-17 0 0,-18-1 71 16,18 1-71-16,0-18 0 15,-17 17 0-15,17-17 0 0,0 0 0 16,-19 0 0-16,19 0 0 16,0-17 0-1,-16 17-10-15,16-18 10 0,0 1 0 0,-19-18 0 16,19 17 0-1,-16 0 0-15,16-18 0 16,0 3 0-16,0 14 0 0,-19 2-141 16,19-19 141-16,0 19 0 15,0-19 0-15,0 18 0 16,0 1 0-16,0-1 0 0,19 1 0 16,-19 17 0-16,0-18 5 15,0 18-5-15,16 0 0 0,3 0 0 16,-3 0 0-16,3-18 0 0,16 18 0 15,-1 0 0 1,1 0 0-16,3-17 22 0,13 17-22 16,-32 0 0-1,15-19 0-15,1 19 0 16,-16-17 0-16,16 17 0 0,-19-16 0 16,3-3 0-16,-19 19 0 15,17 0 0-15,-17 0 74 0,0-17-74 16,0 17 0-16,-17 0 0 15,17-18 0-15,-19 18 0 16,3 0 0-16,16 0 0 0,-19 0 0 16,3 18 0-16,16-18 80 15,-19 17-80-15,19 2 0 16,-17 14 0-16,17 3 0 0,0 0 0 16,0-1 0-16,0-18 43 0,17 19-43 15,2-18 0-15,-3-1 0 16,3 1 0-16,-3-18 0 15,20 18 0-15,-18-18 0 0,18-18 18 16,-19 18-18-16,2-18 0 16,16 1 0-1,-19-1 0-15,3 0 0 0,-3 0 0 16,3-17 0-16,-19 18 0 16,16-19 0-16,-16 19 0 0,0-19 42 15,-16 20-42-15,16 16 0 16,-19-19 0-16,3 19 0 15,16-17 0-15,-19 17 0 0,3 0 0 0,-3 0 0 16,3 17 39 0,-3 2-39-16,19-3 0 0,-17 20 0 15,-1-1 0-15,0 0 0 16,0 0 0-16,18-17 3 0,0 18-3 16,0-1 0-16,0-35 0 0,18 18 0 15,0-18 0-15,-18 0 0 16,18 0 0-16,-1 0-261 15,-17 0 261-15</inkml:trace>
  <inkml:trace contextRef="#ctx0" brushRef="#br0" timeOffset="31771.95">7532 9753 570 0,'0'0'0'0,"0"0"0"16,0 36 0-16,0-19 0 0,0 2 0 0,0-3 0 16,0 20 0-16,0-1 61 15,0-17-61 1,0-1 0-16,0 1 0 0,0-1 0 16,0 1 0-16,0-18 0 0,16 0 0 15,-16 18 0-15,0-18 0 0,0-18 48 16,18 18-48-16,-18-18 0 15,17 1 0 1,-17-36 0-16,18 18 0 0,17-17 0 16,-16 16 49-16,-3 18-49 0,3 0 0 0,-3 1 0 31,20-1 0-31,-18 0 0 16,0 18 0-16,-18 0 0 0,18 18 0 15,-18-18 0-15,17 18 51 16,-17-1-51-16,18 1 0 0,-18 0 0 0,0 18 0 0,17-20 0 15,-17 20 0-15,0-19 0 32,-17 1 0-32,17 0 2 0,0-18-2 15,-18 17 0-15,18-17 0 16,0 0 0-16,0 0 0 16,0-17 0-16,0 17 0 0,0 0 0 15</inkml:trace>
  <inkml:trace contextRef="#ctx0" brushRef="#br0" timeOffset="32265.48">7778 9436 470 0,'0'17'0'0,"18"1"0"0,-1 18 0 0,-17-2 0 0,18-15 0 16,-18 33 0-16,17-17 0 16,-17 18 0-16,18-35 10 0,-18 35-10 15,17-18 0-15,-17-16 0 16,19 14 0-16,-19-14 0 16,0-2 0-16,0 1 0 0,0-18 90 15,0 18-90-15,0-18 0 16,0 0 0-16,0 0 0 15,0 0 0-15,16-18 0 16,-16 0 0-16,0 1 91 0,18-19-91 16,-18 1 0-16,17-18 0 15,1 18 0-15,0 0 0 0,-18 18 0 16,19-2 0-16,-2 19 0 16,1-17 0-16,-1 17 78 15,-17 0-78-15,18 17 0 16,-1-17 0-16,0 19 0 15,1-2 0-15,0 18 0 0,-18-17 0 16,18-1 0-16,-18 19 50 0,17-19-50 16,-17 2 0-16,0-3 0 15,18 1 0-15,-18-17 0 0,17 19 0 16,-17-19 0-16,0 0 0 16,0 0 0-16</inkml:trace>
  <inkml:trace contextRef="#ctx0" brushRef="#br0" timeOffset="32756.88">8378 9541 556 0,'-19'0'0'0,"-16"0"0"16,19 0 0-16,-20 19 0 15,0 15 0-15,1 2 0 0,35 17 0 0,0-36 90 16,0 19-90-16,0-19 0 15,17-17 0-15,1 18 0 0,-1-18 0 16,2 0 0-16,-2-18 35 16,2 18-35-16,-3-17 0 15,3 17 0 1,-3-18 0-16,3 0 0 0,-2-16 0 0,1 15 56 16,-1 2-56-16,-17-1 0 15,18 18 0-15,-18-18 0 0,0 18 0 16,17 18 0-16,-17-18 54 15,0 18-54-15,0-1 0 0,0 19 0 16,17 17 0 0,-17 0 0-16,0-1 0 15,18-16 0-15,-18 17 0 16,0-18 0-16,0 0 0 0,0 1 43 0,0-19-43 16,-18 19 0-1,1 0 0-15,17-20 0 16,-35 1 0-16,18 2 0 0,-18-19 0 15,16 0 0-15,3 0 0 0,-19-19 0 16,16 2-152-16,2 1 152 16,-19-20 0-16,36 18 0 15,0 18 0-15,0 0 0 16,0 0 0-16,0 0 0 16</inkml:trace>
  <inkml:trace contextRef="#ctx0" brushRef="#br0" timeOffset="33104.45">8765 9030 460 0,'90'19'0'0,"-39"50"0"0,37 55 0 0,-88-89 0 0,18 18 0 16,18 35 0-16,-20-17 0 15,3-19 154-15,-19 1-154 0,0 0 0 16,0 18 0-16,-19-18 0 16,19 1 0-16,-16 15 0 0,-3-16 0 15,2 0 0-15,-1 0 0 16,0-17 0-16,-17 16 114 15,35-35-114-15,-35 19 0 0,19 0 0 16,-3-1 0 0,3 0 0-16,-22-18 0 0,38-17 0 15,0 0 0-15</inkml:trace>
  <inkml:trace contextRef="#ctx0" brushRef="#br0" timeOffset="56193.98">32613 13616 152 0,'-19'-70'0'0,"-16"-1"0"0,19-17 0 16,-20 54 0-16,36-3 0 0,-19 19 0 16,19 1 0-16,0 17 0 15,0 0 0-15,0-17 0 0,0 17 219 0,0 0-219 16,0 0 0-16,0 17 0 15,0 0 0-15,19 1 0 16,-3 19 0-16,4 50 0 16,-4-16 0-16,3-1 0 15,-3 1 0-15,-16-1 162 16,19 0-162-16,-19 19 0 0,16-19 0 16,-16 19 0-1,0 0 0-15,0 33 0 0,0-33 136 0,0-2-136 0,-16 2 0 16,-3-1 0-1,3-17 0-15,-19 16 0 0,-1-16 0 16,-18-18 107-16,19-18-107 16,-1 19 0-16,1-20 0 0,-17 2 0 15,16-1 0 1,1-18 0-16,17 2 0 0,-16 16 74 0,15-35-74 31,2 18 0-31,-1-18 0 0,1 17 0 16,-1-17 0-16,1 0 0 0,17 0 0 15,0 0 52-15,-18 0-52 16,18 0 0-16,0 0 0 16,0 0 0-16,0 0 0 0,0 0 0 15,0 0 36-15,0 0-36 16,0 0 0-16,0 0 0 16,18 0 0-16,-18 0 0 15,0 0 0-15,0 0 0 0,0 0 0 16,-18 0-39-16,18 0 39 15,0 0 0-15,0 0 0 16,0 0 0-16</inkml:trace>
  <inkml:trace contextRef="#ctx0" brushRef="#br0" timeOffset="56750.34">31995 14640 615 0,'0'0'113'0,"0"0"-113"0,0 0 0 16,0 0 0-16,0 0 0 0,0 17 0 16,0 1 0-16,0 16 68 15,0 2-68-15,0 35 0 16,0-1 0-16,0-18 0 0,-19 2 0 15,19-1 0-15,-16-18 0 16,-3 1 45-16,19-1-45 0,-16-17 0 16,16-1 0-16,0-17 0 15,-19 0 0-15,19 18 0 16,0-18 34-16,0 0-34 0,0 0 0 16,0 0 0-16,0 0 0 15,0 0 0-15,0 0 0 16,0 0 0-16,19 0 0 0,-19 0 24 15,16 0-24-15,3-18 0 16,16 18 0-16,-18 0 0 16,19 0 0-16,-1 0 0 0,0-17 0 15,0 17 0-15,1 0 0 0,16 0 23 16,-15 17-23-16,-20-17 0 16,19 0 0-16,-1 18 0 15,0-18 0-15,-18 17 0 0,1 0 0 16,17 1 0-16,-18-18 0 15,-17 0 0-15,19 19 25 0,-3-19-25 16,-16 0 0-16,0 17 0 16,20-17 0-16,-20 0 0 15,-20 0 0-15,20 0 0 16,0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17T08:17:33.95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0 239,'0'1,"0"-1,1 1,-1-1,0 1,0-1,0 1,1-1,-1 1,0-1,1 1,-1-1,0 0,1 1,-1-1,0 1,1-1,-1 0,1 1,-1-1,1 0,-1 0,1 1,-1-1,1 0,-1 0,1 0,-1 0,1 1,-1-1,1 0,0 0,-1 0,1 0,-1 0,2-1,24-1,-22 1,256-33,349 0,-567 32,1-3,-2-1,76-22,-60 14,60-9,-6 15,143 8,38-2,-2-41,-200 25,161-10,-200 27,-6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17T08:17:35.40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1 469,'7'-5,"1"-1,-1 1,2 1,-1-1,0 2,1-1,0 1,9-2,13-6,22-6,1 2,64-10,-7 3,157-22,-38 9,-87 4,1 6,154-5,-268 29,55-1,132-20,-26-4,-101 15,140-33,-48 11,-46 6,-86 19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3T12:48:00.25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0 228,'5'3,"-1"1,1-1,0 0,0 0,0-1,0 0,1 1,-1-2,1 1,-1-1,9 2,66 3,-60-6,627-13,-314-2,465-25,-167-4,-202-8,-277 30,-112 15,66-22,-73 18,1 2,67-10,-27 16,1 4,104 15,-14-1,-88-11,9-1,0 5,103 21,-117-16,-56-12,1 2,-1-1,0 2,1 0,-2 1,1 1,-1 0,20 11,-33-16,-1 0,1 0,-1 0,0 0,1 0,-1 0,0 0,0 1,0-1,0 0,0 1,0-1,0 0,0 1,0 0,0-1,-1 1,1-1,-1 1,0 0,1-1,-1 1,0 0,0-1,0 1,0 0,0 0,0-1,0 1,-1 0,1-1,-1 1,1-1,-1 1,1 0,-1-1,0 1,0-1,0 0,0 1,0-1,0 0,0 1,-2 0,-4 4,0 1,-1-2,0 1,0-1,0 0,-16 6,-477 176,286-113,-290 143,458-194,0-2,-2-2,0-3,-68 15,15-5,-42 9,-13 0,87-17,0-4,-74 6,93-17,-31 1,-125 24,119-11,-1-4,-153 3,194-13,-1 2,-84 21,86-16,-17 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4T09:19:58.9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0,'4'3,"-1"-1,0 0,1 0,-1 0,1-1,-1 1,1-1,0 0,0 0,0 0,0 0,0-1,6 1,19 3,122 43,23 5,-49-31,179 5,-127-14,165 15,632 75,-581-28,-87-29,-248-39,1-3,-1-3,63-7,-58 4,-30 0,0-2,-1 0,0-3,52-17,116-62,-59 23,-105 52,0 1,73-11,-68 15,-1-1,41-15,-65 17,-1 1,2 0,-1 1,0 1,1 1,0 0,-1 2,1-1,0 2,0 0,-1 2,1-1,26 9,-34-6,-9-2,-22 3,-38-1,-436-16,105-3,285 13,-171 8,244-1,0 2,0 1,0 1,1 2,-34 18,-14 4,-206 86,-50 20,283-122,-1-2,-1-2,0-3,-88 7,-227-11,348-7,-57 3,0 3,1 3,-127 32,-14-5,88-18,-62 23,163-32,0 1,1 2,0 0,-32 20,32-12,2 2,0 1,-34 37,-37 32,26-33,71-58,0 0,1 0,-1 0,0 0,0 0,0 0,1 1,-1-1,1 0,-1 1,1-1,-1 0,1 1,0-1,0 0,-1 1,1-1,0 1,0-1,1 0,-1 1,0-1,0 1,1-1,-1 0,0 1,1-1,0 0,-1 0,1 1,0-1,-1 0,1 0,0 0,0 0,0 0,0 0,0 0,0 0,1 0,-1 0,2 0,5 5,0-1,1 0,0-1,15 6,24 4,1-1,1-3,58 4,-48-6,597 40,7-49,-22 0,-352 28,2-1,-286-25,153 2,213 31,-258-21,1-6,145-8,-94-2,-3 1,194 5,-352-3,0 0,0 0,0 1,0 0,0 0,0 0,0 1,-1-1,1 1,0 1,-1-1,1 0,-1 1,0 0,0 0,0 0,0 1,-1-1,4 5,-5-4,0-1,0 0,-1 1,0 0,0-1,0 1,0 0,0 0,-1-1,1 1,-1 0,0 0,0 0,-1 0,1-1,-1 1,0 0,0 0,0-1,0 1,-1-1,1 1,-1-1,0 1,-3 3,-2 3,-1 0,0-1,0 0,-1 0,0-1,-1 0,0 0,0-1,0 0,-18 7,-17 7,-63 19,63-25,-3 0,-1-2,0-2,-1-2,-76 3,-214-11,180-5,-845 3,825 9,-308 56,336-39,-162 36,-362 122,515-140,83-24,-132 51,98-32,75-27,-44 19,80-29,-1-1,1 1,-1-1,1 1,-1 0,1 0,0-1,-1 1,1 0,0 0,0 1,-1-1,1 0,0 0,0 0,-1 3,2-4,0 1,1 0,-1-1,0 1,0-1,1 1,-1-1,0 1,1-1,-1 1,1-1,-1 1,0-1,1 0,-1 1,1-1,-1 0,1 1,-1-1,1 0,0 0,-1 1,1-1,-1 0,1 0,-1 0,1 0,0 0,61 8,614-4,-381-8,2113 4,-2080 27,-93-4,-169-18,0 3,-1 2,120 36,-175-43,0 1,0 1,0 0,15 10,-24-14,1 0,-1 0,0 0,0 0,1 0,-1 1,0-1,0 0,0 1,0-1,-1 0,1 1,0-1,-1 1,1-1,0 3,-1-3,0 0,-1 1,1-1,0 0,-1 0,1 0,-1 0,1 0,-1 0,0 0,1 0,-1 0,0 0,0 0,1 0,-1 0,0 0,0-1,0 1,0 0,0-1,0 1,0-1,0 1,-3 0,-7 4,-2-1,1-1,0 1,-1-2,1 0,-16 1,-20 2,-339 35,113-16,38 8,-284 22,-15-12,3 36,332-46,-518 75,575-83,68-9,-147 8,174-21,1 3,0 1,-76 21,-131 57,215-69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3T12:48:06.199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536 625 0,'3618'-575'0,"-7772"525"0,4690 675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3T12:48:08.010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0 193,'1533'-30,"-1223"-14,-136 15,-65 18,119 4,90-9,-315 16,194-27,242-1,-376 28,-9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4T09:20:11.8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 61,'200'-13,"4"-1,-34 13,195 4,-307 3,-1 3,77 21,-94-20,21 6,0-3,1-3,85 4,130-26,-66 1,392 4,250-8,-338-12,298-12,-773 36,56-11,-73 9,1 1,0 1,0 1,0 1,43 4,-67-4,1 1,-1 0,0 1,0-1,0 0,1 0,-1 0,0 0,0 0,1 0,-1 0,0 0,0 0,0 0,1 0,-1 1,0-1,0 0,0 0,0 0,1 0,-1 1,0-1,0 0,0 0,0 0,0 1,0-1,0 0,1 0,-1 0,0 1,0-1,0 0,0 0,0 0,0 1,0-1,0 0,0 0,0 1,0-1,0 0,0 0,-1 1,1-1,0 0,0 0,-11 14,-17 10,3-9,0-1,-1-1,0-1,-51 15,-119 21,115-30,-86 11,25-7,-777 121,728-114,-341 98,250-48,-120 37,298-83,-102 30,-287 101,334-106,88-32,36-11,-1-2,0-1,-1-2,0-1,-1-2,-50 2,66-8,-194-5,177 2,1-3,-1-1,-55-17,60 13,16 5,-1 0,-30-16,48 21,0 0,0 0,0-1,0 1,0-1,0 1,0-1,0 1,1-1,-1 1,0-1,0 0,1 1,-1-1,0 0,1 1,-1-1,1 0,-1 0,1 0,-1 0,1 0,0 0,-1 1,1-1,0 0,0 0,0 0,0 0,-1 0,1 0,1 0,-1 0,0 0,0 0,0 0,0 0,1 0,-1 0,0 0,1 0,-1 0,1 1,-1-1,1 0,-1 0,1 0,0 1,-1-1,1 0,0 1,0-1,-1 1,1-1,0 1,1-1,4-4,1 1,-1 1,1-1,-1 1,1 0,7-1,113-18,-19 5,-51 6,1 3,0 2,1 3,-1 2,0 3,0 2,0 3,0 3,-1 1,0 4,55 21,94 22,-106-33,98 42,17-14,1-8,231 15,9 17,-213-30,-157-35,116-1,-148-7,70 14,36 5,43-18,-103-5,144 19,70 14,-308-33,0 1,0-1,-1 1,1 0,0 0,0 0,9 5,-15-6,1 0,0 1,-1-1,1 0,-1 1,1-1,0 1,-1-1,1 1,-1 0,0-1,1 1,-1-1,1 1,-1 0,0-1,0 1,1 0,-1-1,0 1,0 0,0 0,0-1,1 1,-1 0,-1 2,1-1,-1 0,0 0,0 0,0-1,0 1,0 0,0 0,0 0,0-1,-1 1,1 0,-2 1,-15 13,0 0,-1-2,-1 0,0-1,-1-1,-44 19,-143 41,202-70,-96 31,8-1,-2-5,-1-3,-133 15,-3-15,-104 7,288-26,-78 16,-19 2,-377-16,297-9,-1067 2,1240 2,1 3,-62 14,54-7,-63 2,79-11,0 1,0 3,0 1,-48 16,83-19,-1 0,0 0,1 0,0 1,1 1,-1-1,1 1,0 1,1 0,0 0,0 0,-6 12,8-13,0 0,0 1,1 0,0 0,1 0,0 0,0 0,1 1,0 0,0-1,1 1,0 0,1 0,0 0,1 9,-1-16,1 1,0-1,0 0,0 0,0 0,1 0,-1 0,0 0,1 0,0-1,-1 1,1 0,0-1,0 1,0-1,0 0,0 0,0 1,0-1,0-1,0 1,1 0,-1 0,0-1,4 1,7 1,1 0,0-1,15 0,-20-1,208-3,153 7,-287 2,148 32,-179-28,99 8,26 3,-88-7,1-5,135-2,-77-4,-109 0,0 2,47 13,-48-9,0-2,59 4,5-10,-24-1,1 4,95 16,-122-10,-11-2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3T12:48:12.23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1,'3007'0,"-2946"1,0 3,0 3,82 19,-116-20,221 56,-189-48,0-2,76 4,-54-7,62 20,-14-2,-89-22,-24-4,-1 1,1 0,-1 1,1 1,-1 0,-1 1,1 0,17 11,-20-5,-16-2,-26 1,-153 24,-355 20,-195-48,518-8,-1550 0,1692 6,0 3,-137 32,142-25,60-12,-1-1,1 2,0-1,0 1,1 0,-1 1,1 0,-1 0,-11 9,17-11,0 0,0 0,1 0,-1 1,0-1,1 1,0-1,-1 1,1-1,0 1,1-1,-1 1,0 0,1 0,-1-1,1 1,0 0,0 0,0-1,0 1,1 0,-1 0,1 0,-1-1,1 1,0 0,0-1,0 1,1-1,-1 1,0-1,3 3,1 2,0 0,0-1,1 1,0-1,0 0,0-1,1 1,-1-2,1 1,14 7,9 1,46 16,-44-17,64 22,0-4,2-4,1-5,119 11,-103-16,203 55,-189-38,-71-21,1-2,101 3,123-16,-105-1,-91 6,129 19,-103-10,-59-7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4T09:20:23.4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1 103,'14'5,"1"-1,0 0,1-2,-1 1,0-2,1 0,-1-1,1-1,20-3,-8 3,81-6,114-21,-128 13,151-5,100 20,-138 3,2278-3,-1990-39,-473 36,-7 0,0 1,1 1,-1 0,1 1,-1 0,1 2,-1 0,1 1,27 9,7 11,-2 3,0 1,66 52,-65-44,-43-30,-2 0,1 0,0 1,-1 0,0 0,-1 0,1 0,-1 1,0 0,-1 0,0 0,0 0,0 0,-1 1,0-1,0 1,-1 0,0 0,-1-1,1 1,-1 0,-1 0,-1 10,0-3,-1 1,0-1,-2 0,1 0,-2 0,0-1,0 1,-2-2,0 1,-17 22,-2-6,-1-1,-1-2,-2 0,-1-2,-1-2,-50 28,27-22,-2-2,0-3,-86 23,102-37,0-1,-1-3,-59 2,-132-12,92 0,-132 4,-214-4,2-37,271 19,-320 9,410 13,-90 14,0-1,141-13,-29 0,-126 15,193-10,1-2,1 2,0 2,1 0,-1 3,-53 22,-185 75,269-106,-6 2,0 1,1 0,0 1,0 0,0 0,1 1,-1 0,1 0,1 1,-1-1,-7 12,2-1,1 0,1 1,0 0,-7 21,16-36,0-1,0 1,0 0,0-1,0 1,1 0,-1 0,1-1,0 1,0 0,0 0,0 0,1-1,-1 1,1 3,0-4,0-1,0 1,0 0,0-1,0 1,0-1,1 1,-1-1,0 1,1-1,-1 0,1 0,0 0,-1 0,1 0,3 2,6 0,1 0,-1-1,1 0,-1-1,24 0,-24-1,575-1,-225-4,-158 3,264 6,7 57,-313-35,17 4,167 22,-237-41,137-3,273-8,122-5,-341-20,39-3,-275 26,96-16,-182 42,-44 35,35-33,0-1,-2-1,-1-2,-1-2,0-1,-77 27,8-11,61-19,-1-2,-1-2,0-1,-64 5,72-14,1 2,0 2,-1 1,2 2,-1 1,2 2,-62 30,42-14,-132 62,164-82,-1 0,0-1,0-2,-1 0,1-2,-36 1,-6-4,0 3,-70 13,35-2,-122 1,-109-16,137-2,162 3,-156 0,-225 27,220-9,-266-9,360-9,62 2,1 2,-74 16,66-10,-64 6,-265-13,194-5,168 3,0 0,-1 1,1 1,0 0,0 0,0 1,1 1,-1 0,1 0,0 1,1 0,-1 1,1 1,1-1,-1 2,1-1,1 1,-1 1,2-1,-1 1,1 1,1-1,-8 17,13-25,0-1,1 1,-1-1,0 1,0-1,1 1,-1 0,1-1,0 1,0 0,-1-1,1 1,0 0,0-1,0 1,1 0,-1 0,0-1,1 1,-1-1,1 1,-1 0,1-1,0 1,0-1,-1 1,1-1,0 0,0 1,1-1,-1 0,0 0,0 1,1-1,-1 0,0 0,1-1,-1 1,1 0,3 1,5 1,1 1,0-2,0 0,0 0,15 0,460 1,-285-7,-183 3,372 5,-288 1,182 36,-151-12,1-5,246 10,-51-38,211 4,-311 25,-15 0,499-19,-388-9,-272 1,47 2,-90 0,-1 1,0 1,0 0,0 0,0 1,0-1,0 2,9 4,-14-5,0-1,-1 1,1 0,0 0,-1 0,0 1,0-1,0 1,0 0,0-1,-1 1,0 0,0 1,0-1,0 0,-1 1,1-1,-1 1,0-1,-1 1,1-1,-1 1,0 0,0-1,0 1,0 0,-3 7,1-1,-1 0,0-1,-1 1,0-1,-1 0,0 0,-1-1,0 0,0 1,-13 12,9-12,-1 0,0 0,-1-1,0-1,-1 0,1 0,-2-2,-17 8,-11 0,-62 13,5-2,49-12,-1-2,1-3,-69 3,-154-9,169-3,-1403-2,1450 7,-1 1,-105 26,95-16,-105 9,-327-20,306-6,158 4,1 2,0 1,0 2,0 2,-45 17,38-12,0-2,-86 13,-121-21,66-4,178 0,0 0,0 0,0 1,0 0,1 0,-1 0,0 0,0 1,1 0,-1 0,1 0,0 1,0-1,0 1,0 0,0 0,0 0,1 1,-1 0,1-1,-3 6,2-1,0 0,1 0,0 0,0 1,1-1,0 1,0-1,1 1,0 0,1 0,0 11,1 5,1 1,2-1,6 28,-7-42,0-1,0 0,1 1,1-1,-1-1,2 1,-1-1,1 0,14 16,-16-22,-1 0,1 0,-1-1,1 1,0-1,0 0,0-1,0 1,0-1,0 1,1-1,6 1,58 0,-48-3,2420-6,-2397 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753F4-E306-435B-AE71-B4A8E517D8A7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671DD-456F-46CF-AE41-B1270713217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355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ejer jeg: bolig, bil, møbler, computer</a:t>
            </a:r>
          </a:p>
          <a:p>
            <a:r>
              <a:rPr lang="da-DK" dirty="0"/>
              <a:t>Hvordan har jeg betalt det: lån + opsparing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1F91E6-984B-4CF5-8ACF-CF18DF06203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077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Hvorfor? &gt;&gt; investering? Skal virksomheden lukke? Skal virksomheden omstruktureres eller skal der skæres ned på nogle områder?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671DD-456F-46CF-AE41-B12707132174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2682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dirty="0" err="1"/>
              <a:t>Af.grad</a:t>
            </a:r>
            <a:r>
              <a:rPr lang="da-DK" sz="1200" dirty="0"/>
              <a:t> + </a:t>
            </a:r>
            <a:r>
              <a:rPr lang="da-DK" sz="1200" dirty="0" err="1"/>
              <a:t>egenkap.for</a:t>
            </a:r>
            <a:r>
              <a:rPr lang="da-DK" sz="1200" dirty="0"/>
              <a:t> + soliditet </a:t>
            </a:r>
          </a:p>
          <a:p>
            <a:r>
              <a:rPr lang="da-DK" sz="1200" dirty="0"/>
              <a:t>(likviditet kan man også finde tal på)</a:t>
            </a:r>
          </a:p>
          <a:p>
            <a:endParaRPr lang="da-DK" sz="1200" dirty="0"/>
          </a:p>
          <a:p>
            <a:r>
              <a:rPr lang="da-DK" sz="1200" dirty="0"/>
              <a:t>Nettoomsætning = det beløb virksomheden har omsat for (eksklusion moms, skatter og afgifter)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671DD-456F-46CF-AE41-B1270713217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249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35051F-7A6B-4B23-AB95-83367DED324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359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A4A0F-625A-FE7A-0857-E84D1C565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C3C8012-CBF2-0140-219A-20900FC9D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8EF1E8-42F8-32FA-E77F-F2919970D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960145-3B6D-B382-19A7-4C02A08C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B740C6-1E73-F14E-B93B-026E45413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077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0C1B2-76A4-D60C-3A9B-D862E617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84BA66-BC7C-3B91-706D-4268EA25D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F6475A-F66C-C192-871B-0104D3C62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2074A0-3103-6EF7-DEDF-5E633DC6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0C2940-ADA2-D131-20E7-A01816A9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3436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6EB1EF-9104-DEC8-709D-D906F7741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84ED09-BC75-5F0E-9F25-9C5354997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E879AD-84EF-D787-E3B5-DE4411B8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E3F47A-6B26-33AE-D44A-9D2F4B89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AB4D85-5296-05A6-8123-1AD490AC8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415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1DD5DF-CDF6-2FF2-3F53-A92071D5F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77305C-782E-D679-3660-9975C27B8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C975DBB-769D-CD37-DCCD-35F2B848D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B761186-6C54-F35E-B12D-E13FD32B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E51BBB6-C950-750A-6BEF-D0878BAFD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DD59A21-5814-271B-0E41-4E9F9F6A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359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5AB79-65B9-2F57-DE48-30CF5F361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C330B5-A208-3960-C957-F1510348B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4A3D649-2026-554A-B23F-5D44E49669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9D2EE04-EFCA-1001-1A75-246744E72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F687D1B-A0C5-F73D-ABCB-71F556B23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803E49A-62D9-69C6-2393-FD04EF260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E442BE5-69CF-0BE5-DB0F-06F8F388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530E612-E533-4B7C-E69F-0B00D654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450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0B826-5123-6502-2FBA-DC487CF9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8B5BF6A-7273-421A-EAF3-7E0D6F4F8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6A1ECF1-EC43-DC44-2DBA-E0D643D18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1D31D05-C258-271F-09F3-0ACB93AC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715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F7CA32B-A1CF-4308-CCFC-40E6EDC3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8139DCD-A08E-0038-3BD0-144F53793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FCBB014-B778-BE3F-10F4-EC12C6C8E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27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E4311-5322-C1E0-65E5-8A8588C3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764D6F-5896-DDE8-F18A-D186625B3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A75271F-AB19-D38A-6861-6226ADD76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C2ABDF0-AF78-D22F-55FA-DAB453CF0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50820A6-E907-A74D-DA47-2E96424B4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6B75508-69E7-1672-58A2-3531FB71E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377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5FB0F-9ADD-23F2-5B28-60DC9868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B2C943C-5DE5-A26D-CE43-6C4174421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51A5FFE-98D8-E719-5458-60DD8A35E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60A143-A802-7041-B432-27A0BBD89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CBB65C1-3CC3-607B-8040-77E2AA9E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9A6AD00-9F5B-6262-5C73-CB42F23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836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5BC2EA-99DF-5E25-437B-5A7B21371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5BD5D4-39C0-D3BD-8A76-49E5ABC49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46FA4F-63E7-B103-474E-13CC5D418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1270CF-A44C-14C2-CAF3-B81AB78E3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807FB12-355F-1583-919C-01AF87812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8017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C3426DD-182C-A0A7-6708-3B9E880B8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8B299C6-AC54-3FFB-7BFC-CF9B7305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39C2E9A-EE3D-7631-0A34-03BE75986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76C323-0348-29B2-3450-3B223F0E9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7AB76B-0F42-D404-EC77-F3A7FE95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840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4EAA8-28A3-43E0-BB18-E16139294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5CCD320-ED53-4795-B5CB-18F0CC867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AF9EDF2-E2E3-4D28-A208-9ADF6EF9B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DF4C8-262A-4612-9885-66F4E50F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A8D0F7-D25A-49E9-8FDB-05A17F25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4858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74717-2CE5-4D85-8C83-4C9F31EA1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44F578-2B4B-46DB-A099-6AA67BFE4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6146DE-F4E4-4AFB-B530-CC0B2EDB8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7AB28F-B71A-4DFE-B996-3EC0EFC93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E38EDC-B21D-4951-A52B-5AFD055C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01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AAF685-61F7-4D03-9E2A-A4E58F1D6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04FFD5B-AE70-44E4-AFC8-E53F5A3FA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89F033-2CBC-4B93-A749-42940EBCF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0048EB-F1AA-47AD-9324-3BD7B371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F4CB80-20C8-43DB-82E4-47BF500E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3131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1B18F-515B-4B7D-9FED-2B3E8B436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2A7171-BF4A-4CFA-960E-014695DBA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EA67905-C7D5-4F80-9472-C8E859C4C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71580F-0AB7-4734-B12F-6432ADD6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86EF11-F7F6-4373-836C-B6BD17CC0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40FC803-12F9-4E46-92F7-B10A358FE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4179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4EC21-EC2D-4BFC-A254-D19D5709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7A5255F-6138-48DF-9810-4EC28B226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D11896D-D0B8-4778-892C-A85236EA1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DCA28D1-D09B-474F-B854-EF66B6D859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669AE19-4D65-42EE-9BD0-77CD30B92F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1EA8AF4-418C-44A0-9CF3-FA28234A0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19C71BA-91F9-4CC9-9005-CF4758E91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AC23C4C-0A9A-4513-9E81-5373F49B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9114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6D47B-AC6E-497E-B506-0F8D0B7BB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F341BC-9DBD-4340-B491-EC480E1BC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5307A8-B737-4235-9C28-B1DA0A167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EA17169-CBD0-4C9A-8949-C7D2E6DC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1507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2844733-1905-4D72-A2F5-7C4D56F31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FFC7A03-9898-4A18-AF6A-449CDBEB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EF12EC2-2CE3-485A-8735-995E62CB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2022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ED71A-C0E5-486B-B922-AC8829C4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47D295-A598-4DD5-9E2F-DFDF824FB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EE1ECCE-EBF1-4D9F-8BAC-7190A943BA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54B430E-F339-44C8-8E9A-23D7B5B1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4A38B6-1581-49C6-8A92-F24D9B170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1D7A304-5D4F-4DB5-BBB6-6BA41899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950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10923-00E3-448F-A7D8-D3FE5E3DF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A3D9EF-B409-4474-94C4-7C5EFD7AC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C36034-48B0-4FB9-B21B-4F46B84B9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7D127A-7C43-48F4-AF46-8839E407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A78A2B2-F61F-4CC9-9241-7D89E591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2B0BE5-2F5B-4CBE-9CCA-B6369531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0228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48FA0A-DB97-4255-8569-87CE145A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2FB691-E967-4989-A269-271711796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9EEA75-0493-4A85-B686-8459261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4D0BB3-FF5D-43A9-A017-BF464255C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C3FA76-BA71-4E41-B223-5B64708A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7094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6715E1C-F394-430B-B833-D5A0BC489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F8DDFC-81AC-4EDE-A337-6AC39DB2B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F8A7E5-C546-48CF-BCAB-41BF05B5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923185-ED37-4228-810D-7BC797FA7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B3C226-E636-47F4-80EB-184E5385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314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A145FD7-7620-0CC2-FD22-4159D1A53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18DCCE-B5BF-7247-2902-9503AE032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48E03D-0807-6715-B005-2799FE7C9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FCF70-A615-4767-8302-5E1ABBE07AA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E07FBA-F174-30D6-5FF8-C3F391269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66906F-DC47-AA21-321A-35E65D5AB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291EDF-A7E1-445C-8F9D-CA60DD1878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497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A19C258-8CE3-480A-9B9F-72ECA405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0C4222-2ABD-4C25-94CC-791CB25F6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26B5B7-2FBF-4066-844B-F0C3B1FBA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20E91-9491-4002-A08B-A512B39ED1C5}" type="datetimeFigureOut">
              <a:rPr lang="da-DK" smtClean="0"/>
              <a:t>24-01-2025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1DBB6C-A951-4BCF-9E57-98E4A25B7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CE9C37-1EC9-40BD-B7C7-727B9BB78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5386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NULL"/><Relationship Id="rId4" Type="http://schemas.openxmlformats.org/officeDocument/2006/relationships/customXml" Target="../ink/ink2.xml"/><Relationship Id="rId9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customXml" Target="../ink/ink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customXml" Target="../ink/ink4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customXml" Target="../ink/ink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customXml" Target="../ink/ink6.xml"/><Relationship Id="rId10" Type="http://schemas.openxmlformats.org/officeDocument/2006/relationships/image" Target="../media/image19.png"/><Relationship Id="rId4" Type="http://schemas.openxmlformats.org/officeDocument/2006/relationships/image" Target="../media/image16.svg"/><Relationship Id="rId9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customXml" Target="../ink/ink10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customXml" Target="../ink/ink9.xml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t billede, der indeholder person, indendørs, tøj, bærbar&#10;&#10;Automatisk genereret beskrivelse">
            <a:extLst>
              <a:ext uri="{FF2B5EF4-FFF2-40B4-BE49-F238E27FC236}">
                <a16:creationId xmlns:a16="http://schemas.microsoft.com/office/drawing/2014/main" id="{4A6C34B5-E819-AEAD-80F5-3C904EA28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FC6C5C9-DA3D-9F22-1869-18F9348EF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Regnskabsanalyse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B218D5F-B32B-4A97-DE4C-C6128B5AB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19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D5155-BC60-3572-8C94-C32B6D5BE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B46103F-90F8-2A3A-4996-746E0FE07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80" y="1898741"/>
            <a:ext cx="7767530" cy="431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151835E-8726-FA53-8CDA-AE14A734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(Indtægter kommer fra </a:t>
            </a:r>
            <a:r>
              <a:rPr lang="da-DK" sz="2400" b="1" dirty="0">
                <a:solidFill>
                  <a:schemeClr val="accent6"/>
                </a:solidFill>
              </a:rPr>
              <a:t>omsætning</a:t>
            </a:r>
            <a:r>
              <a:rPr lang="da-DK" sz="2400" dirty="0"/>
              <a:t>)</a:t>
            </a:r>
            <a:br>
              <a:rPr lang="da-DK" sz="3600" dirty="0"/>
            </a:br>
            <a:r>
              <a:rPr lang="da-DK" sz="4000" b="1" dirty="0">
                <a:solidFill>
                  <a:srgbClr val="C00000"/>
                </a:solidFill>
              </a:rPr>
              <a:t>Omkostninger</a:t>
            </a:r>
            <a:r>
              <a:rPr lang="da-DK" sz="4000" dirty="0"/>
              <a:t> er delt i to:</a:t>
            </a:r>
          </a:p>
        </p:txBody>
      </p:sp>
    </p:spTree>
    <p:extLst>
      <p:ext uri="{BB962C8B-B14F-4D97-AF65-F5344CB8AC3E}">
        <p14:creationId xmlns:p14="http://schemas.microsoft.com/office/powerpoint/2010/main" val="235345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9DD0511-A11C-7150-AB2A-B86986BA7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80" y="1898741"/>
            <a:ext cx="7767530" cy="431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328B41-1118-4013-825E-9E8381F2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(Indtægter kommer fra </a:t>
            </a:r>
            <a:r>
              <a:rPr lang="da-DK" sz="2400" b="1" dirty="0">
                <a:solidFill>
                  <a:schemeClr val="accent6"/>
                </a:solidFill>
              </a:rPr>
              <a:t>omsætning</a:t>
            </a:r>
            <a:r>
              <a:rPr lang="da-DK" sz="2400" dirty="0"/>
              <a:t>)</a:t>
            </a:r>
            <a:br>
              <a:rPr lang="da-DK" sz="3600" dirty="0"/>
            </a:br>
            <a:r>
              <a:rPr lang="da-DK" sz="4000" b="1" dirty="0">
                <a:solidFill>
                  <a:srgbClr val="C00000"/>
                </a:solidFill>
              </a:rPr>
              <a:t>Omkostninger</a:t>
            </a:r>
            <a:r>
              <a:rPr lang="da-DK" sz="4000" dirty="0"/>
              <a:t> er delt i to:</a:t>
            </a:r>
          </a:p>
        </p:txBody>
      </p:sp>
      <p:sp>
        <p:nvSpPr>
          <p:cNvPr id="3" name="Venstre klammeparentes 2">
            <a:extLst>
              <a:ext uri="{FF2B5EF4-FFF2-40B4-BE49-F238E27FC236}">
                <a16:creationId xmlns:a16="http://schemas.microsoft.com/office/drawing/2014/main" id="{AB83F61F-7BA0-F17B-04C4-5B03E5AAD386}"/>
              </a:ext>
            </a:extLst>
          </p:cNvPr>
          <p:cNvSpPr/>
          <p:nvPr/>
        </p:nvSpPr>
        <p:spPr>
          <a:xfrm>
            <a:off x="2320394" y="4206240"/>
            <a:ext cx="307571" cy="18288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Højre klammeparentes 5">
            <a:extLst>
              <a:ext uri="{FF2B5EF4-FFF2-40B4-BE49-F238E27FC236}">
                <a16:creationId xmlns:a16="http://schemas.microsoft.com/office/drawing/2014/main" id="{A13EAA0E-0A90-797B-718B-5DBE8C9F7711}"/>
              </a:ext>
            </a:extLst>
          </p:cNvPr>
          <p:cNvSpPr/>
          <p:nvPr/>
        </p:nvSpPr>
        <p:spPr>
          <a:xfrm>
            <a:off x="9711955" y="3358343"/>
            <a:ext cx="493869" cy="270163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98C18881-7D88-3A23-C569-F78AF5C54D5C}"/>
                  </a:ext>
                </a:extLst>
              </p14:cNvPr>
              <p14:cNvContentPartPr/>
              <p14:nvPr/>
            </p14:nvContentPartPr>
            <p14:xfrm>
              <a:off x="501480" y="2164680"/>
              <a:ext cx="11258280" cy="4363200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98C18881-7D88-3A23-C569-F78AF5C54D5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120" y="2155320"/>
                <a:ext cx="11277000" cy="438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277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1BA12-3B92-21E8-FA0D-977F0BFA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Omkostninger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A33BC9-CAA3-112E-CF6C-AABA3E57E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b="1" dirty="0"/>
              <a:t>Variable</a:t>
            </a:r>
            <a:r>
              <a:rPr lang="da-DK" sz="2000" dirty="0"/>
              <a:t>: Ænder sig med det salg du har		 </a:t>
            </a:r>
            <a:r>
              <a:rPr lang="da-DK" sz="2000" b="1" dirty="0"/>
              <a:t>Faste</a:t>
            </a:r>
            <a:r>
              <a:rPr lang="da-DK" sz="2000" dirty="0"/>
              <a:t>: Ænder sig ikke med det salg du har</a:t>
            </a:r>
          </a:p>
          <a:p>
            <a:pPr marL="0" indent="0">
              <a:buNone/>
            </a:pPr>
            <a:r>
              <a:rPr lang="da-DK" sz="2000" dirty="0"/>
              <a:t>						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DF1012F-DB4F-3E3A-A45C-E0F0FC984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59"/>
          <a:stretch/>
        </p:blipFill>
        <p:spPr>
          <a:xfrm>
            <a:off x="1340138" y="1461176"/>
            <a:ext cx="3348595" cy="338184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082D98A-598A-770F-4DEC-4DA76EAB64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97"/>
          <a:stretch/>
        </p:blipFill>
        <p:spPr>
          <a:xfrm>
            <a:off x="6828816" y="1341202"/>
            <a:ext cx="3241591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7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F9DA2-D3E9-48DC-90E6-B1B3D0D07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da-DK" b="1" dirty="0"/>
              <a:t>Balancen</a:t>
            </a:r>
            <a:r>
              <a:rPr lang="da-DK" dirty="0"/>
              <a:t>:</a:t>
            </a:r>
            <a:br>
              <a:rPr lang="da-DK" dirty="0"/>
            </a:br>
            <a:r>
              <a:rPr lang="da-DK" sz="4000" dirty="0"/>
              <a:t>værdier &amp; fremskaffelsen af dem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34DB8E-E5F7-4685-AD79-5DB800861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193217"/>
          </a:xfrm>
        </p:spPr>
        <p:txBody>
          <a:bodyPr>
            <a:normAutofit/>
          </a:bodyPr>
          <a:lstStyle/>
          <a:p>
            <a:r>
              <a:rPr lang="da-DK" sz="1600" b="1" dirty="0"/>
              <a:t>En virksomheds værdi:</a:t>
            </a:r>
          </a:p>
          <a:p>
            <a:pPr lvl="1"/>
            <a:r>
              <a:rPr lang="da-DK" sz="1600" dirty="0"/>
              <a:t>Alle ting som virksomheden ejer, som har værdi (aktiver)</a:t>
            </a:r>
          </a:p>
          <a:p>
            <a:pPr lvl="1"/>
            <a:r>
              <a:rPr lang="da-DK" sz="1600" dirty="0"/>
              <a:t>Minus alt hvad man skylder og har lånt (del af passiver) </a:t>
            </a:r>
            <a:br>
              <a:rPr lang="da-DK" sz="1600" dirty="0"/>
            </a:br>
            <a:endParaRPr lang="da-DK" sz="1600" dirty="0"/>
          </a:p>
          <a:p>
            <a:pPr lvl="1">
              <a:buFont typeface="Wingdings" panose="05000000000000000000" pitchFamily="2" charset="2"/>
              <a:buChar char="à"/>
            </a:pPr>
            <a:r>
              <a:rPr lang="da-DK" sz="1600" dirty="0"/>
              <a:t>Tilbage har man </a:t>
            </a:r>
            <a:r>
              <a:rPr lang="da-DK" sz="1600" b="1" dirty="0"/>
              <a:t>egenkapitalen</a:t>
            </a:r>
            <a:r>
              <a:rPr lang="da-DK" sz="1600" dirty="0"/>
              <a:t> </a:t>
            </a:r>
            <a:br>
              <a:rPr lang="da-DK" sz="1600" dirty="0"/>
            </a:br>
            <a:r>
              <a:rPr lang="da-DK" sz="1600" dirty="0"/>
              <a:t>(= virksomhedens reelle formue, som også er en del af passiver)</a:t>
            </a:r>
            <a:br>
              <a:rPr lang="da-DK" sz="1600" dirty="0"/>
            </a:br>
            <a:r>
              <a:rPr lang="da-DK" sz="1600" dirty="0"/>
              <a:t> </a:t>
            </a:r>
          </a:p>
          <a:p>
            <a:r>
              <a:rPr lang="da-DK" sz="1600" b="1" dirty="0"/>
              <a:t>Aktiver: </a:t>
            </a:r>
          </a:p>
          <a:p>
            <a:pPr lvl="1"/>
            <a:r>
              <a:rPr lang="da-DK" sz="1600" dirty="0"/>
              <a:t>den værdi som virksomheden ejer </a:t>
            </a:r>
            <a:br>
              <a:rPr lang="da-DK" sz="1600" dirty="0"/>
            </a:br>
            <a:r>
              <a:rPr lang="da-DK" sz="1600" dirty="0"/>
              <a:t>(kan omsættes ved fx at sælge det)</a:t>
            </a:r>
          </a:p>
          <a:p>
            <a:r>
              <a:rPr lang="da-DK" sz="1600" b="1" dirty="0"/>
              <a:t>Passiver: </a:t>
            </a:r>
          </a:p>
          <a:p>
            <a:pPr lvl="1"/>
            <a:r>
              <a:rPr lang="da-DK" sz="1600" dirty="0"/>
              <a:t>hvordan aktiverne er fremskaffet </a:t>
            </a:r>
            <a:br>
              <a:rPr lang="da-DK" sz="1600" dirty="0"/>
            </a:br>
            <a:endParaRPr lang="da-DK" sz="1600" dirty="0"/>
          </a:p>
          <a:p>
            <a:r>
              <a:rPr lang="da-DK" sz="1600" dirty="0"/>
              <a:t>Aktiver og passiver skal </a:t>
            </a:r>
            <a:r>
              <a:rPr lang="da-DK" sz="1600" b="1" dirty="0"/>
              <a:t>altid stemme overens</a:t>
            </a:r>
            <a:r>
              <a:rPr lang="da-DK" sz="1600" dirty="0"/>
              <a:t>!</a:t>
            </a:r>
          </a:p>
          <a:p>
            <a:pPr marL="457200" lvl="1" indent="0">
              <a:buNone/>
            </a:pPr>
            <a:endParaRPr lang="da-DK" sz="1600" dirty="0"/>
          </a:p>
        </p:txBody>
      </p:sp>
      <p:pic>
        <p:nvPicPr>
          <p:cNvPr id="8194" name="Picture 2" descr="Gratis billede: mønter, metal, penge, værdi, økonomi">
            <a:extLst>
              <a:ext uri="{FF2B5EF4-FFF2-40B4-BE49-F238E27FC236}">
                <a16:creationId xmlns:a16="http://schemas.microsoft.com/office/drawing/2014/main" id="{6F6E2BFF-13CC-44D1-95DF-B8F9A632A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7" r="52353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1DAF2D6-DEBF-A059-2046-3EFCBA68FF71}"/>
              </a:ext>
            </a:extLst>
          </p:cNvPr>
          <p:cNvSpPr txBox="1"/>
          <p:nvPr/>
        </p:nvSpPr>
        <p:spPr>
          <a:xfrm>
            <a:off x="4965430" y="4244009"/>
            <a:ext cx="4287900" cy="165983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D9CFDD55-6EBF-8134-41E8-E3CE81A64DFC}"/>
                  </a:ext>
                </a:extLst>
              </p14:cNvPr>
              <p14:cNvContentPartPr/>
              <p14:nvPr/>
            </p14:nvContentPartPr>
            <p14:xfrm>
              <a:off x="5146041" y="4475369"/>
              <a:ext cx="978120" cy="90360"/>
            </p14:xfrm>
          </p:contentPart>
        </mc:Choice>
        <mc:Fallback xmlns=""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D9CFDD55-6EBF-8134-41E8-E3CE81A64D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4041" y="4331369"/>
                <a:ext cx="112176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7602DDBF-38DA-4D38-70EE-03403F5B3B8B}"/>
                  </a:ext>
                </a:extLst>
              </p14:cNvPr>
              <p14:cNvContentPartPr/>
              <p14:nvPr/>
            </p14:nvContentPartPr>
            <p14:xfrm>
              <a:off x="5198961" y="5264129"/>
              <a:ext cx="988560" cy="169200"/>
            </p14:xfrm>
          </p:contentPart>
        </mc:Choice>
        <mc:Fallback xmlns=""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7602DDBF-38DA-4D38-70EE-03403F5B3B8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7321" y="5120129"/>
                <a:ext cx="1132200" cy="45684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Grafik 9" descr="Retfærdighedsvægte kontur">
            <a:extLst>
              <a:ext uri="{FF2B5EF4-FFF2-40B4-BE49-F238E27FC236}">
                <a16:creationId xmlns:a16="http://schemas.microsoft.com/office/drawing/2014/main" id="{AE92DB08-46A3-565D-077B-05D5906AFF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2629" y="4328463"/>
            <a:ext cx="1329147" cy="132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29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36611-6B10-4E8D-BD6C-BDF8A4B49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da-DK" dirty="0"/>
              <a:t>Regnskabsanalyse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72BCB4-172A-43FF-970B-4211C706A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Vi vil blive klogere på:</a:t>
            </a:r>
          </a:p>
          <a:p>
            <a:r>
              <a:rPr lang="da-DK" dirty="0"/>
              <a:t>Tallenes </a:t>
            </a:r>
            <a:r>
              <a:rPr lang="da-DK" b="1" dirty="0"/>
              <a:t>niveau over tid </a:t>
            </a:r>
          </a:p>
          <a:p>
            <a:r>
              <a:rPr lang="da-DK" dirty="0"/>
              <a:t>Den økonomiske </a:t>
            </a:r>
            <a:r>
              <a:rPr lang="da-DK" b="1" dirty="0"/>
              <a:t>udviklingsretning</a:t>
            </a:r>
            <a:r>
              <a:rPr lang="da-DK" dirty="0"/>
              <a:t> i virksomheden</a:t>
            </a:r>
          </a:p>
          <a:p>
            <a:r>
              <a:rPr lang="da-DK" dirty="0"/>
              <a:t>Den økonomiske </a:t>
            </a:r>
            <a:r>
              <a:rPr lang="da-DK" b="1" dirty="0"/>
              <a:t>udviklingshastighed</a:t>
            </a:r>
            <a:r>
              <a:rPr lang="da-DK" dirty="0"/>
              <a:t> i virksomheden</a:t>
            </a:r>
          </a:p>
        </p:txBody>
      </p:sp>
      <p:pic>
        <p:nvPicPr>
          <p:cNvPr id="2050" name="Picture 2" descr="Regnskabsanalyse - Ervhvervsguiderne">
            <a:extLst>
              <a:ext uri="{FF2B5EF4-FFF2-40B4-BE49-F238E27FC236}">
                <a16:creationId xmlns:a16="http://schemas.microsoft.com/office/drawing/2014/main" id="{62BA09A0-3C55-454F-82D2-3CEF78E60F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3B8C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94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88EA20-B2BB-6568-F5D8-4FE4E9630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4D3374-E037-0B24-888C-BBD4361490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4" y="61784"/>
            <a:ext cx="10700189" cy="67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505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A9921-8A5B-5C18-95AA-02C761D5C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Afkastningsgrad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A3CB744-DAE9-1039-DC21-2E13455DEE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7"/>
          <a:stretch/>
        </p:blipFill>
        <p:spPr>
          <a:xfrm>
            <a:off x="0" y="2150482"/>
            <a:ext cx="12233972" cy="2285040"/>
          </a:xfrm>
          <a:prstGeom prst="rect">
            <a:avLst/>
          </a:prstGeom>
        </p:spPr>
      </p:pic>
      <p:pic>
        <p:nvPicPr>
          <p:cNvPr id="6" name="Grafik 4" descr="Mønter kontur">
            <a:extLst>
              <a:ext uri="{FF2B5EF4-FFF2-40B4-BE49-F238E27FC236}">
                <a16:creationId xmlns:a16="http://schemas.microsoft.com/office/drawing/2014/main" id="{7D8A3CDA-4BC5-6848-D003-850D7AC8D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3895" y="365125"/>
            <a:ext cx="1040594" cy="10405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5DCDFA7C-A706-F9F6-BA76-EDDAB115F90A}"/>
                  </a:ext>
                </a:extLst>
              </p14:cNvPr>
              <p14:cNvContentPartPr/>
              <p14:nvPr/>
            </p14:nvContentPartPr>
            <p14:xfrm>
              <a:off x="368242" y="3111716"/>
              <a:ext cx="1678680" cy="40428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5DCDFA7C-A706-F9F6-BA76-EDDAB115F90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6242" y="2967716"/>
                <a:ext cx="1822320" cy="69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C650638C-2009-847B-C479-6B504DFB007A}"/>
                  </a:ext>
                </a:extLst>
              </p14:cNvPr>
              <p14:cNvContentPartPr/>
              <p14:nvPr/>
            </p14:nvContentPartPr>
            <p14:xfrm>
              <a:off x="4215808" y="2954766"/>
              <a:ext cx="1723680" cy="1148760"/>
            </p14:xfrm>
          </p:contentPart>
        </mc:Choice>
        <mc:Fallback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C650638C-2009-847B-C479-6B504DFB007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1808" y="2846766"/>
                <a:ext cx="1831320" cy="136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290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2D7A7-9DF2-B839-D1E7-4290A9724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Egenkapitalens forrentning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865F9A9-E0DD-4F40-A485-8ECB5CB9EE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09"/>
          <a:stretch/>
        </p:blipFill>
        <p:spPr>
          <a:xfrm>
            <a:off x="0" y="2250248"/>
            <a:ext cx="12234129" cy="3331688"/>
          </a:xfrm>
          <a:prstGeom prst="rect">
            <a:avLst/>
          </a:prstGeom>
        </p:spPr>
      </p:pic>
      <p:pic>
        <p:nvPicPr>
          <p:cNvPr id="6" name="Grafik 10" descr="Sparegris kontur">
            <a:extLst>
              <a:ext uri="{FF2B5EF4-FFF2-40B4-BE49-F238E27FC236}">
                <a16:creationId xmlns:a16="http://schemas.microsoft.com/office/drawing/2014/main" id="{C6EF0B54-845D-B773-AFFE-527FF7721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5668" y="496919"/>
            <a:ext cx="1217013" cy="12170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4AB2E2B2-0AA2-F1AD-BD66-ADC29D9FBDC3}"/>
                  </a:ext>
                </a:extLst>
              </p14:cNvPr>
              <p14:cNvContentPartPr/>
              <p14:nvPr/>
            </p14:nvContentPartPr>
            <p14:xfrm>
              <a:off x="384442" y="3969596"/>
              <a:ext cx="1495800" cy="225360"/>
            </p14:xfrm>
          </p:contentPart>
        </mc:Choice>
        <mc:Fallback xmlns=""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4AB2E2B2-0AA2-F1AD-BD66-ADC29D9FBD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2442" y="3825596"/>
                <a:ext cx="163944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Håndskrift 8">
                <a:extLst>
                  <a:ext uri="{FF2B5EF4-FFF2-40B4-BE49-F238E27FC236}">
                    <a16:creationId xmlns:a16="http://schemas.microsoft.com/office/drawing/2014/main" id="{A131C59E-31DB-4F3D-80D2-6ADB742E0137}"/>
                  </a:ext>
                </a:extLst>
              </p14:cNvPr>
              <p14:cNvContentPartPr/>
              <p14:nvPr/>
            </p14:nvContentPartPr>
            <p14:xfrm>
              <a:off x="613762" y="3738116"/>
              <a:ext cx="1234080" cy="69480"/>
            </p14:xfrm>
          </p:contentPart>
        </mc:Choice>
        <mc:Fallback xmlns="">
          <p:pic>
            <p:nvPicPr>
              <p:cNvPr id="9" name="Håndskrift 8">
                <a:extLst>
                  <a:ext uri="{FF2B5EF4-FFF2-40B4-BE49-F238E27FC236}">
                    <a16:creationId xmlns:a16="http://schemas.microsoft.com/office/drawing/2014/main" id="{A131C59E-31DB-4F3D-80D2-6ADB742E013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1762" y="3594476"/>
                <a:ext cx="137772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F66F1CB2-3BC0-F151-C2FF-32EA1C0B5AB4}"/>
                  </a:ext>
                </a:extLst>
              </p14:cNvPr>
              <p14:cNvContentPartPr/>
              <p14:nvPr/>
            </p14:nvContentPartPr>
            <p14:xfrm>
              <a:off x="4118248" y="3519966"/>
              <a:ext cx="1858680" cy="972000"/>
            </p14:xfrm>
          </p:contentPart>
        </mc:Choice>
        <mc:Fallback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F66F1CB2-3BC0-F151-C2FF-32EA1C0B5AB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64608" y="3412326"/>
                <a:ext cx="1966320" cy="118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239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06A8D7-0BDE-C790-A26C-3E8333E4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Soliditetsgrad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C7588A2-AEBA-FB4F-359B-7CF65E622E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47"/>
          <a:stretch/>
        </p:blipFill>
        <p:spPr>
          <a:xfrm>
            <a:off x="0" y="1608936"/>
            <a:ext cx="12142885" cy="3932055"/>
          </a:xfrm>
          <a:prstGeom prst="rect">
            <a:avLst/>
          </a:prstGeom>
        </p:spPr>
      </p:pic>
      <p:pic>
        <p:nvPicPr>
          <p:cNvPr id="6" name="Grafik 12" descr="Bygger mur kontur">
            <a:extLst>
              <a:ext uri="{FF2B5EF4-FFF2-40B4-BE49-F238E27FC236}">
                <a16:creationId xmlns:a16="http://schemas.microsoft.com/office/drawing/2014/main" id="{64F4C659-9322-1CF0-999F-0B8EE17D0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0260" y="224457"/>
            <a:ext cx="1243811" cy="124381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2A9EAB7A-BD5D-A87B-55E9-46A349224F8B}"/>
                  </a:ext>
                </a:extLst>
              </p14:cNvPr>
              <p14:cNvContentPartPr/>
              <p14:nvPr/>
            </p14:nvContentPartPr>
            <p14:xfrm>
              <a:off x="259522" y="3534356"/>
              <a:ext cx="1591560" cy="36900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2A9EAB7A-BD5D-A87B-55E9-46A349224F8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7522" y="3390716"/>
                <a:ext cx="1735200" cy="6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A17C72BE-2BCE-ED0F-F3DF-B9EF2F517BE2}"/>
                  </a:ext>
                </a:extLst>
              </p14:cNvPr>
              <p14:cNvContentPartPr/>
              <p14:nvPr/>
            </p14:nvContentPartPr>
            <p14:xfrm>
              <a:off x="4052008" y="3014166"/>
              <a:ext cx="1919520" cy="1339560"/>
            </p14:xfrm>
          </p:contentPart>
        </mc:Choice>
        <mc:Fallback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A17C72BE-2BCE-ED0F-F3DF-B9EF2F517BE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98368" y="2906526"/>
                <a:ext cx="2027160" cy="155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806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Virksomheder bliver integreret i lokalsamfundet i de mindre byer">
            <a:extLst>
              <a:ext uri="{FF2B5EF4-FFF2-40B4-BE49-F238E27FC236}">
                <a16:creationId xmlns:a16="http://schemas.microsoft.com/office/drawing/2014/main" id="{6FD6ABF6-477B-497D-F570-01FABE9A44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/>
        </p:blipFill>
        <p:spPr bwMode="auto">
          <a:xfrm>
            <a:off x="838200" y="754148"/>
            <a:ext cx="10515600" cy="49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ktangel 2">
            <a:extLst>
              <a:ext uri="{FF2B5EF4-FFF2-40B4-BE49-F238E27FC236}">
                <a16:creationId xmlns:a16="http://schemas.microsoft.com/office/drawing/2014/main" id="{61A896A6-3962-D08D-5D7F-34F512B463EC}"/>
              </a:ext>
            </a:extLst>
          </p:cNvPr>
          <p:cNvSpPr/>
          <p:nvPr/>
        </p:nvSpPr>
        <p:spPr>
          <a:xfrm>
            <a:off x="3311091" y="6063313"/>
            <a:ext cx="5804033" cy="596764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dirty="0"/>
              <a:t>Kobling til strategi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46650A32-466D-6403-AFB2-D773380ABD4C}"/>
              </a:ext>
            </a:extLst>
          </p:cNvPr>
          <p:cNvSpPr/>
          <p:nvPr/>
        </p:nvSpPr>
        <p:spPr>
          <a:xfrm rot="21249785">
            <a:off x="3904934" y="4425557"/>
            <a:ext cx="3403132" cy="535347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Internt blik: </a:t>
            </a:r>
            <a:r>
              <a:rPr lang="da-DK" dirty="0" err="1"/>
              <a:t>Ansoffs</a:t>
            </a:r>
            <a:r>
              <a:rPr lang="da-DK" dirty="0"/>
              <a:t> vækstmatrice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5E1010FC-5D59-8712-24C2-F39E6B52827C}"/>
              </a:ext>
            </a:extLst>
          </p:cNvPr>
          <p:cNvSpPr/>
          <p:nvPr/>
        </p:nvSpPr>
        <p:spPr>
          <a:xfrm rot="697706">
            <a:off x="8486827" y="1123320"/>
            <a:ext cx="2242686" cy="856648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Eksternt blik: </a:t>
            </a:r>
            <a:r>
              <a:rPr lang="da-DK" dirty="0" err="1"/>
              <a:t>Steeple</a:t>
            </a:r>
            <a:r>
              <a:rPr lang="da-DK" dirty="0"/>
              <a:t>-analyse</a:t>
            </a:r>
          </a:p>
        </p:txBody>
      </p:sp>
    </p:spTree>
    <p:extLst>
      <p:ext uri="{BB962C8B-B14F-4D97-AF65-F5344CB8AC3E}">
        <p14:creationId xmlns:p14="http://schemas.microsoft.com/office/powerpoint/2010/main" val="220242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061DC0-70A7-6837-E7E4-E4043690E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Kobling til strategi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9AC5593-F180-EA33-2446-D95A31661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19" y="2612788"/>
            <a:ext cx="7359950" cy="241446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329EC22-56E7-5862-5BA5-32295E6E3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269" y="-73242"/>
            <a:ext cx="4753624" cy="698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18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265</Words>
  <Application>Microsoft Office PowerPoint</Application>
  <PresentationFormat>Widescreen</PresentationFormat>
  <Paragraphs>47</Paragraphs>
  <Slides>12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Light</vt:lpstr>
      <vt:lpstr>Wingdings</vt:lpstr>
      <vt:lpstr>Office-tema</vt:lpstr>
      <vt:lpstr>2_Office-tema</vt:lpstr>
      <vt:lpstr>Regnskabsanalyse</vt:lpstr>
      <vt:lpstr>(Indtægter kommer fra omsætning) Omkostninger er delt i to:</vt:lpstr>
      <vt:lpstr>(Indtægter kommer fra omsætning) Omkostninger er delt i to:</vt:lpstr>
      <vt:lpstr>Omkostninger</vt:lpstr>
      <vt:lpstr>Balancen: værdier &amp; fremskaffelsen af dem</vt:lpstr>
      <vt:lpstr>Regnskabsanalyse</vt:lpstr>
      <vt:lpstr>PowerPoint-præsentation</vt:lpstr>
      <vt:lpstr>Afkastningsgrad </vt:lpstr>
      <vt:lpstr>Egenkapitalens forrentning</vt:lpstr>
      <vt:lpstr>Soliditetsgrad </vt:lpstr>
      <vt:lpstr>PowerPoint-præsentation</vt:lpstr>
      <vt:lpstr>Kobling til strategi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Bach Pedersen</dc:creator>
  <cp:lastModifiedBy>Line Bach Pedersen</cp:lastModifiedBy>
  <cp:revision>1</cp:revision>
  <dcterms:created xsi:type="dcterms:W3CDTF">2025-01-23T12:22:15Z</dcterms:created>
  <dcterms:modified xsi:type="dcterms:W3CDTF">2025-01-24T09:30:49Z</dcterms:modified>
</cp:coreProperties>
</file>