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9" r:id="rId5"/>
    <p:sldId id="260" r:id="rId6"/>
    <p:sldId id="261" r:id="rId7"/>
    <p:sldId id="262" r:id="rId8"/>
    <p:sldId id="267" r:id="rId9"/>
    <p:sldId id="264" r:id="rId10"/>
    <p:sldId id="265" r:id="rId11"/>
    <p:sldId id="266" r:id="rId12"/>
    <p:sldId id="263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65D97F-8143-4272-8373-191CEBDBBC76}" v="23" dt="2025-03-26T09:28:14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88862" autoAdjust="0"/>
  </p:normalViewPr>
  <p:slideViewPr>
    <p:cSldViewPr snapToGrid="0">
      <p:cViewPr>
        <p:scale>
          <a:sx n="66" d="100"/>
          <a:sy n="66" d="100"/>
        </p:scale>
        <p:origin x="5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Bach Pedersen" userId="24c2cda2-fe33-49b9-8170-7d90734f430a" providerId="ADAL" clId="{2E65D97F-8143-4272-8373-191CEBDBBC76}"/>
    <pc:docChg chg="undo custSel addSld delSld modSld sldOrd">
      <pc:chgData name="Line Bach Pedersen" userId="24c2cda2-fe33-49b9-8170-7d90734f430a" providerId="ADAL" clId="{2E65D97F-8143-4272-8373-191CEBDBBC76}" dt="2025-03-26T09:28:14.336" v="303"/>
      <pc:docMkLst>
        <pc:docMk/>
      </pc:docMkLst>
      <pc:sldChg chg="modSp mod">
        <pc:chgData name="Line Bach Pedersen" userId="24c2cda2-fe33-49b9-8170-7d90734f430a" providerId="ADAL" clId="{2E65D97F-8143-4272-8373-191CEBDBBC76}" dt="2025-03-12T07:52:30.319" v="17" actId="20577"/>
        <pc:sldMkLst>
          <pc:docMk/>
          <pc:sldMk cId="115367323" sldId="256"/>
        </pc:sldMkLst>
        <pc:spChg chg="mod">
          <ac:chgData name="Line Bach Pedersen" userId="24c2cda2-fe33-49b9-8170-7d90734f430a" providerId="ADAL" clId="{2E65D97F-8143-4272-8373-191CEBDBBC76}" dt="2025-03-12T07:52:30.319" v="17" actId="20577"/>
          <ac:spMkLst>
            <pc:docMk/>
            <pc:sldMk cId="115367323" sldId="256"/>
            <ac:spMk id="3" creationId="{4E414D30-B962-6412-0C87-411481255A18}"/>
          </ac:spMkLst>
        </pc:spChg>
      </pc:sldChg>
      <pc:sldChg chg="modSp mod">
        <pc:chgData name="Line Bach Pedersen" userId="24c2cda2-fe33-49b9-8170-7d90734f430a" providerId="ADAL" clId="{2E65D97F-8143-4272-8373-191CEBDBBC76}" dt="2025-03-12T07:55:41.801" v="39" actId="113"/>
        <pc:sldMkLst>
          <pc:docMk/>
          <pc:sldMk cId="232618050" sldId="258"/>
        </pc:sldMkLst>
        <pc:spChg chg="mod">
          <ac:chgData name="Line Bach Pedersen" userId="24c2cda2-fe33-49b9-8170-7d90734f430a" providerId="ADAL" clId="{2E65D97F-8143-4272-8373-191CEBDBBC76}" dt="2025-03-12T07:55:41.801" v="39" actId="113"/>
          <ac:spMkLst>
            <pc:docMk/>
            <pc:sldMk cId="232618050" sldId="258"/>
            <ac:spMk id="3" creationId="{F296EDB5-D407-0B9B-FC1A-6EFC6A509D43}"/>
          </ac:spMkLst>
        </pc:spChg>
      </pc:sldChg>
      <pc:sldChg chg="del">
        <pc:chgData name="Line Bach Pedersen" userId="24c2cda2-fe33-49b9-8170-7d90734f430a" providerId="ADAL" clId="{2E65D97F-8143-4272-8373-191CEBDBBC76}" dt="2025-03-12T08:01:01.088" v="68" actId="47"/>
        <pc:sldMkLst>
          <pc:docMk/>
          <pc:sldMk cId="569269735" sldId="259"/>
        </pc:sldMkLst>
      </pc:sldChg>
      <pc:sldChg chg="modSp mod">
        <pc:chgData name="Line Bach Pedersen" userId="24c2cda2-fe33-49b9-8170-7d90734f430a" providerId="ADAL" clId="{2E65D97F-8143-4272-8373-191CEBDBBC76}" dt="2025-03-12T08:01:41.302" v="87" actId="20577"/>
        <pc:sldMkLst>
          <pc:docMk/>
          <pc:sldMk cId="1683619290" sldId="261"/>
        </pc:sldMkLst>
        <pc:spChg chg="mod">
          <ac:chgData name="Line Bach Pedersen" userId="24c2cda2-fe33-49b9-8170-7d90734f430a" providerId="ADAL" clId="{2E65D97F-8143-4272-8373-191CEBDBBC76}" dt="2025-03-12T08:01:41.302" v="87" actId="20577"/>
          <ac:spMkLst>
            <pc:docMk/>
            <pc:sldMk cId="1683619290" sldId="261"/>
            <ac:spMk id="2" creationId="{DE45FCBE-95C4-52AB-A7FB-01A593502A30}"/>
          </ac:spMkLst>
        </pc:spChg>
      </pc:sldChg>
      <pc:sldChg chg="modSp mod ord">
        <pc:chgData name="Line Bach Pedersen" userId="24c2cda2-fe33-49b9-8170-7d90734f430a" providerId="ADAL" clId="{2E65D97F-8143-4272-8373-191CEBDBBC76}" dt="2025-03-12T08:07:51.726" v="213"/>
        <pc:sldMkLst>
          <pc:docMk/>
          <pc:sldMk cId="3369769755" sldId="263"/>
        </pc:sldMkLst>
        <pc:spChg chg="mod">
          <ac:chgData name="Line Bach Pedersen" userId="24c2cda2-fe33-49b9-8170-7d90734f430a" providerId="ADAL" clId="{2E65D97F-8143-4272-8373-191CEBDBBC76}" dt="2025-03-12T08:07:46.427" v="211" actId="14100"/>
          <ac:spMkLst>
            <pc:docMk/>
            <pc:sldMk cId="3369769755" sldId="263"/>
            <ac:spMk id="2" creationId="{434452C2-ACE4-6AF5-8912-BC4828A775B1}"/>
          </ac:spMkLst>
        </pc:spChg>
      </pc:sldChg>
      <pc:sldChg chg="addSp delSp modSp mod">
        <pc:chgData name="Line Bach Pedersen" userId="24c2cda2-fe33-49b9-8170-7d90734f430a" providerId="ADAL" clId="{2E65D97F-8143-4272-8373-191CEBDBBC76}" dt="2025-03-26T09:28:14.336" v="303"/>
        <pc:sldMkLst>
          <pc:docMk/>
          <pc:sldMk cId="279122584" sldId="264"/>
        </pc:sldMkLst>
        <pc:spChg chg="mod ord">
          <ac:chgData name="Line Bach Pedersen" userId="24c2cda2-fe33-49b9-8170-7d90734f430a" providerId="ADAL" clId="{2E65D97F-8143-4272-8373-191CEBDBBC76}" dt="2025-03-12T08:21:01.580" v="302" actId="166"/>
          <ac:spMkLst>
            <pc:docMk/>
            <pc:sldMk cId="279122584" sldId="264"/>
            <ac:spMk id="2" creationId="{DE5A0279-16C7-8B12-7733-EC6B1C95581D}"/>
          </ac:spMkLst>
        </pc:spChg>
        <pc:spChg chg="mod ord">
          <ac:chgData name="Line Bach Pedersen" userId="24c2cda2-fe33-49b9-8170-7d90734f430a" providerId="ADAL" clId="{2E65D97F-8143-4272-8373-191CEBDBBC76}" dt="2025-03-12T08:13:39.230" v="247" actId="113"/>
          <ac:spMkLst>
            <pc:docMk/>
            <pc:sldMk cId="279122584" sldId="264"/>
            <ac:spMk id="3" creationId="{29FCD1D1-0DD8-9971-107F-B4218BCA4122}"/>
          </ac:spMkLst>
        </pc:spChg>
        <pc:spChg chg="add mod">
          <ac:chgData name="Line Bach Pedersen" userId="24c2cda2-fe33-49b9-8170-7d90734f430a" providerId="ADAL" clId="{2E65D97F-8143-4272-8373-191CEBDBBC76}" dt="2025-03-12T08:15:05.393" v="282" actId="1076"/>
          <ac:spMkLst>
            <pc:docMk/>
            <pc:sldMk cId="279122584" sldId="264"/>
            <ac:spMk id="25" creationId="{10A944BC-E708-6FD0-A6D1-360110962EA3}"/>
          </ac:spMkLst>
        </pc:spChg>
        <pc:spChg chg="add mod">
          <ac:chgData name="Line Bach Pedersen" userId="24c2cda2-fe33-49b9-8170-7d90734f430a" providerId="ADAL" clId="{2E65D97F-8143-4272-8373-191CEBDBBC76}" dt="2025-03-12T08:15:19.144" v="296" actId="1076"/>
          <ac:spMkLst>
            <pc:docMk/>
            <pc:sldMk cId="279122584" sldId="264"/>
            <ac:spMk id="26" creationId="{BC18E384-EB63-1CFC-A7C2-500C79616FC5}"/>
          </ac:spMkLst>
        </pc:spChg>
        <pc:picChg chg="add mod ord">
          <ac:chgData name="Line Bach Pedersen" userId="24c2cda2-fe33-49b9-8170-7d90734f430a" providerId="ADAL" clId="{2E65D97F-8143-4272-8373-191CEBDBBC76}" dt="2025-03-12T08:15:24.705" v="297" actId="1076"/>
          <ac:picMkLst>
            <pc:docMk/>
            <pc:sldMk cId="279122584" sldId="264"/>
            <ac:picMk id="13" creationId="{22648CB4-B07D-B1B3-6883-320F2C3A2012}"/>
          </ac:picMkLst>
        </pc:picChg>
        <pc:inkChg chg="add">
          <ac:chgData name="Line Bach Pedersen" userId="24c2cda2-fe33-49b9-8170-7d90734f430a" providerId="ADAL" clId="{2E65D97F-8143-4272-8373-191CEBDBBC76}" dt="2025-03-26T09:28:14.336" v="303"/>
          <ac:inkMkLst>
            <pc:docMk/>
            <pc:sldMk cId="279122584" sldId="264"/>
            <ac:inkMk id="4" creationId="{9558D0C9-2FE0-8379-AF30-7F481577F86B}"/>
          </ac:inkMkLst>
        </pc:inkChg>
        <pc:cxnChg chg="add mod">
          <ac:chgData name="Line Bach Pedersen" userId="24c2cda2-fe33-49b9-8170-7d90734f430a" providerId="ADAL" clId="{2E65D97F-8143-4272-8373-191CEBDBBC76}" dt="2025-03-12T08:14:46.271" v="262" actId="1076"/>
          <ac:cxnSpMkLst>
            <pc:docMk/>
            <pc:sldMk cId="279122584" sldId="264"/>
            <ac:cxnSpMk id="17" creationId="{550D6FDE-6036-A00E-26B4-CF1ABDD25D53}"/>
          </ac:cxnSpMkLst>
        </pc:cxnChg>
        <pc:cxnChg chg="add mod">
          <ac:chgData name="Line Bach Pedersen" userId="24c2cda2-fe33-49b9-8170-7d90734f430a" providerId="ADAL" clId="{2E65D97F-8143-4272-8373-191CEBDBBC76}" dt="2025-03-12T08:14:07.518" v="254" actId="1076"/>
          <ac:cxnSpMkLst>
            <pc:docMk/>
            <pc:sldMk cId="279122584" sldId="264"/>
            <ac:cxnSpMk id="20" creationId="{14F86D01-8B93-FE33-CBDE-2B4B99B3EC24}"/>
          </ac:cxnSpMkLst>
        </pc:cxnChg>
      </pc:sldChg>
      <pc:sldChg chg="addSp modSp mod">
        <pc:chgData name="Line Bach Pedersen" userId="24c2cda2-fe33-49b9-8170-7d90734f430a" providerId="ADAL" clId="{2E65D97F-8143-4272-8373-191CEBDBBC76}" dt="2025-03-12T08:16:44.443" v="301" actId="1076"/>
        <pc:sldMkLst>
          <pc:docMk/>
          <pc:sldMk cId="2577309280" sldId="265"/>
        </pc:sldMkLst>
        <pc:spChg chg="add mod">
          <ac:chgData name="Line Bach Pedersen" userId="24c2cda2-fe33-49b9-8170-7d90734f430a" providerId="ADAL" clId="{2E65D97F-8143-4272-8373-191CEBDBBC76}" dt="2025-03-12T08:16:41.987" v="300" actId="1076"/>
          <ac:spMkLst>
            <pc:docMk/>
            <pc:sldMk cId="2577309280" sldId="265"/>
            <ac:spMk id="2" creationId="{053F1D7B-52F6-D408-B5FB-5EBC4CDDF693}"/>
          </ac:spMkLst>
        </pc:spChg>
        <pc:spChg chg="add mod">
          <ac:chgData name="Line Bach Pedersen" userId="24c2cda2-fe33-49b9-8170-7d90734f430a" providerId="ADAL" clId="{2E65D97F-8143-4272-8373-191CEBDBBC76}" dt="2025-03-12T08:16:44.443" v="301" actId="1076"/>
          <ac:spMkLst>
            <pc:docMk/>
            <pc:sldMk cId="2577309280" sldId="265"/>
            <ac:spMk id="3" creationId="{B2C5C13E-1393-22E2-0719-307ECADFAB55}"/>
          </ac:spMkLst>
        </pc:spChg>
        <pc:spChg chg="add mod">
          <ac:chgData name="Line Bach Pedersen" userId="24c2cda2-fe33-49b9-8170-7d90734f430a" providerId="ADAL" clId="{2E65D97F-8143-4272-8373-191CEBDBBC76}" dt="2025-03-12T08:16:31.735" v="298"/>
          <ac:spMkLst>
            <pc:docMk/>
            <pc:sldMk cId="2577309280" sldId="265"/>
            <ac:spMk id="4" creationId="{AA652CD5-27E7-9153-9E9A-261E265DB392}"/>
          </ac:spMkLst>
        </pc:spChg>
        <pc:spChg chg="add mod">
          <ac:chgData name="Line Bach Pedersen" userId="24c2cda2-fe33-49b9-8170-7d90734f430a" providerId="ADAL" clId="{2E65D97F-8143-4272-8373-191CEBDBBC76}" dt="2025-03-12T08:16:37.300" v="299" actId="1076"/>
          <ac:spMkLst>
            <pc:docMk/>
            <pc:sldMk cId="2577309280" sldId="265"/>
            <ac:spMk id="6" creationId="{A60EF072-67FE-CF7D-8413-E1D6C423D3BE}"/>
          </ac:spMkLst>
        </pc:spChg>
      </pc:sldChg>
      <pc:sldChg chg="addSp modSp mod">
        <pc:chgData name="Line Bach Pedersen" userId="24c2cda2-fe33-49b9-8170-7d90734f430a" providerId="ADAL" clId="{2E65D97F-8143-4272-8373-191CEBDBBC76}" dt="2025-03-12T08:06:42.049" v="144" actId="20577"/>
        <pc:sldMkLst>
          <pc:docMk/>
          <pc:sldMk cId="2672119330" sldId="266"/>
        </pc:sldMkLst>
        <pc:spChg chg="add mod">
          <ac:chgData name="Line Bach Pedersen" userId="24c2cda2-fe33-49b9-8170-7d90734f430a" providerId="ADAL" clId="{2E65D97F-8143-4272-8373-191CEBDBBC76}" dt="2025-03-12T08:06:33.465" v="135" actId="1076"/>
          <ac:spMkLst>
            <pc:docMk/>
            <pc:sldMk cId="2672119330" sldId="266"/>
            <ac:spMk id="4" creationId="{88274872-F6A9-02D3-F269-2E8D32BD8B04}"/>
          </ac:spMkLst>
        </pc:spChg>
        <pc:spChg chg="add mod">
          <ac:chgData name="Line Bach Pedersen" userId="24c2cda2-fe33-49b9-8170-7d90734f430a" providerId="ADAL" clId="{2E65D97F-8143-4272-8373-191CEBDBBC76}" dt="2025-03-12T08:06:42.049" v="144" actId="20577"/>
          <ac:spMkLst>
            <pc:docMk/>
            <pc:sldMk cId="2672119330" sldId="266"/>
            <ac:spMk id="11" creationId="{4CE01E91-105B-7120-591D-85D43FE4285C}"/>
          </ac:spMkLst>
        </pc:spChg>
      </pc:sldChg>
      <pc:sldChg chg="del">
        <pc:chgData name="Line Bach Pedersen" userId="24c2cda2-fe33-49b9-8170-7d90734f430a" providerId="ADAL" clId="{2E65D97F-8143-4272-8373-191CEBDBBC76}" dt="2025-03-12T08:04:09.246" v="109" actId="47"/>
        <pc:sldMkLst>
          <pc:docMk/>
          <pc:sldMk cId="2152584279" sldId="268"/>
        </pc:sldMkLst>
      </pc:sldChg>
      <pc:sldChg chg="addSp delSp modSp new mod setBg modClrScheme addAnim modAnim setClrOvrMap chgLayout modNotesTx">
        <pc:chgData name="Line Bach Pedersen" userId="24c2cda2-fe33-49b9-8170-7d90734f430a" providerId="ADAL" clId="{2E65D97F-8143-4272-8373-191CEBDBBC76}" dt="2025-03-12T08:03:05.941" v="108"/>
        <pc:sldMkLst>
          <pc:docMk/>
          <pc:sldMk cId="436065453" sldId="269"/>
        </pc:sldMkLst>
        <pc:spChg chg="mod ord">
          <ac:chgData name="Line Bach Pedersen" userId="24c2cda2-fe33-49b9-8170-7d90734f430a" providerId="ADAL" clId="{2E65D97F-8143-4272-8373-191CEBDBBC76}" dt="2025-03-12T08:02:13.241" v="95" actId="20577"/>
          <ac:spMkLst>
            <pc:docMk/>
            <pc:sldMk cId="436065453" sldId="269"/>
            <ac:spMk id="2" creationId="{B1DC7307-E50D-B31E-2F83-5C217C1367F2}"/>
          </ac:spMkLst>
        </pc:spChg>
        <pc:spChg chg="mod ord">
          <ac:chgData name="Line Bach Pedersen" userId="24c2cda2-fe33-49b9-8170-7d90734f430a" providerId="ADAL" clId="{2E65D97F-8143-4272-8373-191CEBDBBC76}" dt="2025-03-12T08:03:05.941" v="108"/>
          <ac:spMkLst>
            <pc:docMk/>
            <pc:sldMk cId="436065453" sldId="269"/>
            <ac:spMk id="3" creationId="{C3F90943-F0C2-B361-1656-B12161AEB415}"/>
          </ac:spMkLst>
        </pc:spChg>
        <pc:spChg chg="add">
          <ac:chgData name="Line Bach Pedersen" userId="24c2cda2-fe33-49b9-8170-7d90734f430a" providerId="ADAL" clId="{2E65D97F-8143-4272-8373-191CEBDBBC76}" dt="2025-03-12T07:59:08.103" v="51" actId="26606"/>
          <ac:spMkLst>
            <pc:docMk/>
            <pc:sldMk cId="436065453" sldId="269"/>
            <ac:spMk id="12" creationId="{71B2258F-86CA-4D4D-8270-BC05FCDEBFB3}"/>
          </ac:spMkLst>
        </pc:spChg>
        <pc:picChg chg="add mod ord">
          <ac:chgData name="Line Bach Pedersen" userId="24c2cda2-fe33-49b9-8170-7d90734f430a" providerId="ADAL" clId="{2E65D97F-8143-4272-8373-191CEBDBBC76}" dt="2025-03-12T08:02:06.443" v="93" actId="1076"/>
          <ac:picMkLst>
            <pc:docMk/>
            <pc:sldMk cId="436065453" sldId="269"/>
            <ac:picMk id="7" creationId="{ED08B412-F580-51E6-5397-96D24B64F1B4}"/>
          </ac:picMkLst>
        </pc:picChg>
        <pc:picChg chg="add mod">
          <ac:chgData name="Line Bach Pedersen" userId="24c2cda2-fe33-49b9-8170-7d90734f430a" providerId="ADAL" clId="{2E65D97F-8143-4272-8373-191CEBDBBC76}" dt="2025-03-12T07:59:28.957" v="57" actId="1076"/>
          <ac:picMkLst>
            <pc:docMk/>
            <pc:sldMk cId="436065453" sldId="269"/>
            <ac:picMk id="8" creationId="{91A55DDD-102C-477C-E9B4-3D0D42A27578}"/>
          </ac:picMkLst>
        </pc:picChg>
      </pc:sldChg>
    </pc:docChg>
  </pc:docChgLst>
  <pc:docChgLst>
    <pc:chgData name="Line Bach Pedersen" userId="24c2cda2-fe33-49b9-8170-7d90734f430a" providerId="ADAL" clId="{441A671A-5CBC-41DF-9F5F-A0E0DE490159}"/>
    <pc:docChg chg="undo custSel addSld modSld">
      <pc:chgData name="Line Bach Pedersen" userId="24c2cda2-fe33-49b9-8170-7d90734f430a" providerId="ADAL" clId="{441A671A-5CBC-41DF-9F5F-A0E0DE490159}" dt="2024-03-11T08:29:49.601" v="2515" actId="1076"/>
      <pc:docMkLst>
        <pc:docMk/>
      </pc:docMkLst>
      <pc:sldChg chg="addSp modSp mod setBg">
        <pc:chgData name="Line Bach Pedersen" userId="24c2cda2-fe33-49b9-8170-7d90734f430a" providerId="ADAL" clId="{441A671A-5CBC-41DF-9F5F-A0E0DE490159}" dt="2024-03-08T09:23:43.842" v="0" actId="26606"/>
        <pc:sldMkLst>
          <pc:docMk/>
          <pc:sldMk cId="115367323" sldId="256"/>
        </pc:sldMkLst>
      </pc:sldChg>
      <pc:sldChg chg="addSp delSp modSp new mod setBg">
        <pc:chgData name="Line Bach Pedersen" userId="24c2cda2-fe33-49b9-8170-7d90734f430a" providerId="ADAL" clId="{441A671A-5CBC-41DF-9F5F-A0E0DE490159}" dt="2024-03-08T09:28:27.819" v="130" actId="26606"/>
        <pc:sldMkLst>
          <pc:docMk/>
          <pc:sldMk cId="3961376109" sldId="257"/>
        </pc:sldMkLst>
      </pc:sldChg>
      <pc:sldChg chg="addSp modSp new mod setBg">
        <pc:chgData name="Line Bach Pedersen" userId="24c2cda2-fe33-49b9-8170-7d90734f430a" providerId="ADAL" clId="{441A671A-5CBC-41DF-9F5F-A0E0DE490159}" dt="2024-03-08T13:33:49.986" v="2216" actId="20577"/>
        <pc:sldMkLst>
          <pc:docMk/>
          <pc:sldMk cId="232618050" sldId="258"/>
        </pc:sldMkLst>
      </pc:sldChg>
      <pc:sldChg chg="addSp modSp new mod setBg modNotesTx">
        <pc:chgData name="Line Bach Pedersen" userId="24c2cda2-fe33-49b9-8170-7d90734f430a" providerId="ADAL" clId="{441A671A-5CBC-41DF-9F5F-A0E0DE490159}" dt="2024-03-11T08:25:11.968" v="2388" actId="20577"/>
        <pc:sldMkLst>
          <pc:docMk/>
          <pc:sldMk cId="569269735" sldId="259"/>
        </pc:sldMkLst>
      </pc:sldChg>
      <pc:sldChg chg="addSp delSp modSp new mod setBg">
        <pc:chgData name="Line Bach Pedersen" userId="24c2cda2-fe33-49b9-8170-7d90734f430a" providerId="ADAL" clId="{441A671A-5CBC-41DF-9F5F-A0E0DE490159}" dt="2024-03-08T09:56:15.637" v="842" actId="1076"/>
        <pc:sldMkLst>
          <pc:docMk/>
          <pc:sldMk cId="1563550116" sldId="260"/>
        </pc:sldMkLst>
      </pc:sldChg>
      <pc:sldChg chg="addSp delSp modSp new mod setBg">
        <pc:chgData name="Line Bach Pedersen" userId="24c2cda2-fe33-49b9-8170-7d90734f430a" providerId="ADAL" clId="{441A671A-5CBC-41DF-9F5F-A0E0DE490159}" dt="2024-03-08T09:57:11.711" v="843"/>
        <pc:sldMkLst>
          <pc:docMk/>
          <pc:sldMk cId="1683619290" sldId="261"/>
        </pc:sldMkLst>
      </pc:sldChg>
      <pc:sldChg chg="addSp delSp modSp new mod setBg modClrScheme chgLayout">
        <pc:chgData name="Line Bach Pedersen" userId="24c2cda2-fe33-49b9-8170-7d90734f430a" providerId="ADAL" clId="{441A671A-5CBC-41DF-9F5F-A0E0DE490159}" dt="2024-03-08T10:10:52.497" v="1455" actId="14100"/>
        <pc:sldMkLst>
          <pc:docMk/>
          <pc:sldMk cId="3450588289" sldId="262"/>
        </pc:sldMkLst>
      </pc:sldChg>
      <pc:sldChg chg="addSp delSp modSp new mod setBg">
        <pc:chgData name="Line Bach Pedersen" userId="24c2cda2-fe33-49b9-8170-7d90734f430a" providerId="ADAL" clId="{441A671A-5CBC-41DF-9F5F-A0E0DE490159}" dt="2024-03-08T13:37:39.322" v="2256" actId="20577"/>
        <pc:sldMkLst>
          <pc:docMk/>
          <pc:sldMk cId="3369769755" sldId="263"/>
        </pc:sldMkLst>
      </pc:sldChg>
      <pc:sldChg chg="addSp delSp modSp new mod setBg">
        <pc:chgData name="Line Bach Pedersen" userId="24c2cda2-fe33-49b9-8170-7d90734f430a" providerId="ADAL" clId="{441A671A-5CBC-41DF-9F5F-A0E0DE490159}" dt="2024-03-11T08:29:49.601" v="2515" actId="1076"/>
        <pc:sldMkLst>
          <pc:docMk/>
          <pc:sldMk cId="279122584" sldId="264"/>
        </pc:sldMkLst>
      </pc:sldChg>
      <pc:sldChg chg="addSp delSp modSp new mod setBg">
        <pc:chgData name="Line Bach Pedersen" userId="24c2cda2-fe33-49b9-8170-7d90734f430a" providerId="ADAL" clId="{441A671A-5CBC-41DF-9F5F-A0E0DE490159}" dt="2024-03-08T13:45:05.886" v="2375" actId="1038"/>
        <pc:sldMkLst>
          <pc:docMk/>
          <pc:sldMk cId="2577309280" sldId="265"/>
        </pc:sldMkLst>
      </pc:sldChg>
      <pc:sldChg chg="addSp delSp modSp new mod setBg">
        <pc:chgData name="Line Bach Pedersen" userId="24c2cda2-fe33-49b9-8170-7d90734f430a" providerId="ADAL" clId="{441A671A-5CBC-41DF-9F5F-A0E0DE490159}" dt="2024-03-08T13:10:05.071" v="1944" actId="1035"/>
        <pc:sldMkLst>
          <pc:docMk/>
          <pc:sldMk cId="2672119330" sldId="266"/>
        </pc:sldMkLst>
      </pc:sldChg>
      <pc:sldChg chg="addSp delSp modSp new mod modClrScheme chgLayout">
        <pc:chgData name="Line Bach Pedersen" userId="24c2cda2-fe33-49b9-8170-7d90734f430a" providerId="ADAL" clId="{441A671A-5CBC-41DF-9F5F-A0E0DE490159}" dt="2024-03-08T13:22:04.659" v="2192" actId="1038"/>
        <pc:sldMkLst>
          <pc:docMk/>
          <pc:sldMk cId="1122740995" sldId="267"/>
        </pc:sldMkLst>
      </pc:sldChg>
      <pc:sldChg chg="addSp modSp new mod setBg modAnim">
        <pc:chgData name="Line Bach Pedersen" userId="24c2cda2-fe33-49b9-8170-7d90734f430a" providerId="ADAL" clId="{441A671A-5CBC-41DF-9F5F-A0E0DE490159}" dt="2024-03-08T13:50:19.804" v="2383" actId="403"/>
        <pc:sldMkLst>
          <pc:docMk/>
          <pc:sldMk cId="2152584279" sldId="268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CA88CF-F187-4D6E-82E4-AA9F7456FD78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2EBFE4-036B-4664-AFB8-A493AE064026}">
      <dgm:prSet/>
      <dgm:spPr/>
      <dgm:t>
        <a:bodyPr/>
        <a:lstStyle/>
        <a:p>
          <a:r>
            <a:rPr lang="da-DK" b="1"/>
            <a:t>Den tekniske kerne</a:t>
          </a:r>
          <a:endParaRPr lang="en-US"/>
        </a:p>
      </dgm:t>
    </dgm:pt>
    <dgm:pt modelId="{B38D8983-D434-498B-AE8F-23DF91D6BF65}" type="parTrans" cxnId="{DCAAF909-7961-4052-9B4C-8CAE5790ED52}">
      <dgm:prSet/>
      <dgm:spPr/>
      <dgm:t>
        <a:bodyPr/>
        <a:lstStyle/>
        <a:p>
          <a:endParaRPr lang="en-US"/>
        </a:p>
      </dgm:t>
    </dgm:pt>
    <dgm:pt modelId="{EF5C483F-00DD-4D63-82E2-7C9E654B4267}" type="sibTrans" cxnId="{DCAAF909-7961-4052-9B4C-8CAE5790ED52}">
      <dgm:prSet/>
      <dgm:spPr/>
      <dgm:t>
        <a:bodyPr/>
        <a:lstStyle/>
        <a:p>
          <a:endParaRPr lang="en-US"/>
        </a:p>
      </dgm:t>
    </dgm:pt>
    <dgm:pt modelId="{35E1271C-677F-437C-9EC7-E521947D192A}">
      <dgm:prSet/>
      <dgm:spPr/>
      <dgm:t>
        <a:bodyPr/>
        <a:lstStyle/>
        <a:p>
          <a:r>
            <a:rPr lang="da-DK" dirty="0"/>
            <a:t>Dem der udfører det centrale arbejde</a:t>
          </a:r>
          <a:br>
            <a:rPr lang="da-DK" dirty="0"/>
          </a:br>
          <a:r>
            <a:rPr lang="da-DK" dirty="0"/>
            <a:t>(dem der laver produktet eller udfører servicen)</a:t>
          </a:r>
          <a:endParaRPr lang="en-US" dirty="0"/>
        </a:p>
      </dgm:t>
    </dgm:pt>
    <dgm:pt modelId="{3270F1DB-257F-4B0F-83C0-56F7CFBBAFD0}" type="parTrans" cxnId="{7F99B758-3646-4B33-A39A-53743D6C656D}">
      <dgm:prSet/>
      <dgm:spPr/>
      <dgm:t>
        <a:bodyPr/>
        <a:lstStyle/>
        <a:p>
          <a:endParaRPr lang="en-US"/>
        </a:p>
      </dgm:t>
    </dgm:pt>
    <dgm:pt modelId="{B2790C15-FC9F-4D5A-8EE4-775461FABC05}" type="sibTrans" cxnId="{7F99B758-3646-4B33-A39A-53743D6C656D}">
      <dgm:prSet/>
      <dgm:spPr/>
      <dgm:t>
        <a:bodyPr/>
        <a:lstStyle/>
        <a:p>
          <a:endParaRPr lang="en-US"/>
        </a:p>
      </dgm:t>
    </dgm:pt>
    <dgm:pt modelId="{62C2C68B-6478-49F6-A65F-23986ECDFB9B}">
      <dgm:prSet/>
      <dgm:spPr/>
      <dgm:t>
        <a:bodyPr/>
        <a:lstStyle/>
        <a:p>
          <a:r>
            <a:rPr lang="da-DK" b="1"/>
            <a:t>Den tekniske støttefunktion</a:t>
          </a:r>
          <a:endParaRPr lang="en-US"/>
        </a:p>
      </dgm:t>
    </dgm:pt>
    <dgm:pt modelId="{4E468D4F-1966-4A5E-BE52-2DB5CCBCCE32}" type="parTrans" cxnId="{993716C7-3451-4FB1-AB1E-65FD885D4942}">
      <dgm:prSet/>
      <dgm:spPr/>
      <dgm:t>
        <a:bodyPr/>
        <a:lstStyle/>
        <a:p>
          <a:endParaRPr lang="en-US"/>
        </a:p>
      </dgm:t>
    </dgm:pt>
    <dgm:pt modelId="{22F95DE6-BFAC-4C9B-9153-F25E250B4D88}" type="sibTrans" cxnId="{993716C7-3451-4FB1-AB1E-65FD885D4942}">
      <dgm:prSet/>
      <dgm:spPr/>
      <dgm:t>
        <a:bodyPr/>
        <a:lstStyle/>
        <a:p>
          <a:endParaRPr lang="en-US"/>
        </a:p>
      </dgm:t>
    </dgm:pt>
    <dgm:pt modelId="{1887E6BC-C9AD-4EAA-B631-EF84FF5FB9C1}">
      <dgm:prSet/>
      <dgm:spPr/>
      <dgm:t>
        <a:bodyPr/>
        <a:lstStyle/>
        <a:p>
          <a:r>
            <a:rPr lang="da-DK"/>
            <a:t>Udvikling og marketing (håndterer omgivelserne)</a:t>
          </a:r>
          <a:endParaRPr lang="en-US"/>
        </a:p>
      </dgm:t>
    </dgm:pt>
    <dgm:pt modelId="{2DABA783-D03B-47AE-8190-E38A895FE368}" type="parTrans" cxnId="{F2050346-80B9-419A-9416-91B3A2029E25}">
      <dgm:prSet/>
      <dgm:spPr/>
      <dgm:t>
        <a:bodyPr/>
        <a:lstStyle/>
        <a:p>
          <a:endParaRPr lang="en-US"/>
        </a:p>
      </dgm:t>
    </dgm:pt>
    <dgm:pt modelId="{8A604D7F-9E53-4FE1-8D97-D79BE171A925}" type="sibTrans" cxnId="{F2050346-80B9-419A-9416-91B3A2029E25}">
      <dgm:prSet/>
      <dgm:spPr/>
      <dgm:t>
        <a:bodyPr/>
        <a:lstStyle/>
        <a:p>
          <a:endParaRPr lang="en-US"/>
        </a:p>
      </dgm:t>
    </dgm:pt>
    <dgm:pt modelId="{083C7348-218B-48D7-943B-304E4AC2DE9B}">
      <dgm:prSet/>
      <dgm:spPr/>
      <dgm:t>
        <a:bodyPr/>
        <a:lstStyle/>
        <a:p>
          <a:r>
            <a:rPr lang="da-DK" b="1"/>
            <a:t>Den administrative støttefunktion</a:t>
          </a:r>
          <a:endParaRPr lang="en-US"/>
        </a:p>
      </dgm:t>
    </dgm:pt>
    <dgm:pt modelId="{DC2A860F-C2AD-4406-A2CF-99EB7EF7C36A}" type="parTrans" cxnId="{36A2AF9A-D554-428E-A313-A561C84ACAD0}">
      <dgm:prSet/>
      <dgm:spPr/>
      <dgm:t>
        <a:bodyPr/>
        <a:lstStyle/>
        <a:p>
          <a:endParaRPr lang="en-US"/>
        </a:p>
      </dgm:t>
    </dgm:pt>
    <dgm:pt modelId="{C45D59A2-76B1-415C-8B7D-98B2848A280F}" type="sibTrans" cxnId="{36A2AF9A-D554-428E-A313-A561C84ACAD0}">
      <dgm:prSet/>
      <dgm:spPr/>
      <dgm:t>
        <a:bodyPr/>
        <a:lstStyle/>
        <a:p>
          <a:endParaRPr lang="en-US"/>
        </a:p>
      </dgm:t>
    </dgm:pt>
    <dgm:pt modelId="{D4EC98BD-3663-4637-94DA-0A421D52F618}">
      <dgm:prSet/>
      <dgm:spPr/>
      <dgm:t>
        <a:bodyPr/>
        <a:lstStyle/>
        <a:p>
          <a:r>
            <a:rPr lang="da-DK" dirty="0"/>
            <a:t>Løn, it, vagtplanlægning (internt)</a:t>
          </a:r>
          <a:endParaRPr lang="en-US" dirty="0"/>
        </a:p>
      </dgm:t>
    </dgm:pt>
    <dgm:pt modelId="{9119E2FC-28F0-4169-BF07-C705F84BE380}" type="parTrans" cxnId="{ACF8C4DD-609E-49CC-9715-D28AB05849A5}">
      <dgm:prSet/>
      <dgm:spPr/>
      <dgm:t>
        <a:bodyPr/>
        <a:lstStyle/>
        <a:p>
          <a:endParaRPr lang="en-US"/>
        </a:p>
      </dgm:t>
    </dgm:pt>
    <dgm:pt modelId="{D71B8D65-3971-4C6D-B7B8-BD06B11FB85B}" type="sibTrans" cxnId="{ACF8C4DD-609E-49CC-9715-D28AB05849A5}">
      <dgm:prSet/>
      <dgm:spPr/>
      <dgm:t>
        <a:bodyPr/>
        <a:lstStyle/>
        <a:p>
          <a:endParaRPr lang="en-US"/>
        </a:p>
      </dgm:t>
    </dgm:pt>
    <dgm:pt modelId="{4D52986A-C067-4320-A259-D017D995A09B}">
      <dgm:prSet/>
      <dgm:spPr/>
      <dgm:t>
        <a:bodyPr/>
        <a:lstStyle/>
        <a:p>
          <a:r>
            <a:rPr lang="da-DK" b="1"/>
            <a:t>Topledelsen</a:t>
          </a:r>
          <a:endParaRPr lang="en-US"/>
        </a:p>
      </dgm:t>
    </dgm:pt>
    <dgm:pt modelId="{6480C6A9-5AFA-4046-8059-D7ACDFACA942}" type="parTrans" cxnId="{2C7CF7F3-98D2-4EBB-9667-34267CA4A5C6}">
      <dgm:prSet/>
      <dgm:spPr/>
      <dgm:t>
        <a:bodyPr/>
        <a:lstStyle/>
        <a:p>
          <a:endParaRPr lang="en-US"/>
        </a:p>
      </dgm:t>
    </dgm:pt>
    <dgm:pt modelId="{3A2FF94F-EA3B-47CF-B079-EBE75F5A4D54}" type="sibTrans" cxnId="{2C7CF7F3-98D2-4EBB-9667-34267CA4A5C6}">
      <dgm:prSet/>
      <dgm:spPr/>
      <dgm:t>
        <a:bodyPr/>
        <a:lstStyle/>
        <a:p>
          <a:endParaRPr lang="en-US"/>
        </a:p>
      </dgm:t>
    </dgm:pt>
    <dgm:pt modelId="{8280ED23-B9B1-4EDE-B87E-A8BF5E81F7A7}">
      <dgm:prSet/>
      <dgm:spPr/>
      <dgm:t>
        <a:bodyPr/>
        <a:lstStyle/>
        <a:p>
          <a:r>
            <a:rPr lang="da-DK"/>
            <a:t>Overordnet retning</a:t>
          </a:r>
          <a:endParaRPr lang="en-US"/>
        </a:p>
      </dgm:t>
    </dgm:pt>
    <dgm:pt modelId="{1FE7BB25-098D-40C1-9D2E-1611B3E8CBEB}" type="parTrans" cxnId="{F520AD2C-DECA-4782-9F40-4782A52A8CAB}">
      <dgm:prSet/>
      <dgm:spPr/>
      <dgm:t>
        <a:bodyPr/>
        <a:lstStyle/>
        <a:p>
          <a:endParaRPr lang="en-US"/>
        </a:p>
      </dgm:t>
    </dgm:pt>
    <dgm:pt modelId="{BFAF973F-1E65-4E0C-A873-F3264E4C9A3B}" type="sibTrans" cxnId="{F520AD2C-DECA-4782-9F40-4782A52A8CAB}">
      <dgm:prSet/>
      <dgm:spPr/>
      <dgm:t>
        <a:bodyPr/>
        <a:lstStyle/>
        <a:p>
          <a:endParaRPr lang="en-US"/>
        </a:p>
      </dgm:t>
    </dgm:pt>
    <dgm:pt modelId="{BA410EB8-090D-483F-BCB7-5535AA2DFE40}">
      <dgm:prSet/>
      <dgm:spPr/>
      <dgm:t>
        <a:bodyPr/>
        <a:lstStyle/>
        <a:p>
          <a:r>
            <a:rPr lang="da-DK" b="1"/>
            <a:t>Mellemledelsen</a:t>
          </a:r>
          <a:endParaRPr lang="en-US"/>
        </a:p>
      </dgm:t>
    </dgm:pt>
    <dgm:pt modelId="{2CDD7888-45A3-4E48-A98C-2D4D66F30398}" type="parTrans" cxnId="{23E4950B-3DDF-42D1-8E70-BB28875BB5D1}">
      <dgm:prSet/>
      <dgm:spPr/>
      <dgm:t>
        <a:bodyPr/>
        <a:lstStyle/>
        <a:p>
          <a:endParaRPr lang="en-US"/>
        </a:p>
      </dgm:t>
    </dgm:pt>
    <dgm:pt modelId="{BE19F415-2AAF-4A98-AA6E-E32C9E9BDFED}" type="sibTrans" cxnId="{23E4950B-3DDF-42D1-8E70-BB28875BB5D1}">
      <dgm:prSet/>
      <dgm:spPr/>
      <dgm:t>
        <a:bodyPr/>
        <a:lstStyle/>
        <a:p>
          <a:endParaRPr lang="en-US"/>
        </a:p>
      </dgm:t>
    </dgm:pt>
    <dgm:pt modelId="{0E73CF65-FC4D-4628-9ECF-C39CC841FB61}">
      <dgm:prSet/>
      <dgm:spPr/>
      <dgm:t>
        <a:bodyPr/>
        <a:lstStyle/>
        <a:p>
          <a:r>
            <a:rPr lang="da-DK"/>
            <a:t>Fordeling af arbejdsopgaverne </a:t>
          </a:r>
          <a:endParaRPr lang="en-US"/>
        </a:p>
      </dgm:t>
    </dgm:pt>
    <dgm:pt modelId="{F9B7AD61-765B-45F6-AAB7-7238E01B1CAB}" type="parTrans" cxnId="{6F011047-C451-4853-B7F1-D6C172F195CB}">
      <dgm:prSet/>
      <dgm:spPr/>
      <dgm:t>
        <a:bodyPr/>
        <a:lstStyle/>
        <a:p>
          <a:endParaRPr lang="en-US"/>
        </a:p>
      </dgm:t>
    </dgm:pt>
    <dgm:pt modelId="{713EC042-7AFC-48A1-828C-7FCFD8E25907}" type="sibTrans" cxnId="{6F011047-C451-4853-B7F1-D6C172F195CB}">
      <dgm:prSet/>
      <dgm:spPr/>
      <dgm:t>
        <a:bodyPr/>
        <a:lstStyle/>
        <a:p>
          <a:endParaRPr lang="en-US"/>
        </a:p>
      </dgm:t>
    </dgm:pt>
    <dgm:pt modelId="{8A022FC1-3FEB-481A-B732-2655FAF0D13B}" type="pres">
      <dgm:prSet presAssocID="{4ACA88CF-F187-4D6E-82E4-AA9F7456FD78}" presName="linear" presStyleCnt="0">
        <dgm:presLayoutVars>
          <dgm:dir/>
          <dgm:animLvl val="lvl"/>
          <dgm:resizeHandles val="exact"/>
        </dgm:presLayoutVars>
      </dgm:prSet>
      <dgm:spPr/>
    </dgm:pt>
    <dgm:pt modelId="{1465ABF7-8EFD-423B-9919-4490020958BF}" type="pres">
      <dgm:prSet presAssocID="{472EBFE4-036B-4664-AFB8-A493AE064026}" presName="parentLin" presStyleCnt="0"/>
      <dgm:spPr/>
    </dgm:pt>
    <dgm:pt modelId="{0F44F459-EB36-4D21-AD3C-ABB470CC1418}" type="pres">
      <dgm:prSet presAssocID="{472EBFE4-036B-4664-AFB8-A493AE064026}" presName="parentLeftMargin" presStyleLbl="node1" presStyleIdx="0" presStyleCnt="5"/>
      <dgm:spPr/>
    </dgm:pt>
    <dgm:pt modelId="{C5FA3896-DFFD-49C5-9C05-F7C14CAD01F7}" type="pres">
      <dgm:prSet presAssocID="{472EBFE4-036B-4664-AFB8-A493AE06402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59D4442-35E5-49D5-A213-3BC5D82E7016}" type="pres">
      <dgm:prSet presAssocID="{472EBFE4-036B-4664-AFB8-A493AE064026}" presName="negativeSpace" presStyleCnt="0"/>
      <dgm:spPr/>
    </dgm:pt>
    <dgm:pt modelId="{D214F26A-E0D5-424C-B16C-280A54E8169E}" type="pres">
      <dgm:prSet presAssocID="{472EBFE4-036B-4664-AFB8-A493AE064026}" presName="childText" presStyleLbl="conFgAcc1" presStyleIdx="0" presStyleCnt="5">
        <dgm:presLayoutVars>
          <dgm:bulletEnabled val="1"/>
        </dgm:presLayoutVars>
      </dgm:prSet>
      <dgm:spPr/>
    </dgm:pt>
    <dgm:pt modelId="{BE7FD6CE-321D-4D67-A3CE-77BE51233481}" type="pres">
      <dgm:prSet presAssocID="{EF5C483F-00DD-4D63-82E2-7C9E654B4267}" presName="spaceBetweenRectangles" presStyleCnt="0"/>
      <dgm:spPr/>
    </dgm:pt>
    <dgm:pt modelId="{B580189F-4EE1-4E93-B132-F75F77E4ED0B}" type="pres">
      <dgm:prSet presAssocID="{62C2C68B-6478-49F6-A65F-23986ECDFB9B}" presName="parentLin" presStyleCnt="0"/>
      <dgm:spPr/>
    </dgm:pt>
    <dgm:pt modelId="{7A55BD53-C175-4E76-BC95-F843F1DD2ED0}" type="pres">
      <dgm:prSet presAssocID="{62C2C68B-6478-49F6-A65F-23986ECDFB9B}" presName="parentLeftMargin" presStyleLbl="node1" presStyleIdx="0" presStyleCnt="5"/>
      <dgm:spPr/>
    </dgm:pt>
    <dgm:pt modelId="{156BE2A1-4D09-43F5-9EEE-7E0ED718590A}" type="pres">
      <dgm:prSet presAssocID="{62C2C68B-6478-49F6-A65F-23986ECDFB9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4B1862B-C18E-433E-B092-1D4D0123057E}" type="pres">
      <dgm:prSet presAssocID="{62C2C68B-6478-49F6-A65F-23986ECDFB9B}" presName="negativeSpace" presStyleCnt="0"/>
      <dgm:spPr/>
    </dgm:pt>
    <dgm:pt modelId="{BC5AEA04-0200-495F-8155-832B6EE9B0A3}" type="pres">
      <dgm:prSet presAssocID="{62C2C68B-6478-49F6-A65F-23986ECDFB9B}" presName="childText" presStyleLbl="conFgAcc1" presStyleIdx="1" presStyleCnt="5">
        <dgm:presLayoutVars>
          <dgm:bulletEnabled val="1"/>
        </dgm:presLayoutVars>
      </dgm:prSet>
      <dgm:spPr/>
    </dgm:pt>
    <dgm:pt modelId="{B74E3E86-0DCB-44FE-9677-0952E93B446F}" type="pres">
      <dgm:prSet presAssocID="{22F95DE6-BFAC-4C9B-9153-F25E250B4D88}" presName="spaceBetweenRectangles" presStyleCnt="0"/>
      <dgm:spPr/>
    </dgm:pt>
    <dgm:pt modelId="{8B669FF7-F71C-4068-9599-92CC990D59CF}" type="pres">
      <dgm:prSet presAssocID="{083C7348-218B-48D7-943B-304E4AC2DE9B}" presName="parentLin" presStyleCnt="0"/>
      <dgm:spPr/>
    </dgm:pt>
    <dgm:pt modelId="{10E3A119-F29C-4187-875B-899D447B029F}" type="pres">
      <dgm:prSet presAssocID="{083C7348-218B-48D7-943B-304E4AC2DE9B}" presName="parentLeftMargin" presStyleLbl="node1" presStyleIdx="1" presStyleCnt="5"/>
      <dgm:spPr/>
    </dgm:pt>
    <dgm:pt modelId="{FC7AF839-1569-459A-B34D-B582DC99BC25}" type="pres">
      <dgm:prSet presAssocID="{083C7348-218B-48D7-943B-304E4AC2DE9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680E08F-E4CE-4EDE-9242-3437C0AC811A}" type="pres">
      <dgm:prSet presAssocID="{083C7348-218B-48D7-943B-304E4AC2DE9B}" presName="negativeSpace" presStyleCnt="0"/>
      <dgm:spPr/>
    </dgm:pt>
    <dgm:pt modelId="{D8CDDBE1-3A37-4AAE-BB77-066CAFB4D4DA}" type="pres">
      <dgm:prSet presAssocID="{083C7348-218B-48D7-943B-304E4AC2DE9B}" presName="childText" presStyleLbl="conFgAcc1" presStyleIdx="2" presStyleCnt="5">
        <dgm:presLayoutVars>
          <dgm:bulletEnabled val="1"/>
        </dgm:presLayoutVars>
      </dgm:prSet>
      <dgm:spPr/>
    </dgm:pt>
    <dgm:pt modelId="{459296D0-7CE1-43CA-B5F7-39E54CEBD815}" type="pres">
      <dgm:prSet presAssocID="{C45D59A2-76B1-415C-8B7D-98B2848A280F}" presName="spaceBetweenRectangles" presStyleCnt="0"/>
      <dgm:spPr/>
    </dgm:pt>
    <dgm:pt modelId="{3921586A-11F4-4AD7-A981-33115A8E464E}" type="pres">
      <dgm:prSet presAssocID="{4D52986A-C067-4320-A259-D017D995A09B}" presName="parentLin" presStyleCnt="0"/>
      <dgm:spPr/>
    </dgm:pt>
    <dgm:pt modelId="{00DA0A65-BF2B-4506-BF78-A90F126D8BFF}" type="pres">
      <dgm:prSet presAssocID="{4D52986A-C067-4320-A259-D017D995A09B}" presName="parentLeftMargin" presStyleLbl="node1" presStyleIdx="2" presStyleCnt="5"/>
      <dgm:spPr/>
    </dgm:pt>
    <dgm:pt modelId="{9986EAF8-337E-484C-8445-02CE2A8AD480}" type="pres">
      <dgm:prSet presAssocID="{4D52986A-C067-4320-A259-D017D995A09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A6536F9-AF5D-468A-8077-8BF0ED4A9EBD}" type="pres">
      <dgm:prSet presAssocID="{4D52986A-C067-4320-A259-D017D995A09B}" presName="negativeSpace" presStyleCnt="0"/>
      <dgm:spPr/>
    </dgm:pt>
    <dgm:pt modelId="{FDCA8A1A-D551-49C7-BAFE-BE8B6557E698}" type="pres">
      <dgm:prSet presAssocID="{4D52986A-C067-4320-A259-D017D995A09B}" presName="childText" presStyleLbl="conFgAcc1" presStyleIdx="3" presStyleCnt="5">
        <dgm:presLayoutVars>
          <dgm:bulletEnabled val="1"/>
        </dgm:presLayoutVars>
      </dgm:prSet>
      <dgm:spPr/>
    </dgm:pt>
    <dgm:pt modelId="{990A51E3-69FE-48A8-95D4-3B485C5C2752}" type="pres">
      <dgm:prSet presAssocID="{3A2FF94F-EA3B-47CF-B079-EBE75F5A4D54}" presName="spaceBetweenRectangles" presStyleCnt="0"/>
      <dgm:spPr/>
    </dgm:pt>
    <dgm:pt modelId="{0720FCA2-3F63-4626-85CF-2A2833C2B8AE}" type="pres">
      <dgm:prSet presAssocID="{BA410EB8-090D-483F-BCB7-5535AA2DFE40}" presName="parentLin" presStyleCnt="0"/>
      <dgm:spPr/>
    </dgm:pt>
    <dgm:pt modelId="{AC2FC7BF-AAB4-41F3-B510-6A1016D1B7B4}" type="pres">
      <dgm:prSet presAssocID="{BA410EB8-090D-483F-BCB7-5535AA2DFE40}" presName="parentLeftMargin" presStyleLbl="node1" presStyleIdx="3" presStyleCnt="5"/>
      <dgm:spPr/>
    </dgm:pt>
    <dgm:pt modelId="{B2A95FF4-94E6-463D-B368-08FE7614AE83}" type="pres">
      <dgm:prSet presAssocID="{BA410EB8-090D-483F-BCB7-5535AA2DFE40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49769219-94D3-43FC-9433-20826137117A}" type="pres">
      <dgm:prSet presAssocID="{BA410EB8-090D-483F-BCB7-5535AA2DFE40}" presName="negativeSpace" presStyleCnt="0"/>
      <dgm:spPr/>
    </dgm:pt>
    <dgm:pt modelId="{E7DC8C64-5E0F-4456-B116-892DEC97224B}" type="pres">
      <dgm:prSet presAssocID="{BA410EB8-090D-483F-BCB7-5535AA2DFE4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DCAAF909-7961-4052-9B4C-8CAE5790ED52}" srcId="{4ACA88CF-F187-4D6E-82E4-AA9F7456FD78}" destId="{472EBFE4-036B-4664-AFB8-A493AE064026}" srcOrd="0" destOrd="0" parTransId="{B38D8983-D434-498B-AE8F-23DF91D6BF65}" sibTransId="{EF5C483F-00DD-4D63-82E2-7C9E654B4267}"/>
    <dgm:cxn modelId="{23E4950B-3DDF-42D1-8E70-BB28875BB5D1}" srcId="{4ACA88CF-F187-4D6E-82E4-AA9F7456FD78}" destId="{BA410EB8-090D-483F-BCB7-5535AA2DFE40}" srcOrd="4" destOrd="0" parTransId="{2CDD7888-45A3-4E48-A98C-2D4D66F30398}" sibTransId="{BE19F415-2AAF-4A98-AA6E-E32C9E9BDFED}"/>
    <dgm:cxn modelId="{3DB2060C-4520-4EA4-9800-2FA9CC8A99ED}" type="presOf" srcId="{BA410EB8-090D-483F-BCB7-5535AA2DFE40}" destId="{AC2FC7BF-AAB4-41F3-B510-6A1016D1B7B4}" srcOrd="0" destOrd="0" presId="urn:microsoft.com/office/officeart/2005/8/layout/list1"/>
    <dgm:cxn modelId="{A2965C17-7091-4619-ACF9-3A3914148824}" type="presOf" srcId="{4D52986A-C067-4320-A259-D017D995A09B}" destId="{9986EAF8-337E-484C-8445-02CE2A8AD480}" srcOrd="1" destOrd="0" presId="urn:microsoft.com/office/officeart/2005/8/layout/list1"/>
    <dgm:cxn modelId="{AEDD641F-BE37-4DFA-9D30-42CADAFC6E3C}" type="presOf" srcId="{472EBFE4-036B-4664-AFB8-A493AE064026}" destId="{0F44F459-EB36-4D21-AD3C-ABB470CC1418}" srcOrd="0" destOrd="0" presId="urn:microsoft.com/office/officeart/2005/8/layout/list1"/>
    <dgm:cxn modelId="{F520AD2C-DECA-4782-9F40-4782A52A8CAB}" srcId="{4D52986A-C067-4320-A259-D017D995A09B}" destId="{8280ED23-B9B1-4EDE-B87E-A8BF5E81F7A7}" srcOrd="0" destOrd="0" parTransId="{1FE7BB25-098D-40C1-9D2E-1611B3E8CBEB}" sibTransId="{BFAF973F-1E65-4E0C-A873-F3264E4C9A3B}"/>
    <dgm:cxn modelId="{0A093739-56BC-453F-924E-D5DC8D8FAB81}" type="presOf" srcId="{35E1271C-677F-437C-9EC7-E521947D192A}" destId="{D214F26A-E0D5-424C-B16C-280A54E8169E}" srcOrd="0" destOrd="0" presId="urn:microsoft.com/office/officeart/2005/8/layout/list1"/>
    <dgm:cxn modelId="{1950A75B-5C5C-4EC6-8BB7-028688D4C29C}" type="presOf" srcId="{62C2C68B-6478-49F6-A65F-23986ECDFB9B}" destId="{156BE2A1-4D09-43F5-9EEE-7E0ED718590A}" srcOrd="1" destOrd="0" presId="urn:microsoft.com/office/officeart/2005/8/layout/list1"/>
    <dgm:cxn modelId="{F2050346-80B9-419A-9416-91B3A2029E25}" srcId="{62C2C68B-6478-49F6-A65F-23986ECDFB9B}" destId="{1887E6BC-C9AD-4EAA-B631-EF84FF5FB9C1}" srcOrd="0" destOrd="0" parTransId="{2DABA783-D03B-47AE-8190-E38A895FE368}" sibTransId="{8A604D7F-9E53-4FE1-8D97-D79BE171A925}"/>
    <dgm:cxn modelId="{6F011047-C451-4853-B7F1-D6C172F195CB}" srcId="{BA410EB8-090D-483F-BCB7-5535AA2DFE40}" destId="{0E73CF65-FC4D-4628-9ECF-C39CC841FB61}" srcOrd="0" destOrd="0" parTransId="{F9B7AD61-765B-45F6-AAB7-7238E01B1CAB}" sibTransId="{713EC042-7AFC-48A1-828C-7FCFD8E25907}"/>
    <dgm:cxn modelId="{5FC63654-8C3A-40A2-B410-41835B90B4BD}" type="presOf" srcId="{0E73CF65-FC4D-4628-9ECF-C39CC841FB61}" destId="{E7DC8C64-5E0F-4456-B116-892DEC97224B}" srcOrd="0" destOrd="0" presId="urn:microsoft.com/office/officeart/2005/8/layout/list1"/>
    <dgm:cxn modelId="{6AE9AE58-3276-4E1F-A5BC-4024DC05D373}" type="presOf" srcId="{472EBFE4-036B-4664-AFB8-A493AE064026}" destId="{C5FA3896-DFFD-49C5-9C05-F7C14CAD01F7}" srcOrd="1" destOrd="0" presId="urn:microsoft.com/office/officeart/2005/8/layout/list1"/>
    <dgm:cxn modelId="{7F99B758-3646-4B33-A39A-53743D6C656D}" srcId="{472EBFE4-036B-4664-AFB8-A493AE064026}" destId="{35E1271C-677F-437C-9EC7-E521947D192A}" srcOrd="0" destOrd="0" parTransId="{3270F1DB-257F-4B0F-83C0-56F7CFBBAFD0}" sibTransId="{B2790C15-FC9F-4D5A-8EE4-775461FABC05}"/>
    <dgm:cxn modelId="{B1B6755A-E9EF-40F7-96B1-3B01E1205F68}" type="presOf" srcId="{BA410EB8-090D-483F-BCB7-5535AA2DFE40}" destId="{B2A95FF4-94E6-463D-B368-08FE7614AE83}" srcOrd="1" destOrd="0" presId="urn:microsoft.com/office/officeart/2005/8/layout/list1"/>
    <dgm:cxn modelId="{88D1D05A-3353-44D6-8B74-8768BB4AD0E7}" type="presOf" srcId="{083C7348-218B-48D7-943B-304E4AC2DE9B}" destId="{10E3A119-F29C-4187-875B-899D447B029F}" srcOrd="0" destOrd="0" presId="urn:microsoft.com/office/officeart/2005/8/layout/list1"/>
    <dgm:cxn modelId="{37E1A296-6798-47C2-BCC1-BB59DC516568}" type="presOf" srcId="{62C2C68B-6478-49F6-A65F-23986ECDFB9B}" destId="{7A55BD53-C175-4E76-BC95-F843F1DD2ED0}" srcOrd="0" destOrd="0" presId="urn:microsoft.com/office/officeart/2005/8/layout/list1"/>
    <dgm:cxn modelId="{36A2AF9A-D554-428E-A313-A561C84ACAD0}" srcId="{4ACA88CF-F187-4D6E-82E4-AA9F7456FD78}" destId="{083C7348-218B-48D7-943B-304E4AC2DE9B}" srcOrd="2" destOrd="0" parTransId="{DC2A860F-C2AD-4406-A2CF-99EB7EF7C36A}" sibTransId="{C45D59A2-76B1-415C-8B7D-98B2848A280F}"/>
    <dgm:cxn modelId="{274AF39C-DDCE-4544-8B95-6B7F857C5F16}" type="presOf" srcId="{8280ED23-B9B1-4EDE-B87E-A8BF5E81F7A7}" destId="{FDCA8A1A-D551-49C7-BAFE-BE8B6557E698}" srcOrd="0" destOrd="0" presId="urn:microsoft.com/office/officeart/2005/8/layout/list1"/>
    <dgm:cxn modelId="{FD30789E-6866-4ADC-A069-04998A87562C}" type="presOf" srcId="{083C7348-218B-48D7-943B-304E4AC2DE9B}" destId="{FC7AF839-1569-459A-B34D-B582DC99BC25}" srcOrd="1" destOrd="0" presId="urn:microsoft.com/office/officeart/2005/8/layout/list1"/>
    <dgm:cxn modelId="{E6D1369F-E576-49A0-B058-C0B0A23E7743}" type="presOf" srcId="{1887E6BC-C9AD-4EAA-B631-EF84FF5FB9C1}" destId="{BC5AEA04-0200-495F-8155-832B6EE9B0A3}" srcOrd="0" destOrd="0" presId="urn:microsoft.com/office/officeart/2005/8/layout/list1"/>
    <dgm:cxn modelId="{918322C6-7173-490A-8671-10A5CB1A6856}" type="presOf" srcId="{D4EC98BD-3663-4637-94DA-0A421D52F618}" destId="{D8CDDBE1-3A37-4AAE-BB77-066CAFB4D4DA}" srcOrd="0" destOrd="0" presId="urn:microsoft.com/office/officeart/2005/8/layout/list1"/>
    <dgm:cxn modelId="{993716C7-3451-4FB1-AB1E-65FD885D4942}" srcId="{4ACA88CF-F187-4D6E-82E4-AA9F7456FD78}" destId="{62C2C68B-6478-49F6-A65F-23986ECDFB9B}" srcOrd="1" destOrd="0" parTransId="{4E468D4F-1966-4A5E-BE52-2DB5CCBCCE32}" sibTransId="{22F95DE6-BFAC-4C9B-9153-F25E250B4D88}"/>
    <dgm:cxn modelId="{1401F9D2-740C-42B6-B2BF-3AD05860F9D5}" type="presOf" srcId="{4D52986A-C067-4320-A259-D017D995A09B}" destId="{00DA0A65-BF2B-4506-BF78-A90F126D8BFF}" srcOrd="0" destOrd="0" presId="urn:microsoft.com/office/officeart/2005/8/layout/list1"/>
    <dgm:cxn modelId="{ACF8C4DD-609E-49CC-9715-D28AB05849A5}" srcId="{083C7348-218B-48D7-943B-304E4AC2DE9B}" destId="{D4EC98BD-3663-4637-94DA-0A421D52F618}" srcOrd="0" destOrd="0" parTransId="{9119E2FC-28F0-4169-BF07-C705F84BE380}" sibTransId="{D71B8D65-3971-4C6D-B7B8-BD06B11FB85B}"/>
    <dgm:cxn modelId="{A81DDBE1-77BF-4ACD-9A3C-C4023FC32407}" type="presOf" srcId="{4ACA88CF-F187-4D6E-82E4-AA9F7456FD78}" destId="{8A022FC1-3FEB-481A-B732-2655FAF0D13B}" srcOrd="0" destOrd="0" presId="urn:microsoft.com/office/officeart/2005/8/layout/list1"/>
    <dgm:cxn modelId="{2C7CF7F3-98D2-4EBB-9667-34267CA4A5C6}" srcId="{4ACA88CF-F187-4D6E-82E4-AA9F7456FD78}" destId="{4D52986A-C067-4320-A259-D017D995A09B}" srcOrd="3" destOrd="0" parTransId="{6480C6A9-5AFA-4046-8059-D7ACDFACA942}" sibTransId="{3A2FF94F-EA3B-47CF-B079-EBE75F5A4D54}"/>
    <dgm:cxn modelId="{20481A8C-ADF6-4D17-89F4-EFB6612619D1}" type="presParOf" srcId="{8A022FC1-3FEB-481A-B732-2655FAF0D13B}" destId="{1465ABF7-8EFD-423B-9919-4490020958BF}" srcOrd="0" destOrd="0" presId="urn:microsoft.com/office/officeart/2005/8/layout/list1"/>
    <dgm:cxn modelId="{77462B43-1455-468B-8443-C11869A3FA2B}" type="presParOf" srcId="{1465ABF7-8EFD-423B-9919-4490020958BF}" destId="{0F44F459-EB36-4D21-AD3C-ABB470CC1418}" srcOrd="0" destOrd="0" presId="urn:microsoft.com/office/officeart/2005/8/layout/list1"/>
    <dgm:cxn modelId="{043D1CC6-4381-4397-8DE9-E63CF1ACBD11}" type="presParOf" srcId="{1465ABF7-8EFD-423B-9919-4490020958BF}" destId="{C5FA3896-DFFD-49C5-9C05-F7C14CAD01F7}" srcOrd="1" destOrd="0" presId="urn:microsoft.com/office/officeart/2005/8/layout/list1"/>
    <dgm:cxn modelId="{36E2F1BD-EF01-4E35-9007-0AB87EDA61D1}" type="presParOf" srcId="{8A022FC1-3FEB-481A-B732-2655FAF0D13B}" destId="{E59D4442-35E5-49D5-A213-3BC5D82E7016}" srcOrd="1" destOrd="0" presId="urn:microsoft.com/office/officeart/2005/8/layout/list1"/>
    <dgm:cxn modelId="{63BF557B-96D5-4833-AB08-999EC88244F1}" type="presParOf" srcId="{8A022FC1-3FEB-481A-B732-2655FAF0D13B}" destId="{D214F26A-E0D5-424C-B16C-280A54E8169E}" srcOrd="2" destOrd="0" presId="urn:microsoft.com/office/officeart/2005/8/layout/list1"/>
    <dgm:cxn modelId="{48490AF8-DC42-4AE7-80DA-E50227C6C8E3}" type="presParOf" srcId="{8A022FC1-3FEB-481A-B732-2655FAF0D13B}" destId="{BE7FD6CE-321D-4D67-A3CE-77BE51233481}" srcOrd="3" destOrd="0" presId="urn:microsoft.com/office/officeart/2005/8/layout/list1"/>
    <dgm:cxn modelId="{C207614D-5BC6-4D9A-AFFA-CEC8D1A7B267}" type="presParOf" srcId="{8A022FC1-3FEB-481A-B732-2655FAF0D13B}" destId="{B580189F-4EE1-4E93-B132-F75F77E4ED0B}" srcOrd="4" destOrd="0" presId="urn:microsoft.com/office/officeart/2005/8/layout/list1"/>
    <dgm:cxn modelId="{E1865C3A-F9DA-40AA-8644-C07A2F47DDFC}" type="presParOf" srcId="{B580189F-4EE1-4E93-B132-F75F77E4ED0B}" destId="{7A55BD53-C175-4E76-BC95-F843F1DD2ED0}" srcOrd="0" destOrd="0" presId="urn:microsoft.com/office/officeart/2005/8/layout/list1"/>
    <dgm:cxn modelId="{3D0D2E1B-0EDE-419B-9F44-801E7165F430}" type="presParOf" srcId="{B580189F-4EE1-4E93-B132-F75F77E4ED0B}" destId="{156BE2A1-4D09-43F5-9EEE-7E0ED718590A}" srcOrd="1" destOrd="0" presId="urn:microsoft.com/office/officeart/2005/8/layout/list1"/>
    <dgm:cxn modelId="{9146787D-0B07-4693-9CF6-54F000F6ABBA}" type="presParOf" srcId="{8A022FC1-3FEB-481A-B732-2655FAF0D13B}" destId="{74B1862B-C18E-433E-B092-1D4D0123057E}" srcOrd="5" destOrd="0" presId="urn:microsoft.com/office/officeart/2005/8/layout/list1"/>
    <dgm:cxn modelId="{F72C91E6-5948-46EF-9885-02AD4BC23CF5}" type="presParOf" srcId="{8A022FC1-3FEB-481A-B732-2655FAF0D13B}" destId="{BC5AEA04-0200-495F-8155-832B6EE9B0A3}" srcOrd="6" destOrd="0" presId="urn:microsoft.com/office/officeart/2005/8/layout/list1"/>
    <dgm:cxn modelId="{FD6423DD-F0BB-41EA-8DFD-6217229E89BC}" type="presParOf" srcId="{8A022FC1-3FEB-481A-B732-2655FAF0D13B}" destId="{B74E3E86-0DCB-44FE-9677-0952E93B446F}" srcOrd="7" destOrd="0" presId="urn:microsoft.com/office/officeart/2005/8/layout/list1"/>
    <dgm:cxn modelId="{671C8F3F-9ED3-491E-A336-11FAAD25FF14}" type="presParOf" srcId="{8A022FC1-3FEB-481A-B732-2655FAF0D13B}" destId="{8B669FF7-F71C-4068-9599-92CC990D59CF}" srcOrd="8" destOrd="0" presId="urn:microsoft.com/office/officeart/2005/8/layout/list1"/>
    <dgm:cxn modelId="{3AA0D253-E69F-46C0-8616-33979CAA6304}" type="presParOf" srcId="{8B669FF7-F71C-4068-9599-92CC990D59CF}" destId="{10E3A119-F29C-4187-875B-899D447B029F}" srcOrd="0" destOrd="0" presId="urn:microsoft.com/office/officeart/2005/8/layout/list1"/>
    <dgm:cxn modelId="{28AA42D1-2C38-4253-80E4-5CF1632ECB84}" type="presParOf" srcId="{8B669FF7-F71C-4068-9599-92CC990D59CF}" destId="{FC7AF839-1569-459A-B34D-B582DC99BC25}" srcOrd="1" destOrd="0" presId="urn:microsoft.com/office/officeart/2005/8/layout/list1"/>
    <dgm:cxn modelId="{0E18736A-5DBA-4D72-8D72-3592BF309639}" type="presParOf" srcId="{8A022FC1-3FEB-481A-B732-2655FAF0D13B}" destId="{1680E08F-E4CE-4EDE-9242-3437C0AC811A}" srcOrd="9" destOrd="0" presId="urn:microsoft.com/office/officeart/2005/8/layout/list1"/>
    <dgm:cxn modelId="{29B1E8B6-B283-46E2-9CF3-74E828116C25}" type="presParOf" srcId="{8A022FC1-3FEB-481A-B732-2655FAF0D13B}" destId="{D8CDDBE1-3A37-4AAE-BB77-066CAFB4D4DA}" srcOrd="10" destOrd="0" presId="urn:microsoft.com/office/officeart/2005/8/layout/list1"/>
    <dgm:cxn modelId="{620E6BBC-F006-4319-B55F-E61C7BA2E2F1}" type="presParOf" srcId="{8A022FC1-3FEB-481A-B732-2655FAF0D13B}" destId="{459296D0-7CE1-43CA-B5F7-39E54CEBD815}" srcOrd="11" destOrd="0" presId="urn:microsoft.com/office/officeart/2005/8/layout/list1"/>
    <dgm:cxn modelId="{DCC9666C-7223-4EF6-A174-A852CE7C1FE9}" type="presParOf" srcId="{8A022FC1-3FEB-481A-B732-2655FAF0D13B}" destId="{3921586A-11F4-4AD7-A981-33115A8E464E}" srcOrd="12" destOrd="0" presId="urn:microsoft.com/office/officeart/2005/8/layout/list1"/>
    <dgm:cxn modelId="{4D277779-3490-4BCE-9BE0-60193777B74C}" type="presParOf" srcId="{3921586A-11F4-4AD7-A981-33115A8E464E}" destId="{00DA0A65-BF2B-4506-BF78-A90F126D8BFF}" srcOrd="0" destOrd="0" presId="urn:microsoft.com/office/officeart/2005/8/layout/list1"/>
    <dgm:cxn modelId="{45F91EB2-F544-46BD-846D-C7119A50C8FA}" type="presParOf" srcId="{3921586A-11F4-4AD7-A981-33115A8E464E}" destId="{9986EAF8-337E-484C-8445-02CE2A8AD480}" srcOrd="1" destOrd="0" presId="urn:microsoft.com/office/officeart/2005/8/layout/list1"/>
    <dgm:cxn modelId="{AAFBC620-C059-4BDC-A52C-B03AF4D997D3}" type="presParOf" srcId="{8A022FC1-3FEB-481A-B732-2655FAF0D13B}" destId="{5A6536F9-AF5D-468A-8077-8BF0ED4A9EBD}" srcOrd="13" destOrd="0" presId="urn:microsoft.com/office/officeart/2005/8/layout/list1"/>
    <dgm:cxn modelId="{593C2DFF-4B27-43CE-84CE-39766B25595C}" type="presParOf" srcId="{8A022FC1-3FEB-481A-B732-2655FAF0D13B}" destId="{FDCA8A1A-D551-49C7-BAFE-BE8B6557E698}" srcOrd="14" destOrd="0" presId="urn:microsoft.com/office/officeart/2005/8/layout/list1"/>
    <dgm:cxn modelId="{7E8F59C0-836D-4591-B178-3A214736C7F5}" type="presParOf" srcId="{8A022FC1-3FEB-481A-B732-2655FAF0D13B}" destId="{990A51E3-69FE-48A8-95D4-3B485C5C2752}" srcOrd="15" destOrd="0" presId="urn:microsoft.com/office/officeart/2005/8/layout/list1"/>
    <dgm:cxn modelId="{914A681D-1407-45DA-86DA-FE453F418339}" type="presParOf" srcId="{8A022FC1-3FEB-481A-B732-2655FAF0D13B}" destId="{0720FCA2-3F63-4626-85CF-2A2833C2B8AE}" srcOrd="16" destOrd="0" presId="urn:microsoft.com/office/officeart/2005/8/layout/list1"/>
    <dgm:cxn modelId="{B8BDB690-9ED4-41C8-80F5-9A992088B68C}" type="presParOf" srcId="{0720FCA2-3F63-4626-85CF-2A2833C2B8AE}" destId="{AC2FC7BF-AAB4-41F3-B510-6A1016D1B7B4}" srcOrd="0" destOrd="0" presId="urn:microsoft.com/office/officeart/2005/8/layout/list1"/>
    <dgm:cxn modelId="{D5291C8C-3000-456E-8A35-AD9B18BCAF32}" type="presParOf" srcId="{0720FCA2-3F63-4626-85CF-2A2833C2B8AE}" destId="{B2A95FF4-94E6-463D-B368-08FE7614AE83}" srcOrd="1" destOrd="0" presId="urn:microsoft.com/office/officeart/2005/8/layout/list1"/>
    <dgm:cxn modelId="{1E2D9720-C758-45E9-9065-FC7B805A6AD0}" type="presParOf" srcId="{8A022FC1-3FEB-481A-B732-2655FAF0D13B}" destId="{49769219-94D3-43FC-9433-20826137117A}" srcOrd="17" destOrd="0" presId="urn:microsoft.com/office/officeart/2005/8/layout/list1"/>
    <dgm:cxn modelId="{E52A1A69-FBC7-42CD-85B9-2D0D5ECBE8E0}" type="presParOf" srcId="{8A022FC1-3FEB-481A-B732-2655FAF0D13B}" destId="{E7DC8C64-5E0F-4456-B116-892DEC97224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7DB0A0-C9FC-4991-8C59-052DE937FF5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362E5D4-3F2A-417F-ACBB-DB2A8EAD19B9}">
      <dgm:prSet/>
      <dgm:spPr/>
      <dgm:t>
        <a:bodyPr/>
        <a:lstStyle/>
        <a:p>
          <a:r>
            <a:rPr lang="da-DK" b="1" dirty="0"/>
            <a:t>Mekanisk organisationsstruktur</a:t>
          </a:r>
        </a:p>
        <a:p>
          <a:r>
            <a:rPr lang="da-DK" dirty="0"/>
            <a:t>- Fokus på effektivitet</a:t>
          </a:r>
          <a:endParaRPr lang="en-US" dirty="0"/>
        </a:p>
      </dgm:t>
    </dgm:pt>
    <dgm:pt modelId="{E5BA1F27-392D-4BE5-A1D7-719583CA1EC0}" type="parTrans" cxnId="{BCD3AB51-7966-4C3E-BB7A-3003F5033A3F}">
      <dgm:prSet/>
      <dgm:spPr/>
      <dgm:t>
        <a:bodyPr/>
        <a:lstStyle/>
        <a:p>
          <a:endParaRPr lang="en-US"/>
        </a:p>
      </dgm:t>
    </dgm:pt>
    <dgm:pt modelId="{13D57228-733A-4565-A5F0-F0A2F05170A9}" type="sibTrans" cxnId="{BCD3AB51-7966-4C3E-BB7A-3003F5033A3F}">
      <dgm:prSet/>
      <dgm:spPr/>
      <dgm:t>
        <a:bodyPr/>
        <a:lstStyle/>
        <a:p>
          <a:endParaRPr lang="en-US"/>
        </a:p>
      </dgm:t>
    </dgm:pt>
    <dgm:pt modelId="{8B4B9DB6-F7EB-45F2-BD83-4A6149BB5C4C}">
      <dgm:prSet/>
      <dgm:spPr/>
      <dgm:t>
        <a:bodyPr/>
        <a:lstStyle/>
        <a:p>
          <a:r>
            <a:rPr lang="da-DK" b="1" dirty="0"/>
            <a:t>Organisk organisationsstruktur</a:t>
          </a:r>
        </a:p>
        <a:p>
          <a:r>
            <a:rPr lang="da-DK" dirty="0"/>
            <a:t>- Fokus på omstillingsparathed</a:t>
          </a:r>
          <a:endParaRPr lang="en-US" dirty="0"/>
        </a:p>
      </dgm:t>
    </dgm:pt>
    <dgm:pt modelId="{E64D06AF-9383-4168-B5CA-83018C23CC0F}" type="parTrans" cxnId="{3C773455-676F-4EF9-BCE7-3A3E90C8A283}">
      <dgm:prSet/>
      <dgm:spPr/>
      <dgm:t>
        <a:bodyPr/>
        <a:lstStyle/>
        <a:p>
          <a:endParaRPr lang="en-US"/>
        </a:p>
      </dgm:t>
    </dgm:pt>
    <dgm:pt modelId="{E8A26B62-C98C-40FC-BAF1-EBBF06C09C75}" type="sibTrans" cxnId="{3C773455-676F-4EF9-BCE7-3A3E90C8A283}">
      <dgm:prSet/>
      <dgm:spPr/>
      <dgm:t>
        <a:bodyPr/>
        <a:lstStyle/>
        <a:p>
          <a:endParaRPr lang="en-US"/>
        </a:p>
      </dgm:t>
    </dgm:pt>
    <dgm:pt modelId="{7254D6F1-A9DC-41E8-AEEC-31E08C1353F7}" type="pres">
      <dgm:prSet presAssocID="{C77DB0A0-C9FC-4991-8C59-052DE937FF54}" presName="root" presStyleCnt="0">
        <dgm:presLayoutVars>
          <dgm:dir/>
          <dgm:resizeHandles val="exact"/>
        </dgm:presLayoutVars>
      </dgm:prSet>
      <dgm:spPr/>
    </dgm:pt>
    <dgm:pt modelId="{B6B24C4B-F24E-40AF-A5C6-A7A362465F8F}" type="pres">
      <dgm:prSet presAssocID="{8362E5D4-3F2A-417F-ACBB-DB2A8EAD19B9}" presName="compNode" presStyleCnt="0"/>
      <dgm:spPr/>
    </dgm:pt>
    <dgm:pt modelId="{CDDB820B-A621-478F-A0BE-EB941A7B2897}" type="pres">
      <dgm:prSet presAssocID="{8362E5D4-3F2A-417F-ACBB-DB2A8EAD19B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dhjul"/>
        </a:ext>
      </dgm:extLst>
    </dgm:pt>
    <dgm:pt modelId="{5A5A23A3-0C26-4FE0-9803-067D6D329339}" type="pres">
      <dgm:prSet presAssocID="{8362E5D4-3F2A-417F-ACBB-DB2A8EAD19B9}" presName="spaceRect" presStyleCnt="0"/>
      <dgm:spPr/>
    </dgm:pt>
    <dgm:pt modelId="{C8B80BA9-9D21-45A8-BA26-AE907F71F8C8}" type="pres">
      <dgm:prSet presAssocID="{8362E5D4-3F2A-417F-ACBB-DB2A8EAD19B9}" presName="textRect" presStyleLbl="revTx" presStyleIdx="0" presStyleCnt="2">
        <dgm:presLayoutVars>
          <dgm:chMax val="1"/>
          <dgm:chPref val="1"/>
        </dgm:presLayoutVars>
      </dgm:prSet>
      <dgm:spPr/>
    </dgm:pt>
    <dgm:pt modelId="{726F04C6-8C51-4DB3-89AF-9753532D0832}" type="pres">
      <dgm:prSet presAssocID="{13D57228-733A-4565-A5F0-F0A2F05170A9}" presName="sibTrans" presStyleCnt="0"/>
      <dgm:spPr/>
    </dgm:pt>
    <dgm:pt modelId="{3D5DD6B3-5D8A-44BB-97F9-9A5504A07352}" type="pres">
      <dgm:prSet presAssocID="{8B4B9DB6-F7EB-45F2-BD83-4A6149BB5C4C}" presName="compNode" presStyleCnt="0"/>
      <dgm:spPr/>
    </dgm:pt>
    <dgm:pt modelId="{236B2A78-1918-4A1B-BC2F-1C0355EDCEAE}" type="pres">
      <dgm:prSet presAssocID="{8B4B9DB6-F7EB-45F2-BD83-4A6149BB5C4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iodisk graf med massiv udfyldning"/>
        </a:ext>
      </dgm:extLst>
    </dgm:pt>
    <dgm:pt modelId="{C94A6EDA-851C-40DA-84BE-EDD6E9AA0B40}" type="pres">
      <dgm:prSet presAssocID="{8B4B9DB6-F7EB-45F2-BD83-4A6149BB5C4C}" presName="spaceRect" presStyleCnt="0"/>
      <dgm:spPr/>
    </dgm:pt>
    <dgm:pt modelId="{9A2C4F4B-8DEE-49E4-92C5-76302EA42ECB}" type="pres">
      <dgm:prSet presAssocID="{8B4B9DB6-F7EB-45F2-BD83-4A6149BB5C4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CD3AB51-7966-4C3E-BB7A-3003F5033A3F}" srcId="{C77DB0A0-C9FC-4991-8C59-052DE937FF54}" destId="{8362E5D4-3F2A-417F-ACBB-DB2A8EAD19B9}" srcOrd="0" destOrd="0" parTransId="{E5BA1F27-392D-4BE5-A1D7-719583CA1EC0}" sibTransId="{13D57228-733A-4565-A5F0-F0A2F05170A9}"/>
    <dgm:cxn modelId="{3C773455-676F-4EF9-BCE7-3A3E90C8A283}" srcId="{C77DB0A0-C9FC-4991-8C59-052DE937FF54}" destId="{8B4B9DB6-F7EB-45F2-BD83-4A6149BB5C4C}" srcOrd="1" destOrd="0" parTransId="{E64D06AF-9383-4168-B5CA-83018C23CC0F}" sibTransId="{E8A26B62-C98C-40FC-BAF1-EBBF06C09C75}"/>
    <dgm:cxn modelId="{A38DEB9A-490C-4022-AC1D-1C596288D9B1}" type="presOf" srcId="{C77DB0A0-C9FC-4991-8C59-052DE937FF54}" destId="{7254D6F1-A9DC-41E8-AEEC-31E08C1353F7}" srcOrd="0" destOrd="0" presId="urn:microsoft.com/office/officeart/2018/2/layout/IconLabelList"/>
    <dgm:cxn modelId="{A0277DD5-895D-4B89-980B-694DCC47D688}" type="presOf" srcId="{8B4B9DB6-F7EB-45F2-BD83-4A6149BB5C4C}" destId="{9A2C4F4B-8DEE-49E4-92C5-76302EA42ECB}" srcOrd="0" destOrd="0" presId="urn:microsoft.com/office/officeart/2018/2/layout/IconLabelList"/>
    <dgm:cxn modelId="{799187D6-A9F5-4B64-8C9B-1EA17BA16F1B}" type="presOf" srcId="{8362E5D4-3F2A-417F-ACBB-DB2A8EAD19B9}" destId="{C8B80BA9-9D21-45A8-BA26-AE907F71F8C8}" srcOrd="0" destOrd="0" presId="urn:microsoft.com/office/officeart/2018/2/layout/IconLabelList"/>
    <dgm:cxn modelId="{C0D683D2-3A64-4AD4-AD16-094204EF4D1E}" type="presParOf" srcId="{7254D6F1-A9DC-41E8-AEEC-31E08C1353F7}" destId="{B6B24C4B-F24E-40AF-A5C6-A7A362465F8F}" srcOrd="0" destOrd="0" presId="urn:microsoft.com/office/officeart/2018/2/layout/IconLabelList"/>
    <dgm:cxn modelId="{5711ED66-5902-466E-A00B-306AE4A4C40F}" type="presParOf" srcId="{B6B24C4B-F24E-40AF-A5C6-A7A362465F8F}" destId="{CDDB820B-A621-478F-A0BE-EB941A7B2897}" srcOrd="0" destOrd="0" presId="urn:microsoft.com/office/officeart/2018/2/layout/IconLabelList"/>
    <dgm:cxn modelId="{742EB721-F56E-4D44-9C06-8A54B53A19CC}" type="presParOf" srcId="{B6B24C4B-F24E-40AF-A5C6-A7A362465F8F}" destId="{5A5A23A3-0C26-4FE0-9803-067D6D329339}" srcOrd="1" destOrd="0" presId="urn:microsoft.com/office/officeart/2018/2/layout/IconLabelList"/>
    <dgm:cxn modelId="{231E7FFA-8B1C-4A81-8BBD-91CF974434E5}" type="presParOf" srcId="{B6B24C4B-F24E-40AF-A5C6-A7A362465F8F}" destId="{C8B80BA9-9D21-45A8-BA26-AE907F71F8C8}" srcOrd="2" destOrd="0" presId="urn:microsoft.com/office/officeart/2018/2/layout/IconLabelList"/>
    <dgm:cxn modelId="{AB3A5FC8-483A-424C-800F-D3F42EF99741}" type="presParOf" srcId="{7254D6F1-A9DC-41E8-AEEC-31E08C1353F7}" destId="{726F04C6-8C51-4DB3-89AF-9753532D0832}" srcOrd="1" destOrd="0" presId="urn:microsoft.com/office/officeart/2018/2/layout/IconLabelList"/>
    <dgm:cxn modelId="{F8467276-7AE5-43C9-B8D7-F9EFD0847C92}" type="presParOf" srcId="{7254D6F1-A9DC-41E8-AEEC-31E08C1353F7}" destId="{3D5DD6B3-5D8A-44BB-97F9-9A5504A07352}" srcOrd="2" destOrd="0" presId="urn:microsoft.com/office/officeart/2018/2/layout/IconLabelList"/>
    <dgm:cxn modelId="{07F7FAB0-6C1F-4C1F-B7B1-13658B292544}" type="presParOf" srcId="{3D5DD6B3-5D8A-44BB-97F9-9A5504A07352}" destId="{236B2A78-1918-4A1B-BC2F-1C0355EDCEAE}" srcOrd="0" destOrd="0" presId="urn:microsoft.com/office/officeart/2018/2/layout/IconLabelList"/>
    <dgm:cxn modelId="{AA6A0A6D-B2F1-42F5-9CD0-51EEA5F562B4}" type="presParOf" srcId="{3D5DD6B3-5D8A-44BB-97F9-9A5504A07352}" destId="{C94A6EDA-851C-40DA-84BE-EDD6E9AA0B40}" srcOrd="1" destOrd="0" presId="urn:microsoft.com/office/officeart/2018/2/layout/IconLabelList"/>
    <dgm:cxn modelId="{E24F2D10-5AC5-4DD3-8B08-D85DE09F37C6}" type="presParOf" srcId="{3D5DD6B3-5D8A-44BB-97F9-9A5504A07352}" destId="{9A2C4F4B-8DEE-49E4-92C5-76302EA42EC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BFE3C0-D845-4350-94E1-CBC88408AF6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EDFF469D-6E3C-47D1-86AC-76DD7F75FBFE}">
      <dgm:prSet/>
      <dgm:spPr/>
      <dgm:t>
        <a:bodyPr/>
        <a:lstStyle/>
        <a:p>
          <a:r>
            <a:rPr lang="da-DK" dirty="0"/>
            <a:t>Er kundernes ønsker: </a:t>
          </a:r>
          <a:br>
            <a:rPr lang="da-DK" dirty="0"/>
          </a:br>
          <a:r>
            <a:rPr lang="da-DK" dirty="0"/>
            <a:t>- stabile eller </a:t>
          </a:r>
          <a:br>
            <a:rPr lang="da-DK" dirty="0"/>
          </a:br>
          <a:r>
            <a:rPr lang="da-DK" dirty="0"/>
            <a:t>- ustabile over tid?</a:t>
          </a:r>
          <a:endParaRPr lang="en-US" dirty="0"/>
        </a:p>
      </dgm:t>
    </dgm:pt>
    <dgm:pt modelId="{19DDE3C0-678E-4662-A680-34BEAA12F460}" type="parTrans" cxnId="{84603412-400A-42D0-8732-733805C909F5}">
      <dgm:prSet/>
      <dgm:spPr/>
      <dgm:t>
        <a:bodyPr/>
        <a:lstStyle/>
        <a:p>
          <a:endParaRPr lang="en-US"/>
        </a:p>
      </dgm:t>
    </dgm:pt>
    <dgm:pt modelId="{E6E3AD26-ED23-46E6-8F67-917419F5ED98}" type="sibTrans" cxnId="{84603412-400A-42D0-8732-733805C909F5}">
      <dgm:prSet/>
      <dgm:spPr/>
      <dgm:t>
        <a:bodyPr/>
        <a:lstStyle/>
        <a:p>
          <a:endParaRPr lang="en-US"/>
        </a:p>
      </dgm:t>
    </dgm:pt>
    <dgm:pt modelId="{394EBCAA-3936-4838-88B4-BBEC4C06B4A5}">
      <dgm:prSet/>
      <dgm:spPr/>
      <dgm:t>
        <a:bodyPr/>
        <a:lstStyle/>
        <a:p>
          <a:r>
            <a:rPr lang="da-DK" dirty="0"/>
            <a:t>Skal virksomheden primært bruge ansatte med: </a:t>
          </a:r>
          <a:br>
            <a:rPr lang="da-DK" dirty="0"/>
          </a:br>
          <a:r>
            <a:rPr lang="da-DK" dirty="0"/>
            <a:t>- korte eller </a:t>
          </a:r>
          <a:br>
            <a:rPr lang="da-DK" dirty="0"/>
          </a:br>
          <a:r>
            <a:rPr lang="da-DK" dirty="0"/>
            <a:t>- lange uddannelser? </a:t>
          </a:r>
          <a:endParaRPr lang="en-US" dirty="0"/>
        </a:p>
      </dgm:t>
    </dgm:pt>
    <dgm:pt modelId="{E74693B8-2620-480C-8FA8-BF62633F2BE8}" type="parTrans" cxnId="{0579EB37-0DFA-4B74-BD65-0337052070DF}">
      <dgm:prSet/>
      <dgm:spPr/>
      <dgm:t>
        <a:bodyPr/>
        <a:lstStyle/>
        <a:p>
          <a:endParaRPr lang="en-US"/>
        </a:p>
      </dgm:t>
    </dgm:pt>
    <dgm:pt modelId="{F1E66B84-B0E5-4F06-BBB3-CACB6DA796B3}" type="sibTrans" cxnId="{0579EB37-0DFA-4B74-BD65-0337052070DF}">
      <dgm:prSet/>
      <dgm:spPr/>
      <dgm:t>
        <a:bodyPr/>
        <a:lstStyle/>
        <a:p>
          <a:endParaRPr lang="en-US"/>
        </a:p>
      </dgm:t>
    </dgm:pt>
    <dgm:pt modelId="{D7441E9E-DA25-4AD2-B3EA-9528E8ED0E02}">
      <dgm:prSet/>
      <dgm:spPr/>
      <dgm:t>
        <a:bodyPr/>
        <a:lstStyle/>
        <a:p>
          <a:r>
            <a:rPr lang="da-DK" dirty="0"/>
            <a:t>Skal virksomheden levere et ensartet produkt til: </a:t>
          </a:r>
          <a:br>
            <a:rPr lang="da-DK" dirty="0"/>
          </a:br>
          <a:r>
            <a:rPr lang="da-DK" dirty="0"/>
            <a:t>- mange mennesker eller i højere grad </a:t>
          </a:r>
          <a:br>
            <a:rPr lang="da-DK" dirty="0"/>
          </a:br>
          <a:r>
            <a:rPr lang="da-DK" dirty="0"/>
            <a:t>- et kundetilpasset produkt? </a:t>
          </a:r>
          <a:endParaRPr lang="en-US" dirty="0"/>
        </a:p>
      </dgm:t>
    </dgm:pt>
    <dgm:pt modelId="{9B420ED2-82F1-4D3D-8408-D5043AD29DE6}" type="parTrans" cxnId="{BA346008-0740-4240-9B99-7159552E8369}">
      <dgm:prSet/>
      <dgm:spPr/>
      <dgm:t>
        <a:bodyPr/>
        <a:lstStyle/>
        <a:p>
          <a:endParaRPr lang="en-US"/>
        </a:p>
      </dgm:t>
    </dgm:pt>
    <dgm:pt modelId="{0B956106-FF5B-43F7-84CA-BAB3821B0EF7}" type="sibTrans" cxnId="{BA346008-0740-4240-9B99-7159552E8369}">
      <dgm:prSet/>
      <dgm:spPr/>
      <dgm:t>
        <a:bodyPr/>
        <a:lstStyle/>
        <a:p>
          <a:endParaRPr lang="en-US"/>
        </a:p>
      </dgm:t>
    </dgm:pt>
    <dgm:pt modelId="{505B66EE-F50A-479D-AD73-F5B774C119AD}">
      <dgm:prSet/>
      <dgm:spPr/>
      <dgm:t>
        <a:bodyPr/>
        <a:lstStyle/>
        <a:p>
          <a:r>
            <a:rPr lang="da-DK" dirty="0"/>
            <a:t>Vil virksomheden først og fremmest fokusere på at have: - lave omkostninger eller på at </a:t>
          </a:r>
          <a:br>
            <a:rPr lang="da-DK" dirty="0"/>
          </a:br>
          <a:r>
            <a:rPr lang="da-DK" dirty="0"/>
            <a:t>- differentiere sig?</a:t>
          </a:r>
          <a:endParaRPr lang="en-US" dirty="0"/>
        </a:p>
      </dgm:t>
    </dgm:pt>
    <dgm:pt modelId="{9772BE1B-B526-48FF-8994-FB0DCCF3F0AF}" type="parTrans" cxnId="{D3A0FBA0-8C30-4ED8-9ACB-D339A0B5414C}">
      <dgm:prSet/>
      <dgm:spPr/>
      <dgm:t>
        <a:bodyPr/>
        <a:lstStyle/>
        <a:p>
          <a:endParaRPr lang="en-US"/>
        </a:p>
      </dgm:t>
    </dgm:pt>
    <dgm:pt modelId="{5CA62C95-015D-4410-BAD7-30106900FD47}" type="sibTrans" cxnId="{D3A0FBA0-8C30-4ED8-9ACB-D339A0B5414C}">
      <dgm:prSet/>
      <dgm:spPr/>
      <dgm:t>
        <a:bodyPr/>
        <a:lstStyle/>
        <a:p>
          <a:endParaRPr lang="en-US"/>
        </a:p>
      </dgm:t>
    </dgm:pt>
    <dgm:pt modelId="{9BA5A558-E094-472E-9F5D-63582CEA1339}" type="pres">
      <dgm:prSet presAssocID="{3FBFE3C0-D845-4350-94E1-CBC88408AF65}" presName="root" presStyleCnt="0">
        <dgm:presLayoutVars>
          <dgm:dir/>
          <dgm:resizeHandles val="exact"/>
        </dgm:presLayoutVars>
      </dgm:prSet>
      <dgm:spPr/>
    </dgm:pt>
    <dgm:pt modelId="{F1BF2699-1412-4E32-A65A-DE5C3346B010}" type="pres">
      <dgm:prSet presAssocID="{3FBFE3C0-D845-4350-94E1-CBC88408AF65}" presName="container" presStyleCnt="0">
        <dgm:presLayoutVars>
          <dgm:dir/>
          <dgm:resizeHandles val="exact"/>
        </dgm:presLayoutVars>
      </dgm:prSet>
      <dgm:spPr/>
    </dgm:pt>
    <dgm:pt modelId="{C0764F65-6F36-4E65-9D7F-40F5FB52F222}" type="pres">
      <dgm:prSet presAssocID="{EDFF469D-6E3C-47D1-86AC-76DD7F75FBFE}" presName="compNode" presStyleCnt="0"/>
      <dgm:spPr/>
    </dgm:pt>
    <dgm:pt modelId="{9389FA19-C89E-44D6-B862-D4414BCDD8D7}" type="pres">
      <dgm:prSet presAssocID="{EDFF469D-6E3C-47D1-86AC-76DD7F75FBFE}" presName="iconBgRect" presStyleLbl="bgShp" presStyleIdx="0" presStyleCnt="4"/>
      <dgm:spPr/>
    </dgm:pt>
    <dgm:pt modelId="{05C068E4-48F2-4900-82F9-5D0CBE4F8376}" type="pres">
      <dgm:prSet presAssocID="{EDFF469D-6E3C-47D1-86AC-76DD7F75FBF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æsenter"/>
        </a:ext>
      </dgm:extLst>
    </dgm:pt>
    <dgm:pt modelId="{C4F8F451-8B49-4058-AB2C-C1EF56C217FC}" type="pres">
      <dgm:prSet presAssocID="{EDFF469D-6E3C-47D1-86AC-76DD7F75FBFE}" presName="spaceRect" presStyleCnt="0"/>
      <dgm:spPr/>
    </dgm:pt>
    <dgm:pt modelId="{E07B250C-B0C2-478D-A31B-432C3CE709DF}" type="pres">
      <dgm:prSet presAssocID="{EDFF469D-6E3C-47D1-86AC-76DD7F75FBFE}" presName="textRect" presStyleLbl="revTx" presStyleIdx="0" presStyleCnt="4">
        <dgm:presLayoutVars>
          <dgm:chMax val="1"/>
          <dgm:chPref val="1"/>
        </dgm:presLayoutVars>
      </dgm:prSet>
      <dgm:spPr/>
    </dgm:pt>
    <dgm:pt modelId="{DD50ED1F-564C-44BB-8BA7-8F1817DF92EE}" type="pres">
      <dgm:prSet presAssocID="{E6E3AD26-ED23-46E6-8F67-917419F5ED98}" presName="sibTrans" presStyleLbl="sibTrans2D1" presStyleIdx="0" presStyleCnt="0"/>
      <dgm:spPr/>
    </dgm:pt>
    <dgm:pt modelId="{C3A9DE3F-EC6E-4CA5-9911-23BEFBF2B364}" type="pres">
      <dgm:prSet presAssocID="{394EBCAA-3936-4838-88B4-BBEC4C06B4A5}" presName="compNode" presStyleCnt="0"/>
      <dgm:spPr/>
    </dgm:pt>
    <dgm:pt modelId="{AAC42F00-1078-460F-BF62-E3523EA1EBC0}" type="pres">
      <dgm:prSet presAssocID="{394EBCAA-3936-4838-88B4-BBEC4C06B4A5}" presName="iconBgRect" presStyleLbl="bgShp" presStyleIdx="1" presStyleCnt="4"/>
      <dgm:spPr/>
    </dgm:pt>
    <dgm:pt modelId="{E4025198-0341-41F4-97D6-E899C41F22D1}" type="pres">
      <dgm:prSet presAssocID="{394EBCAA-3936-4838-88B4-BBEC4C06B4A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æge"/>
        </a:ext>
      </dgm:extLst>
    </dgm:pt>
    <dgm:pt modelId="{3CAE65EE-99B4-4E05-8448-D46C94217AE3}" type="pres">
      <dgm:prSet presAssocID="{394EBCAA-3936-4838-88B4-BBEC4C06B4A5}" presName="spaceRect" presStyleCnt="0"/>
      <dgm:spPr/>
    </dgm:pt>
    <dgm:pt modelId="{341B0EC3-FE35-4BED-93B5-633AC6EB18AD}" type="pres">
      <dgm:prSet presAssocID="{394EBCAA-3936-4838-88B4-BBEC4C06B4A5}" presName="textRect" presStyleLbl="revTx" presStyleIdx="1" presStyleCnt="4">
        <dgm:presLayoutVars>
          <dgm:chMax val="1"/>
          <dgm:chPref val="1"/>
        </dgm:presLayoutVars>
      </dgm:prSet>
      <dgm:spPr/>
    </dgm:pt>
    <dgm:pt modelId="{A722CCDD-C84B-4F06-B65E-0F0AF7DFE468}" type="pres">
      <dgm:prSet presAssocID="{F1E66B84-B0E5-4F06-BBB3-CACB6DA796B3}" presName="sibTrans" presStyleLbl="sibTrans2D1" presStyleIdx="0" presStyleCnt="0"/>
      <dgm:spPr/>
    </dgm:pt>
    <dgm:pt modelId="{AAA8DF45-71D8-4FB4-B64E-1E2D5306286F}" type="pres">
      <dgm:prSet presAssocID="{D7441E9E-DA25-4AD2-B3EA-9528E8ED0E02}" presName="compNode" presStyleCnt="0"/>
      <dgm:spPr/>
    </dgm:pt>
    <dgm:pt modelId="{F1C8553E-A098-47D5-991F-2801E6176039}" type="pres">
      <dgm:prSet presAssocID="{D7441E9E-DA25-4AD2-B3EA-9528E8ED0E02}" presName="iconBgRect" presStyleLbl="bgShp" presStyleIdx="2" presStyleCnt="4"/>
      <dgm:spPr/>
    </dgm:pt>
    <dgm:pt modelId="{E101CD7F-6801-4E39-9E66-731E2A40B535}" type="pres">
      <dgm:prSet presAssocID="{D7441E9E-DA25-4AD2-B3EA-9528E8ED0E0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5D2057E9-6DFA-4628-89F0-AA9F8269E35A}" type="pres">
      <dgm:prSet presAssocID="{D7441E9E-DA25-4AD2-B3EA-9528E8ED0E02}" presName="spaceRect" presStyleCnt="0"/>
      <dgm:spPr/>
    </dgm:pt>
    <dgm:pt modelId="{C76F3F06-AB4F-4FFA-98E4-83BAC97DB662}" type="pres">
      <dgm:prSet presAssocID="{D7441E9E-DA25-4AD2-B3EA-9528E8ED0E02}" presName="textRect" presStyleLbl="revTx" presStyleIdx="2" presStyleCnt="4">
        <dgm:presLayoutVars>
          <dgm:chMax val="1"/>
          <dgm:chPref val="1"/>
        </dgm:presLayoutVars>
      </dgm:prSet>
      <dgm:spPr/>
    </dgm:pt>
    <dgm:pt modelId="{242B95FC-FAB2-4E1E-A442-3A09659464AE}" type="pres">
      <dgm:prSet presAssocID="{0B956106-FF5B-43F7-84CA-BAB3821B0EF7}" presName="sibTrans" presStyleLbl="sibTrans2D1" presStyleIdx="0" presStyleCnt="0"/>
      <dgm:spPr/>
    </dgm:pt>
    <dgm:pt modelId="{B667E4A5-B81D-47B1-BA78-D2D00500A701}" type="pres">
      <dgm:prSet presAssocID="{505B66EE-F50A-479D-AD73-F5B774C119AD}" presName="compNode" presStyleCnt="0"/>
      <dgm:spPr/>
    </dgm:pt>
    <dgm:pt modelId="{9A4D80AD-3901-4FA1-8284-19894ADD2DC2}" type="pres">
      <dgm:prSet presAssocID="{505B66EE-F50A-479D-AD73-F5B774C119AD}" presName="iconBgRect" presStyleLbl="bgShp" presStyleIdx="3" presStyleCnt="4"/>
      <dgm:spPr/>
    </dgm:pt>
    <dgm:pt modelId="{2F9B38AF-8263-4C4E-93A6-7A1B38A49A67}" type="pres">
      <dgm:prSet presAssocID="{505B66EE-F50A-479D-AD73-F5B774C119A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ge"/>
        </a:ext>
      </dgm:extLst>
    </dgm:pt>
    <dgm:pt modelId="{42CEB6F7-BC98-4438-8E7D-8E548511722E}" type="pres">
      <dgm:prSet presAssocID="{505B66EE-F50A-479D-AD73-F5B774C119AD}" presName="spaceRect" presStyleCnt="0"/>
      <dgm:spPr/>
    </dgm:pt>
    <dgm:pt modelId="{645599C3-FEB0-4730-B5D9-1639B9F2EFD7}" type="pres">
      <dgm:prSet presAssocID="{505B66EE-F50A-479D-AD73-F5B774C119A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A346008-0740-4240-9B99-7159552E8369}" srcId="{3FBFE3C0-D845-4350-94E1-CBC88408AF65}" destId="{D7441E9E-DA25-4AD2-B3EA-9528E8ED0E02}" srcOrd="2" destOrd="0" parTransId="{9B420ED2-82F1-4D3D-8408-D5043AD29DE6}" sibTransId="{0B956106-FF5B-43F7-84CA-BAB3821B0EF7}"/>
    <dgm:cxn modelId="{B44ADC0A-4589-4C28-93F1-C25AE6394B10}" type="presOf" srcId="{EDFF469D-6E3C-47D1-86AC-76DD7F75FBFE}" destId="{E07B250C-B0C2-478D-A31B-432C3CE709DF}" srcOrd="0" destOrd="0" presId="urn:microsoft.com/office/officeart/2018/2/layout/IconCircleList"/>
    <dgm:cxn modelId="{84603412-400A-42D0-8732-733805C909F5}" srcId="{3FBFE3C0-D845-4350-94E1-CBC88408AF65}" destId="{EDFF469D-6E3C-47D1-86AC-76DD7F75FBFE}" srcOrd="0" destOrd="0" parTransId="{19DDE3C0-678E-4662-A680-34BEAA12F460}" sibTransId="{E6E3AD26-ED23-46E6-8F67-917419F5ED98}"/>
    <dgm:cxn modelId="{D487442F-9BFA-4BA8-8F4A-570031AFD81C}" type="presOf" srcId="{E6E3AD26-ED23-46E6-8F67-917419F5ED98}" destId="{DD50ED1F-564C-44BB-8BA7-8F1817DF92EE}" srcOrd="0" destOrd="0" presId="urn:microsoft.com/office/officeart/2018/2/layout/IconCircleList"/>
    <dgm:cxn modelId="{0579EB37-0DFA-4B74-BD65-0337052070DF}" srcId="{3FBFE3C0-D845-4350-94E1-CBC88408AF65}" destId="{394EBCAA-3936-4838-88B4-BBEC4C06B4A5}" srcOrd="1" destOrd="0" parTransId="{E74693B8-2620-480C-8FA8-BF62633F2BE8}" sibTransId="{F1E66B84-B0E5-4F06-BBB3-CACB6DA796B3}"/>
    <dgm:cxn modelId="{9D20EE71-EEA9-4FC8-B54D-0F4F74751809}" type="presOf" srcId="{505B66EE-F50A-479D-AD73-F5B774C119AD}" destId="{645599C3-FEB0-4730-B5D9-1639B9F2EFD7}" srcOrd="0" destOrd="0" presId="urn:microsoft.com/office/officeart/2018/2/layout/IconCircleList"/>
    <dgm:cxn modelId="{D3A0FBA0-8C30-4ED8-9ACB-D339A0B5414C}" srcId="{3FBFE3C0-D845-4350-94E1-CBC88408AF65}" destId="{505B66EE-F50A-479D-AD73-F5B774C119AD}" srcOrd="3" destOrd="0" parTransId="{9772BE1B-B526-48FF-8994-FB0DCCF3F0AF}" sibTransId="{5CA62C95-015D-4410-BAD7-30106900FD47}"/>
    <dgm:cxn modelId="{30BD4DA6-4E7F-44D1-B61D-CFF6E81EA6A5}" type="presOf" srcId="{394EBCAA-3936-4838-88B4-BBEC4C06B4A5}" destId="{341B0EC3-FE35-4BED-93B5-633AC6EB18AD}" srcOrd="0" destOrd="0" presId="urn:microsoft.com/office/officeart/2018/2/layout/IconCircleList"/>
    <dgm:cxn modelId="{4DCA7BA6-4E0F-46B7-B0B9-E208324C16DC}" type="presOf" srcId="{3FBFE3C0-D845-4350-94E1-CBC88408AF65}" destId="{9BA5A558-E094-472E-9F5D-63582CEA1339}" srcOrd="0" destOrd="0" presId="urn:microsoft.com/office/officeart/2018/2/layout/IconCircleList"/>
    <dgm:cxn modelId="{6AAA45BD-78DC-4962-9063-DF1EAE2C5ADD}" type="presOf" srcId="{D7441E9E-DA25-4AD2-B3EA-9528E8ED0E02}" destId="{C76F3F06-AB4F-4FFA-98E4-83BAC97DB662}" srcOrd="0" destOrd="0" presId="urn:microsoft.com/office/officeart/2018/2/layout/IconCircleList"/>
    <dgm:cxn modelId="{AB2DE9E8-A2FD-47FE-BF8F-80537313F0C2}" type="presOf" srcId="{F1E66B84-B0E5-4F06-BBB3-CACB6DA796B3}" destId="{A722CCDD-C84B-4F06-B65E-0F0AF7DFE468}" srcOrd="0" destOrd="0" presId="urn:microsoft.com/office/officeart/2018/2/layout/IconCircleList"/>
    <dgm:cxn modelId="{FEFB21ED-2B13-4E1E-90E3-6071BF877F9A}" type="presOf" srcId="{0B956106-FF5B-43F7-84CA-BAB3821B0EF7}" destId="{242B95FC-FAB2-4E1E-A442-3A09659464AE}" srcOrd="0" destOrd="0" presId="urn:microsoft.com/office/officeart/2018/2/layout/IconCircleList"/>
    <dgm:cxn modelId="{ABE0F149-BF68-456F-8C49-4CFE033AC2CC}" type="presParOf" srcId="{9BA5A558-E094-472E-9F5D-63582CEA1339}" destId="{F1BF2699-1412-4E32-A65A-DE5C3346B010}" srcOrd="0" destOrd="0" presId="urn:microsoft.com/office/officeart/2018/2/layout/IconCircleList"/>
    <dgm:cxn modelId="{1073F68F-3453-48F4-8AF7-C889C637E41B}" type="presParOf" srcId="{F1BF2699-1412-4E32-A65A-DE5C3346B010}" destId="{C0764F65-6F36-4E65-9D7F-40F5FB52F222}" srcOrd="0" destOrd="0" presId="urn:microsoft.com/office/officeart/2018/2/layout/IconCircleList"/>
    <dgm:cxn modelId="{3733475C-DD71-4DBF-8D58-E902E34281E8}" type="presParOf" srcId="{C0764F65-6F36-4E65-9D7F-40F5FB52F222}" destId="{9389FA19-C89E-44D6-B862-D4414BCDD8D7}" srcOrd="0" destOrd="0" presId="urn:microsoft.com/office/officeart/2018/2/layout/IconCircleList"/>
    <dgm:cxn modelId="{F5B8569F-7158-41FD-BBA5-D043441D4E62}" type="presParOf" srcId="{C0764F65-6F36-4E65-9D7F-40F5FB52F222}" destId="{05C068E4-48F2-4900-82F9-5D0CBE4F8376}" srcOrd="1" destOrd="0" presId="urn:microsoft.com/office/officeart/2018/2/layout/IconCircleList"/>
    <dgm:cxn modelId="{F2C76856-C7D7-45BC-B1FA-44B7ECF3EC40}" type="presParOf" srcId="{C0764F65-6F36-4E65-9D7F-40F5FB52F222}" destId="{C4F8F451-8B49-4058-AB2C-C1EF56C217FC}" srcOrd="2" destOrd="0" presId="urn:microsoft.com/office/officeart/2018/2/layout/IconCircleList"/>
    <dgm:cxn modelId="{2679BCBA-E570-4B7B-B66C-EA3EDD6B5318}" type="presParOf" srcId="{C0764F65-6F36-4E65-9D7F-40F5FB52F222}" destId="{E07B250C-B0C2-478D-A31B-432C3CE709DF}" srcOrd="3" destOrd="0" presId="urn:microsoft.com/office/officeart/2018/2/layout/IconCircleList"/>
    <dgm:cxn modelId="{CE3B909E-10D2-4D2F-8D13-6955F1801BD8}" type="presParOf" srcId="{F1BF2699-1412-4E32-A65A-DE5C3346B010}" destId="{DD50ED1F-564C-44BB-8BA7-8F1817DF92EE}" srcOrd="1" destOrd="0" presId="urn:microsoft.com/office/officeart/2018/2/layout/IconCircleList"/>
    <dgm:cxn modelId="{70274C86-2DF6-49FC-AD01-102BC85B4317}" type="presParOf" srcId="{F1BF2699-1412-4E32-A65A-DE5C3346B010}" destId="{C3A9DE3F-EC6E-4CA5-9911-23BEFBF2B364}" srcOrd="2" destOrd="0" presId="urn:microsoft.com/office/officeart/2018/2/layout/IconCircleList"/>
    <dgm:cxn modelId="{4BD5B821-B33C-4D81-ABDD-B97C100F42CB}" type="presParOf" srcId="{C3A9DE3F-EC6E-4CA5-9911-23BEFBF2B364}" destId="{AAC42F00-1078-460F-BF62-E3523EA1EBC0}" srcOrd="0" destOrd="0" presId="urn:microsoft.com/office/officeart/2018/2/layout/IconCircleList"/>
    <dgm:cxn modelId="{1EC4AB81-BC63-48A9-A942-D09E566A426C}" type="presParOf" srcId="{C3A9DE3F-EC6E-4CA5-9911-23BEFBF2B364}" destId="{E4025198-0341-41F4-97D6-E899C41F22D1}" srcOrd="1" destOrd="0" presId="urn:microsoft.com/office/officeart/2018/2/layout/IconCircleList"/>
    <dgm:cxn modelId="{7A4DFACE-6A11-4910-822D-9D25817AC5DA}" type="presParOf" srcId="{C3A9DE3F-EC6E-4CA5-9911-23BEFBF2B364}" destId="{3CAE65EE-99B4-4E05-8448-D46C94217AE3}" srcOrd="2" destOrd="0" presId="urn:microsoft.com/office/officeart/2018/2/layout/IconCircleList"/>
    <dgm:cxn modelId="{B64170CA-FE12-45D1-B33F-23389981CB9F}" type="presParOf" srcId="{C3A9DE3F-EC6E-4CA5-9911-23BEFBF2B364}" destId="{341B0EC3-FE35-4BED-93B5-633AC6EB18AD}" srcOrd="3" destOrd="0" presId="urn:microsoft.com/office/officeart/2018/2/layout/IconCircleList"/>
    <dgm:cxn modelId="{20D0C0C6-075A-45A8-8126-1375BB2A1A51}" type="presParOf" srcId="{F1BF2699-1412-4E32-A65A-DE5C3346B010}" destId="{A722CCDD-C84B-4F06-B65E-0F0AF7DFE468}" srcOrd="3" destOrd="0" presId="urn:microsoft.com/office/officeart/2018/2/layout/IconCircleList"/>
    <dgm:cxn modelId="{8FFCD62A-6878-4983-BEFF-7BD3DE960232}" type="presParOf" srcId="{F1BF2699-1412-4E32-A65A-DE5C3346B010}" destId="{AAA8DF45-71D8-4FB4-B64E-1E2D5306286F}" srcOrd="4" destOrd="0" presId="urn:microsoft.com/office/officeart/2018/2/layout/IconCircleList"/>
    <dgm:cxn modelId="{07ED3FDE-7130-47BE-B796-6663F1FA1AE8}" type="presParOf" srcId="{AAA8DF45-71D8-4FB4-B64E-1E2D5306286F}" destId="{F1C8553E-A098-47D5-991F-2801E6176039}" srcOrd="0" destOrd="0" presId="urn:microsoft.com/office/officeart/2018/2/layout/IconCircleList"/>
    <dgm:cxn modelId="{E2E49473-0A31-4D5F-BBEA-1FB468BFA690}" type="presParOf" srcId="{AAA8DF45-71D8-4FB4-B64E-1E2D5306286F}" destId="{E101CD7F-6801-4E39-9E66-731E2A40B535}" srcOrd="1" destOrd="0" presId="urn:microsoft.com/office/officeart/2018/2/layout/IconCircleList"/>
    <dgm:cxn modelId="{BD9E630F-E8FE-4BEF-81C0-273D1D388D28}" type="presParOf" srcId="{AAA8DF45-71D8-4FB4-B64E-1E2D5306286F}" destId="{5D2057E9-6DFA-4628-89F0-AA9F8269E35A}" srcOrd="2" destOrd="0" presId="urn:microsoft.com/office/officeart/2018/2/layout/IconCircleList"/>
    <dgm:cxn modelId="{F27FC21E-250D-48A2-94BD-4166C601466A}" type="presParOf" srcId="{AAA8DF45-71D8-4FB4-B64E-1E2D5306286F}" destId="{C76F3F06-AB4F-4FFA-98E4-83BAC97DB662}" srcOrd="3" destOrd="0" presId="urn:microsoft.com/office/officeart/2018/2/layout/IconCircleList"/>
    <dgm:cxn modelId="{FFA018B6-EAE0-46CA-AD49-7890E1AAEE80}" type="presParOf" srcId="{F1BF2699-1412-4E32-A65A-DE5C3346B010}" destId="{242B95FC-FAB2-4E1E-A442-3A09659464AE}" srcOrd="5" destOrd="0" presId="urn:microsoft.com/office/officeart/2018/2/layout/IconCircleList"/>
    <dgm:cxn modelId="{F4FC8735-ED49-4197-A64D-CEF9C8C347E2}" type="presParOf" srcId="{F1BF2699-1412-4E32-A65A-DE5C3346B010}" destId="{B667E4A5-B81D-47B1-BA78-D2D00500A701}" srcOrd="6" destOrd="0" presId="urn:microsoft.com/office/officeart/2018/2/layout/IconCircleList"/>
    <dgm:cxn modelId="{ADC37257-CC7F-4109-B622-DAC95BF466DE}" type="presParOf" srcId="{B667E4A5-B81D-47B1-BA78-D2D00500A701}" destId="{9A4D80AD-3901-4FA1-8284-19894ADD2DC2}" srcOrd="0" destOrd="0" presId="urn:microsoft.com/office/officeart/2018/2/layout/IconCircleList"/>
    <dgm:cxn modelId="{A0FE18F2-6248-428B-898A-E924176454A0}" type="presParOf" srcId="{B667E4A5-B81D-47B1-BA78-D2D00500A701}" destId="{2F9B38AF-8263-4C4E-93A6-7A1B38A49A67}" srcOrd="1" destOrd="0" presId="urn:microsoft.com/office/officeart/2018/2/layout/IconCircleList"/>
    <dgm:cxn modelId="{7C533A54-8A9E-48AA-B736-CBEE3B614D1D}" type="presParOf" srcId="{B667E4A5-B81D-47B1-BA78-D2D00500A701}" destId="{42CEB6F7-BC98-4438-8E7D-8E548511722E}" srcOrd="2" destOrd="0" presId="urn:microsoft.com/office/officeart/2018/2/layout/IconCircleList"/>
    <dgm:cxn modelId="{12427F23-F654-4F20-BF8C-409D989DCE57}" type="presParOf" srcId="{B667E4A5-B81D-47B1-BA78-D2D00500A701}" destId="{645599C3-FEB0-4730-B5D9-1639B9F2EFD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4F26A-E0D5-424C-B16C-280A54E8169E}">
      <dsp:nvSpPr>
        <dsp:cNvPr id="0" name=""/>
        <dsp:cNvSpPr/>
      </dsp:nvSpPr>
      <dsp:spPr>
        <a:xfrm>
          <a:off x="0" y="385519"/>
          <a:ext cx="6666833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33248" rIns="5174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600" kern="1200" dirty="0"/>
            <a:t>Dem der udfører det centrale arbejde</a:t>
          </a:r>
          <a:br>
            <a:rPr lang="da-DK" sz="1600" kern="1200" dirty="0"/>
          </a:br>
          <a:r>
            <a:rPr lang="da-DK" sz="1600" kern="1200" dirty="0"/>
            <a:t>(dem der laver produktet eller udfører servicen)</a:t>
          </a:r>
          <a:endParaRPr lang="en-US" sz="1600" kern="1200" dirty="0"/>
        </a:p>
      </dsp:txBody>
      <dsp:txXfrm>
        <a:off x="0" y="385519"/>
        <a:ext cx="6666833" cy="907200"/>
      </dsp:txXfrm>
    </dsp:sp>
    <dsp:sp modelId="{C5FA3896-DFFD-49C5-9C05-F7C14CAD01F7}">
      <dsp:nvSpPr>
        <dsp:cNvPr id="0" name=""/>
        <dsp:cNvSpPr/>
      </dsp:nvSpPr>
      <dsp:spPr>
        <a:xfrm>
          <a:off x="333341" y="149359"/>
          <a:ext cx="4666783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/>
            <a:t>Den tekniske kerne</a:t>
          </a:r>
          <a:endParaRPr lang="en-US" sz="1600" kern="1200"/>
        </a:p>
      </dsp:txBody>
      <dsp:txXfrm>
        <a:off x="356398" y="172416"/>
        <a:ext cx="4620669" cy="426206"/>
      </dsp:txXfrm>
    </dsp:sp>
    <dsp:sp modelId="{BC5AEA04-0200-495F-8155-832B6EE9B0A3}">
      <dsp:nvSpPr>
        <dsp:cNvPr id="0" name=""/>
        <dsp:cNvSpPr/>
      </dsp:nvSpPr>
      <dsp:spPr>
        <a:xfrm>
          <a:off x="0" y="1615279"/>
          <a:ext cx="666683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33248" rIns="5174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600" kern="1200"/>
            <a:t>Udvikling og marketing (håndterer omgivelserne)</a:t>
          </a:r>
          <a:endParaRPr lang="en-US" sz="1600" kern="1200"/>
        </a:p>
      </dsp:txBody>
      <dsp:txXfrm>
        <a:off x="0" y="1615279"/>
        <a:ext cx="6666833" cy="680400"/>
      </dsp:txXfrm>
    </dsp:sp>
    <dsp:sp modelId="{156BE2A1-4D09-43F5-9EEE-7E0ED718590A}">
      <dsp:nvSpPr>
        <dsp:cNvPr id="0" name=""/>
        <dsp:cNvSpPr/>
      </dsp:nvSpPr>
      <dsp:spPr>
        <a:xfrm>
          <a:off x="333341" y="1379119"/>
          <a:ext cx="4666783" cy="472320"/>
        </a:xfrm>
        <a:prstGeom prst="round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/>
            <a:t>Den tekniske støttefunktion</a:t>
          </a:r>
          <a:endParaRPr lang="en-US" sz="1600" kern="1200"/>
        </a:p>
      </dsp:txBody>
      <dsp:txXfrm>
        <a:off x="356398" y="1402176"/>
        <a:ext cx="4620669" cy="426206"/>
      </dsp:txXfrm>
    </dsp:sp>
    <dsp:sp modelId="{D8CDDBE1-3A37-4AAE-BB77-066CAFB4D4DA}">
      <dsp:nvSpPr>
        <dsp:cNvPr id="0" name=""/>
        <dsp:cNvSpPr/>
      </dsp:nvSpPr>
      <dsp:spPr>
        <a:xfrm>
          <a:off x="0" y="2618239"/>
          <a:ext cx="666683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33248" rIns="5174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600" kern="1200" dirty="0"/>
            <a:t>Løn, it, vagtplanlægning (internt)</a:t>
          </a:r>
          <a:endParaRPr lang="en-US" sz="1600" kern="1200" dirty="0"/>
        </a:p>
      </dsp:txBody>
      <dsp:txXfrm>
        <a:off x="0" y="2618239"/>
        <a:ext cx="6666833" cy="680400"/>
      </dsp:txXfrm>
    </dsp:sp>
    <dsp:sp modelId="{FC7AF839-1569-459A-B34D-B582DC99BC25}">
      <dsp:nvSpPr>
        <dsp:cNvPr id="0" name=""/>
        <dsp:cNvSpPr/>
      </dsp:nvSpPr>
      <dsp:spPr>
        <a:xfrm>
          <a:off x="333341" y="2382080"/>
          <a:ext cx="4666783" cy="47232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/>
            <a:t>Den administrative støttefunktion</a:t>
          </a:r>
          <a:endParaRPr lang="en-US" sz="1600" kern="1200"/>
        </a:p>
      </dsp:txBody>
      <dsp:txXfrm>
        <a:off x="356398" y="2405137"/>
        <a:ext cx="4620669" cy="426206"/>
      </dsp:txXfrm>
    </dsp:sp>
    <dsp:sp modelId="{FDCA8A1A-D551-49C7-BAFE-BE8B6557E698}">
      <dsp:nvSpPr>
        <dsp:cNvPr id="0" name=""/>
        <dsp:cNvSpPr/>
      </dsp:nvSpPr>
      <dsp:spPr>
        <a:xfrm>
          <a:off x="0" y="3621200"/>
          <a:ext cx="666683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33248" rIns="5174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600" kern="1200"/>
            <a:t>Overordnet retning</a:t>
          </a:r>
          <a:endParaRPr lang="en-US" sz="1600" kern="1200"/>
        </a:p>
      </dsp:txBody>
      <dsp:txXfrm>
        <a:off x="0" y="3621200"/>
        <a:ext cx="6666833" cy="680400"/>
      </dsp:txXfrm>
    </dsp:sp>
    <dsp:sp modelId="{9986EAF8-337E-484C-8445-02CE2A8AD480}">
      <dsp:nvSpPr>
        <dsp:cNvPr id="0" name=""/>
        <dsp:cNvSpPr/>
      </dsp:nvSpPr>
      <dsp:spPr>
        <a:xfrm>
          <a:off x="333341" y="3385040"/>
          <a:ext cx="4666783" cy="472320"/>
        </a:xfrm>
        <a:prstGeom prst="round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/>
            <a:t>Topledelsen</a:t>
          </a:r>
          <a:endParaRPr lang="en-US" sz="1600" kern="1200"/>
        </a:p>
      </dsp:txBody>
      <dsp:txXfrm>
        <a:off x="356398" y="3408097"/>
        <a:ext cx="4620669" cy="426206"/>
      </dsp:txXfrm>
    </dsp:sp>
    <dsp:sp modelId="{E7DC8C64-5E0F-4456-B116-892DEC97224B}">
      <dsp:nvSpPr>
        <dsp:cNvPr id="0" name=""/>
        <dsp:cNvSpPr/>
      </dsp:nvSpPr>
      <dsp:spPr>
        <a:xfrm>
          <a:off x="0" y="4624160"/>
          <a:ext cx="666683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33248" rIns="5174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600" kern="1200"/>
            <a:t>Fordeling af arbejdsopgaverne </a:t>
          </a:r>
          <a:endParaRPr lang="en-US" sz="1600" kern="1200"/>
        </a:p>
      </dsp:txBody>
      <dsp:txXfrm>
        <a:off x="0" y="4624160"/>
        <a:ext cx="6666833" cy="680400"/>
      </dsp:txXfrm>
    </dsp:sp>
    <dsp:sp modelId="{B2A95FF4-94E6-463D-B368-08FE7614AE83}">
      <dsp:nvSpPr>
        <dsp:cNvPr id="0" name=""/>
        <dsp:cNvSpPr/>
      </dsp:nvSpPr>
      <dsp:spPr>
        <a:xfrm>
          <a:off x="333341" y="4388000"/>
          <a:ext cx="4666783" cy="47232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/>
            <a:t>Mellemledelsen</a:t>
          </a:r>
          <a:endParaRPr lang="en-US" sz="1600" kern="1200"/>
        </a:p>
      </dsp:txBody>
      <dsp:txXfrm>
        <a:off x="356398" y="4411057"/>
        <a:ext cx="4620669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B820B-A621-478F-A0BE-EB941A7B2897}">
      <dsp:nvSpPr>
        <dsp:cNvPr id="0" name=""/>
        <dsp:cNvSpPr/>
      </dsp:nvSpPr>
      <dsp:spPr>
        <a:xfrm>
          <a:off x="1747800" y="407356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80BA9-9D21-45A8-BA26-AE907F71F8C8}">
      <dsp:nvSpPr>
        <dsp:cNvPr id="0" name=""/>
        <dsp:cNvSpPr/>
      </dsp:nvSpPr>
      <dsp:spPr>
        <a:xfrm>
          <a:off x="559800" y="2821519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b="1" kern="1200" dirty="0"/>
            <a:t>Mekanisk organisationsstruktur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 dirty="0"/>
            <a:t>- Fokus på effektivitet</a:t>
          </a:r>
          <a:endParaRPr lang="en-US" sz="2100" kern="1200" dirty="0"/>
        </a:p>
      </dsp:txBody>
      <dsp:txXfrm>
        <a:off x="559800" y="2821519"/>
        <a:ext cx="4320000" cy="720000"/>
      </dsp:txXfrm>
    </dsp:sp>
    <dsp:sp modelId="{236B2A78-1918-4A1B-BC2F-1C0355EDCEAE}">
      <dsp:nvSpPr>
        <dsp:cNvPr id="0" name=""/>
        <dsp:cNvSpPr/>
      </dsp:nvSpPr>
      <dsp:spPr>
        <a:xfrm>
          <a:off x="6823800" y="407356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C4F4B-8DEE-49E4-92C5-76302EA42ECB}">
      <dsp:nvSpPr>
        <dsp:cNvPr id="0" name=""/>
        <dsp:cNvSpPr/>
      </dsp:nvSpPr>
      <dsp:spPr>
        <a:xfrm>
          <a:off x="5635800" y="2821519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b="1" kern="1200" dirty="0"/>
            <a:t>Organisk organisationsstruktur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 dirty="0"/>
            <a:t>- Fokus på omstillingsparathed</a:t>
          </a:r>
          <a:endParaRPr lang="en-US" sz="2100" kern="1200" dirty="0"/>
        </a:p>
      </dsp:txBody>
      <dsp:txXfrm>
        <a:off x="5635800" y="2821519"/>
        <a:ext cx="432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9FA19-C89E-44D6-B862-D4414BCDD8D7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068E4-48F2-4900-82F9-5D0CBE4F8376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7B250C-B0C2-478D-A31B-432C3CE709DF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Er kundernes ønsker: </a:t>
          </a:r>
          <a:br>
            <a:rPr lang="da-DK" sz="1900" kern="1200" dirty="0"/>
          </a:br>
          <a:r>
            <a:rPr lang="da-DK" sz="1900" kern="1200" dirty="0"/>
            <a:t>- stabile eller </a:t>
          </a:r>
          <a:br>
            <a:rPr lang="da-DK" sz="1900" kern="1200" dirty="0"/>
          </a:br>
          <a:r>
            <a:rPr lang="da-DK" sz="1900" kern="1200" dirty="0"/>
            <a:t>- ustabile over tid?</a:t>
          </a:r>
          <a:endParaRPr lang="en-US" sz="1900" kern="1200" dirty="0"/>
        </a:p>
      </dsp:txBody>
      <dsp:txXfrm>
        <a:off x="1948202" y="368029"/>
        <a:ext cx="3233964" cy="1371985"/>
      </dsp:txXfrm>
    </dsp:sp>
    <dsp:sp modelId="{AAC42F00-1078-460F-BF62-E3523EA1EBC0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25198-0341-41F4-97D6-E899C41F22D1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B0EC3-FE35-4BED-93B5-633AC6EB18AD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Skal virksomheden primært bruge ansatte med: </a:t>
          </a:r>
          <a:br>
            <a:rPr lang="da-DK" sz="1900" kern="1200" dirty="0"/>
          </a:br>
          <a:r>
            <a:rPr lang="da-DK" sz="1900" kern="1200" dirty="0"/>
            <a:t>- korte eller </a:t>
          </a:r>
          <a:br>
            <a:rPr lang="da-DK" sz="1900" kern="1200" dirty="0"/>
          </a:br>
          <a:r>
            <a:rPr lang="da-DK" sz="1900" kern="1200" dirty="0"/>
            <a:t>- lange uddannelser? </a:t>
          </a:r>
          <a:endParaRPr lang="en-US" sz="1900" kern="1200" dirty="0"/>
        </a:p>
      </dsp:txBody>
      <dsp:txXfrm>
        <a:off x="7411643" y="368029"/>
        <a:ext cx="3233964" cy="1371985"/>
      </dsp:txXfrm>
    </dsp:sp>
    <dsp:sp modelId="{F1C8553E-A098-47D5-991F-2801E6176039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1CD7F-6801-4E39-9E66-731E2A40B535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F3F06-AB4F-4FFA-98E4-83BAC97DB662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Skal virksomheden levere et ensartet produkt til: </a:t>
          </a:r>
          <a:br>
            <a:rPr lang="da-DK" sz="1900" kern="1200" dirty="0"/>
          </a:br>
          <a:r>
            <a:rPr lang="da-DK" sz="1900" kern="1200" dirty="0"/>
            <a:t>- mange mennesker eller i højere grad </a:t>
          </a:r>
          <a:br>
            <a:rPr lang="da-DK" sz="1900" kern="1200" dirty="0"/>
          </a:br>
          <a:r>
            <a:rPr lang="da-DK" sz="1900" kern="1200" dirty="0"/>
            <a:t>- et kundetilpasset produkt? </a:t>
          </a:r>
          <a:endParaRPr lang="en-US" sz="1900" kern="1200" dirty="0"/>
        </a:p>
      </dsp:txBody>
      <dsp:txXfrm>
        <a:off x="1948202" y="2452790"/>
        <a:ext cx="3233964" cy="1371985"/>
      </dsp:txXfrm>
    </dsp:sp>
    <dsp:sp modelId="{9A4D80AD-3901-4FA1-8284-19894ADD2DC2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B38AF-8263-4C4E-93A6-7A1B38A49A67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599C3-FEB0-4730-B5D9-1639B9F2EFD7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Vil virksomheden først og fremmest fokusere på at have: - lave omkostninger eller på at </a:t>
          </a:r>
          <a:br>
            <a:rPr lang="da-DK" sz="1900" kern="1200" dirty="0"/>
          </a:br>
          <a:r>
            <a:rPr lang="da-DK" sz="1900" kern="1200" dirty="0"/>
            <a:t>- differentiere sig?</a:t>
          </a:r>
          <a:endParaRPr lang="en-US" sz="1900" kern="1200" dirty="0"/>
        </a:p>
      </dsp:txBody>
      <dsp:txXfrm>
        <a:off x="7411643" y="2452790"/>
        <a:ext cx="3233964" cy="1371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95" units="cm"/>
          <inkml:channel name="Y" type="integer" max="14847" units="cm"/>
          <inkml:channel name="F" type="integer" max="1023" units="cm"/>
          <inkml:channel name="T" type="integer" max="2.14748E9" units="dev"/>
        </inkml:traceFormat>
        <inkml:channelProperties>
          <inkml:channelProperty channel="X" name="resolution" value="159.9697" units="1/cm"/>
          <inkml:channelProperty channel="Y" name="resolution" value="159.98923" units="1/cm"/>
          <inkml:channelProperty channel="F" name="resolution" value="292.28571" units="1/cm"/>
          <inkml:channelProperty channel="T" name="resolution" value="1" units="1/dev"/>
        </inkml:channelProperties>
      </inkml:inkSource>
      <inkml:timestamp xml:id="ts0" timeString="2025-03-26T09:18:13.7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22744 12833 289 0,'0'0'0'0,"-9"7"0"0,0 2 0 16,-3 4 0-16,-1 5 0 0,-3 3 157 16,-2 6-157-16,0 0 0 15,-13 25 0-15,-2 4 0 16,3-2 0-16,16-17 0 0,-1 15 0 16,3-10 164-16,2 16-164 15,7-13 0-15,2-1 0 16,6 0 0-16,7-3 0 15,3-4 0-15,2-2 0 0,-7-13 0 16,2 0 0-16,-1-1 120 16,4-1-120-16,2-6 0 15,0 0 0-15,-2-5 0 0,-2-1 0 16,-1-1 0-16,-1-2 77 16,-2 1-77-16,0-1 0 15,-2-1 0-15,-1-2 0 0,-2 2 0 16,-2-3 0-16,1 0 0 15,-2 2 0-15,-1-2 27 16,-1 1-27-16,0-1 0 0,-2 0 0 16,0 0 0-16,1 1 0 15,-1 0 0-15,1 0 0 0,1-2 0 16,-2 0 0-16,3 0 0 16,0 0 0-16</inkml:trace>
  <inkml:trace contextRef="#ctx0" brushRef="#br0" timeOffset="620.16">23041 13025 405 0,'-12'-4'0'0,"-1"0"0"0,2 1 0 16,0 0 0-16,-1 3 0 15,0 1 0-15,-1 3 0 16,0 2 0-16,0 4 126 0,2 2-126 16,-2 1 0-16,2-2 0 15,1 2 0-15,4-3 0 16,2-2 0-16,4 0 0 0,2-2 96 16,4 1-96-1,3-4 0-15,2 1 0 0,3 1 0 16,3-1 0-16,0 0 0 15,2 1 66-15,0 2-66 0,5 0 0 16,-4 1 0-16,-2 1 0 0,-4 3 0 16,-1 2 0-16,-7 0 0 0,-5 5 0 15,-2 3 0 1,-3 4 81-16,-5 16-81 16,-2-1 0-16,-6 5 0 15,4-16 0-15,-2-1 0 0,-1-4 0 16,1-17 0-16,2-2 53 15,2-4-53-15,-1-2 0 16,3-1 0-16,1-2 0 0,3-1 0 16,3-4 0-16,3-7 0 0,3-5 0 15,0 3 0 1,-4 17 0-16</inkml:trace>
  <inkml:trace contextRef="#ctx0" brushRef="#br0" timeOffset="861.58">23297 12828 476 0,'0'0'0'0,"0"0"0"0,6 11 117 15,1 4-117-15,-1 7 0 32,2 3 0-32,2 13 0 0,4 28 0 15,-9-3 0-15,-6-8 0 16,-4-5 89-16,0-8-89 15,-1-4 0-15,3 1 0 0,1-6 0 16,7-15 0-16,-1-4 0 16,0-5 0-16,-1-4-125 0,1-5 125 15,-4-5 0-15,0 5 0 16,0 0 0-16</inkml:trace>
  <inkml:trace contextRef="#ctx0" brushRef="#br0" timeOffset="1444.54">23211 13173 490 0,'0'0'0'0,"0"0"0"15,10-2 0-15,5 1 0 16,6-1 0-16,3 0 0 16,5-1 0-16,3-1 65 0,0 0-65 15,2-1 0-15,11-5 0 16,23-10 0-16,-19-6 0 15,-21 5 0-15,-3 1 0 0,-10 6 0 16,-2 2 54-16,-2-1-54 16,-3 4 0-16,-3 3 0 15,-2 2 0-15,-3 3 0 16,-3 1 0-16,-3 4 0 0,-2 2 0 16,0 4 0-16,1 4 94 15,0 3-94-15,0 5 0 0,-4 13 0 16,1-2 0-16,4-6 0 15,-1 6 0-15,6-6 0 0,4 1 0 16,3-3 43-16,4-3-43 16,6-7 0-16,-4-9 0 0,1-3 0 15,1-4 0 1,0-4 0-16,4-7 0 16,0-1 0-16,-2-2 0 0,-2-2 0 15,0-2 26-15,-2-2-26 0,-1-2 0 16,-1 0 0-16,-2 1 0 15,-4 3 0-15,-1 5 0 0,-3 6 42 16,1 6-42-16,-1 2 0 16,0 2 0-1,-1 9 0-15,-1 5 0 0,0 3 0 0,2 2 0 16,-2 2 0-16,1 12 25 16,2-1-25-16,1-7 0 0,2-1 0 15,2-2 0-15,3-3 0 16,2-10 0-16,0-4 0 15,-1-7 0-15,-2-8-252 0,-8 8 252 16</inkml:trace>
  <inkml:trace contextRef="#ctx0" brushRef="#br0" timeOffset="1921.18">23965 12839 508 0,'0'0'0'0,"0"0"0"0,4 19 0 0,1 3 0 16,2 7 0-16,3 13 0 0,7 30 0 15,-6-4 0-15,-10-11 0 16,-2-20 0-16,-1 2 86 16,-1-5-86-16,3-11 0 0,5-9 0 15,-1-5 0-15,-1-5 0 16,0-3 0-16,2-4 0 0,3-6 63 15,1-9-63-15,0-7 0 16,7-13 0-16,2-10 0 16,-2 1 0-1,-3 13 0-15,6-9 0 16,3 12 0-16,4 5 24 0,2 7-24 0,-8 14 0 0,-5 4 0 31,-3 3 0-31,0 5 0 0,-3 4 0 0,0 11 0 16,-1 0 0-16,-6 4 39 15,-4-1-39-15,-7 5 0 0,-9 12 0 32,-3-5 0-32,4-10 0 15,-2-1 0-15,1-4 0 0,4-11 0 16,3-2 0-16,2-5 1 16,2-4-1-16,3-4 0 15,3-3 0-15,1-8 0 0,1 1 0 16,-1 14 0-16,0 0 0 15</inkml:trace>
  <inkml:trace contextRef="#ctx0" brushRef="#br0" timeOffset="2129.32">24428 13116 550 0,'0'0'0'0,"-2"13"0"0,2-1 0 16,0 1 0-16,0-3 0 16,1-2 0-16,0 0 0 0,-1-8 0 15,0 0 0-15,0 0 0 16,0 0 0-16</inkml:trace>
  <inkml:trace contextRef="#ctx0" brushRef="#br0" timeOffset="2279.21">24414 12713 495 0,'0'0'0'16,"0"0"159"0,0 0-159-16,0 0 0 0,0 0 0 15,0 0 0-15,0 0 0 0,0 0 0 16</inkml:trace>
  <inkml:trace contextRef="#ctx0" brushRef="#br0" timeOffset="2542.98">24609 12751 531 0,'0'0'0'0,"2"18"0"0,0 4 0 16,1 5 143-16,1 6-143 0,-2 5 0 0,-1 13 0 15,-2 21 0 1,-3-22 0-16,0-17 0 0,1-1 0 0,4-14 0 31,3-1 0-31,0-3 78 16,1-1-78-16,0-3 0 0,1-1 0 16,3-2 0-16,0-5 0 15,1-3 0-15,-3-4 0 16,-7 5 0-16</inkml:trace>
  <inkml:trace contextRef="#ctx0" brushRef="#br0" timeOffset="2954.96">24804 13120 289 0,'0'0'0'0,"0"0"0"16,8-7 0-16,1-1 0 16,0-2 0-16,0 0 0 0,1-4 0 15,-2-2 111-15,0 1-111 16,-3 1 0-16,-1 0 0 16,-2 0 0-16,-2 2 0 0,-1 2 0 15,0 2 0-15,-3 2 0 16,0 2 0-16,-2 1 0 15,-3 7 132-15,-2 5-132 0,-2 4 0 16,1 4 0-16,-3 2 0 16,-2 12 0-16,0 1 0 15,8-5 110-15,4-2-110 0,5 2 0 16,5-1 0-16,5-2 0 16,6-2 0-16,3-3 0 0,3-4 0 15,2-4 74-15,4-6-74 16,2-7 0-16,7-5 0 15,7-12 0-15,-7-5 0 0,-5-8 0 16,-16 6 0-16,-16 26 0 16</inkml:trace>
  <inkml:trace contextRef="#ctx0" brushRef="#br0" timeOffset="3241.47">25185 12570 372 0,'0'0'0'0,"0"0"0"16,12 3 0-16,3 3 163 0,2 6-163 15,5 5 0-15,9 6 0 16,2 9 0-16,0 9 0 16,-2 4 0-16,-8-2 0 0,-7 5 0 15,-5-10 0-15,2 12 0 16,-5-7 130-16,-3 17-130 0,-9-14 0 15,-13 16 0 1,-3-13 0-16,-5-2 0 16,-16 24 78-16,9-24-78 0,-7 2 0 0,-1-3 0 15,0-2 0-15,-1-8 0 16,10-22 0-16,31-14 0 0</inkml:trace>
  <inkml:trace contextRef="#ctx0" brushRef="#br0" timeOffset="4487.16">21302 18389 226 0,'0'0'0'0,"0"0"0"15,0 0 145-15,0 0-145 0,0 0 0 0,0 0 0 16,0 0 0-1,0 0 0-15,0 0 0 16,-7 9 66-16,3 5-66 0,2 4 0 16,0 4 0-16,2 2 0 15,3 6 0-15,5-1 0 16,2 2 0-16,2 0 0 16,-1-9 71-16,3-3-71 0,3-6 0 15,-4-5 0-15,-2-4 0 16,1-4 0-16,-2-4 0 15,2-7 0-15,2-12 0 0,10-19 62 16,-2-4-62-16,-7-2 0 16,-4 2 0-16,-4 8 0 0,0-1 0 15,-2 8 0-15,0 15 0 16,-1 7 46-16,-2 4-46 16,2 6 0-16,-1 5 0 0,1 8 0 15,-2 3 0-15,2 7 0 16,0 12 0-16,0 8 0 15,0 6 0-15,-1 1 77 0,1-13-77 16,3-3 0-16,4-1 0 16,0-21 0-16,-4-7 0 0,-7-6-208 15,0 0 208-15</inkml:trace>
  <inkml:trace contextRef="#ctx0" brushRef="#br0" timeOffset="5077.01">21982 18122 357 0,'0'0'0'15,"0"0"0"-15,-12-1 0 0,-1 1 136 16,-1-1-136-16,-1 2 0 0,-2 0 0 16,-1 2 0-16,0 1 0 15,0 2 0-15,0 3 63 0,4 0-63 16,1 0 0-1,0 3 0-15,3-1 0 0,0 2 0 16,2 1 0-16,2 2 0 0,2-1 0 16,4 0 55-16,1-3-55 15,6-2 0-15,2-3 0 0,2-2 0 16,3-3 0-16,3 0 0 16,1-4 44-16,0 1-44 15,0 0 0-15,1-1 0 0,0 2 0 16,-1 3 0-1,-1 2 0-15,-2 4 28 16,-4 3-28-16,-4 4 0 16,-3 5 0-16,-1 6 0 15,-3 10 0-15,-8 1 0 0,-1-2 57 16,-1-7-57-16,-6 7 0 0,2-8 0 0,-1-4 0 16,1-5 0-1,2-10 0-15,4-5-115 16,5-5 115-16,1-7 0 15,2-5 0-15,3-1 0 16,-3 14 0-16,0 0 0 0,0 0 0 16,0 0 0-16</inkml:trace>
  <inkml:trace contextRef="#ctx0" brushRef="#br0" timeOffset="5298.71">22128 17998 395 0,'6'6'0'0,"3"3"0"15,0 8 0-15,0 0 0 16,7 16 0-16,4 12 0 0,7 28 131 16,-17-11-131-16,-3-7 0 15,-3-14 0-15,-3 1 0 16,1-6 0-16,0-10 0 16,-1-10 0-16,2-4 0 0,-3-6-50 15,1-3 50-15,-2-6 0 16,-3-2 0-16,4 5 0 0,0 0 0 15</inkml:trace>
  <inkml:trace contextRef="#ctx0" brushRef="#br0" timeOffset="5840.59">22141 18314 325 0,'0'0'0'0,"0"0"0"15,14-6 0-15,4 0 0 0,2-2 0 16,6-1 0-16,1-2 0 15,1-2 69-15,-1-1-69 16,1-2 0-16,-1 0 0 0,-6 2 0 16,-1 1 33-16,0 1-33 15,-2 5 0-15,-4 0 0 0,-4 2 0 16,-4 5 55-16,-2 3-55 16,-4 0 0-16,-4 6 0 15,-5 8 0-15,-4 1 0 16,-2 4 0-16,-8 9 102 0,1-2-102 15,5-7 0-15,2 1 0 16,0 0 0-16,4 4 0 16,5 1 0-16,3-1 0 0,7 0 38 15,3-5-38-15,2-10 0 16,2-3 0-16,3-4 0 16,0-4 0-16,2-2 0 15,4-3 0-15,-2-6 14 16,-1-2-14-16,0-2 0 0,2-3 0 15,-2-2 0-15,-2-3 0 0,-1-1 0 16,-4 1 20 0,-3 2-20-16,-3 7 0 0,-2 4 0 15,1 2 0-15,-2 5 0 16,2 2 0-16,-1 2 0 0,2 6 0 16,1 5 0-16,-1 4 0 15,0 3 46-15,0 3-46 0,1 0 0 0,3 6 0 16,-2-6 0-1,2-3 0-15,2 0 0 0,4-6 0 16,-2-9 0-16,-3-5 0 0,-2-5-211 16,-7 5 211-16</inkml:trace>
  <inkml:trace contextRef="#ctx0" brushRef="#br0" timeOffset="6330.8">22668 18022 528 0,'0'0'0'0,"0"0"0"0,3 12 0 15,0 7 0 1,3 5 102-16,1 14-102 0,5 28 0 16,-2 0 0-16,-2-16 0 15,-3-16 0-15,0 2 0 0,-1-1 0 16,-2-5 0-16,1-16 20 15,-2-5-20-15,2-4 0 16,-2-4 0-16,2-1 0 0,-1-5 0 16,2-5 0-16,0-4 0 15,0-4 0-15,0-3 0 16,1 2 11-16,0-2-11 0,1-1 0 16,2-4 0-16,1 4 0 15,-1 2 0-15,6 5 0 0,-1 5-2 16,-3 3 2-16,0 6 0 15,0 6 0-15,-2 6 0 16,0 8 0-16,-3 4 0 0,-1 3 0 16,2 25 0-16,-2 4 59 15,-4-5-59-15,-2-15 0 16,-5-1 0-16,-3-2 0 0,-2-5 0 16,2-16 0-16,0-4-38 15,0-4 38-15,2-8 0 16,3-4 0-16,1-5 0 0,1-9 0 15,6 3 0-15,-3 20 0 16</inkml:trace>
  <inkml:trace contextRef="#ctx0" brushRef="#br0" timeOffset="6520.51">23056 18244 509 0,'1'8'0'15,"4"20"0"-15,3 9 154 16,1 7-154-16,-3-8 0 16,-2-13 0-16,-7-8 0 0,1-4 0 15,-2-5 0-15,-1-5 0 16,5-1-199-16,0 0 199 16</inkml:trace>
  <inkml:trace contextRef="#ctx0" brushRef="#br0" timeOffset="6654.01">22949 17875 310 0,'0'0'0'0,"0"0"0"0,0 0 0 0,0 0 0 16,0 0 0-16,3-12 0 15,-3 11 0-15,0 1 0 16</inkml:trace>
  <inkml:trace contextRef="#ctx0" brushRef="#br0" timeOffset="6854.48">23031 17841 425 0,'17'5'0'0,"-6"7"0"15,0 7 0-15,16 51 0 0,-11 4 170 32,-7-9-170-32,-5-8 0 0,-1 4 0 15,-5-7 0-15,2-1 0 16,0-4-85-16,3-2 85 15,2-22 0-15,1-14 0 0,0-6 0 0,-6-5 0 16,0 0 0-16,0 0 0 16,0 0 0-1</inkml:trace>
  <inkml:trace contextRef="#ctx0" brushRef="#br0" timeOffset="7219.38">23336 18249 429 0,'0'0'0'0,"0"0"0"16,11 2 0-16,0-4 0 15,1-3 0-15,-2-4 0 0,0-4 0 16,-3-2 0-16,-2-4 0 0,-2-3 100 0,0-5-100 31,-1-3 0-31,-2 1 0 0,-4 6 0 16,-3 0 0-16,-2 1 0 15,-3 7 0-15,-1 4 0 16,1 6 0-16,2 6 0 0,1 8 0 16,-1 12 86-16,1 2-86 15,6-2 0-15,-1 31 0 16,7 2 0-16,6-4 0 0,5-16 0 16,6-4 0-16,5-4 0 15,7-8 88-15,-1-1-88 16,3-6 0-16,0-6 0 0,2-7 0 15,-3-6 0-15,-3-6 0 16,-6-8 0-16,-14 2 0 0,-10 20-211 16,0 0 211-16</inkml:trace>
  <inkml:trace contextRef="#ctx0" brushRef="#br0" timeOffset="7520.12">23750 17495 516 0,'0'0'0'0,"0"0"0"0,0 0 0 15,0 0 0-15,12 8 0 16,3 3 0-16,-3 6 0 0,5 6 0 16,5 12 0-16,1 12 0 15,-2 6 125-15,-3 3-125 16,-3 3 0-16,-5-6 0 0,-1-10 0 15,-1 15 0-15,-4-13 0 16,-3 2 0-16,-4 24 0 0,-6 1 0 16,0-17 0-16,-2 3 115 15,-7-4-115-15,-6-4 0 16,-6-5 0-16,-1 1 0 0,6-17 0 16,25-29 0-16,0 0 0 15,0 0 0-15</inkml:trace>
  <inkml:trace contextRef="#ctx0" brushRef="#br0" timeOffset="8172.15">21207 18149 244 0,'0'0'0'0,"0"0"0"16,0 0 0-16,0 0 0 16,0 0 0-16,0 0 0 15,-6 14 0-15,0 4 0 0,-2 5 0 16,-2 6 182-16,-5 14-182 15,-7 24 0-15,3-8 0 16,5-8 0-16,1 5 0 0,5-10 0 16,0 11 0-16,4-14 147 15,10-2-147-15,0 0 0 16,6-3 0-16,-3-11 0 0,3-1 0 16,6 6 0-16,-4-11 76 15,1-2-76-15,5 4 0 0,-7-11 0 16,-4-1 0-16,-9-11 0 15,0 0 0-15</inkml:trace>
  <inkml:trace contextRef="#ctx0" brushRef="#br0" timeOffset="17633.5">26832 15500 307 0,'-9'2'0'16,"-2"2"0"-1,0 5 0-15,-1 3 183 0,-1 0-183 0,-5 8 0 16,-2 2 0-16,-1 3 0 16,-2 7 0-1,1 8 0-15,2 8 0 0,3-1 0 16,8-1 118-16,5-7-118 0,3-2 0 16,1 13 0-16,5-13 0 0,2 2 0 15,0-2 0 1,5 0 0-16,5-5 0 0,-1-1 73 15,2-4-73-15,-4-10 0 16,3-7 0-16,-2 0 0 16,2-5 0-16,0-4 0 0,1-4-28 15,5-9 28-15,-8-1 0 0,-15 13 0 16,0 0 0 0</inkml:trace>
  <inkml:trace contextRef="#ctx0" brushRef="#br0" timeOffset="17906.09">27046 15602 498 0,'0'0'0'0,"0"0"0"15,6 13 0-15,2 5 0 16,-3 5 78-16,2 7-78 15,0 11 0-15,-2 8 0 16,-1 4 0-16,-3 3 0 0,-2-4 0 16,-1-15 0-16,-1 1 68 15,1-4-68-15,2-2 0 16,3-18 0-16,4-2 0 16,-2-4 0-16,1-4 0 0,2-4 0 15,1-7 0-15,-3-4-193 16,-6 11 193-16</inkml:trace>
  <inkml:trace contextRef="#ctx0" brushRef="#br0" timeOffset="18539.27">27409 15723 296 0,'0'0'0'0,"0"0"0"0,0 0 0 15,0 0 134-15,0 0-134 16,0 0 0-16,0 0 0 0,-12-3 0 15,1 3 0-15,-1 3 0 16,-2 2 0-16,0 3 0 16,0 5 0-16,4-2 0 0,-3 7 87 15,4-1-87 1,-1 6 0-16,1 1 0 0,1 2 0 16,4-4 0-16,3 0 0 0,2 1 59 15,4-4-59-15,4-2 0 16,1-3 0-16,1-5 0 15,2-4 0-15,-1-5 0 0,3-4 0 16,1-4 0 0,0-5 0-16,-1-5 0 0,0-1 7 15,7-8-7-15,-3-1 0 16,-1-4 0-16,-6 6 0 16,-2 1 0-16,-3 0 0 0,-6 7 0 15,0 7 0-15,-1 4 0 0,0 5 68 16,-1 2-68-1,-2 5 0-15,1 5 0 0,-2 6 0 16,0 3 0-16,0 3 0 16,0 1 0-16,-1 10 67 0,3 2-67 15,-1-2 0-15,3-7 0 16,4-2 0-16,2-1 0 0,5-4 0 0,0-8 0 16,2-7 0-16,0-4 0 15,1-6 0-15,3-6-215 16,-17 12 215-16</inkml:trace>
  <inkml:trace contextRef="#ctx0" brushRef="#br0" timeOffset="18967.7">27699 15728 490 0,'0'0'0'15,"0"0"0"-15,-1 14 110 0,-2 5-110 0,2 3 0 16,0 4 0-16,-2 0 0 0,0 2 0 15,1-6 0 1,1-2 0-16,-2-1 0 16,2-1 0-16,-1-5 49 0,2-6-49 15,3-7 0-15,1-7 0 0,2-4 0 32,2-6 0-32,2-2 0 0,-1-4 0 15,1 0 0-15,6-12 0 16,-5 12 28-16,0 0-28 0,0 6 0 15,-1 8 0-15,-3 5 0 16,-2 5 0-16,0 6 0 16,0 6 0-16,0 3 0 0,-2 5 0 15,1-1 46-15,-2 1-46 16,2 1 0-16,-1 1 0 0,1-3 0 16,3 0 0-16,5-5 0 15,-2-7-168-15,3-6 168 16,2-4 0-16,3-10 0 15,-5 2 0-15,-3 0 0 0,1-1 0 16,-2 2 0-16,29-35 0 16,-3 4-167-16,-35 40 167 15</inkml:trace>
  <inkml:trace contextRef="#ctx0" brushRef="#br0" timeOffset="19391.48">28095 15722 433 0,'0'0'0'0,"0"0"0"16,0 0 0-16,0 0 0 0,0 0 0 15,0 0 0-15,-14 1 105 16,1 2-105-16,-2 4 0 15,0 5 0-15,-1 4 0 16,3 0 0-16,-1 7 0 0,3-5 0 16,-3 6 0-16,3-4 58 15,8 0-58-15,0-2 0 16,2-5 0-16,2-3 0 0,3-5 0 16,2-5 0-16,2-4 10 0,0-3-10 15,1-6 0-15,0-3 0 16,0 0 0-16,-2-5 0 0,2 1 0 15,0 0 0-15,-1 1 25 16,-2 1-25-16,1 5 0 16,-1 4 0-16,-2 3 0 0,1 3 0 15,2 5 0-15,-2 2 50 16,1 6-50-16,1 3 0 16,-2 5 0-16,0 1 0 0,0 3 0 15,3 9 0-15,-2 1 0 16,0 0 0-16,0 1 52 0,-3-9-52 15,-1 3 0-15,-1-1 0 16,-1-2 0 0,-1 1 0-16,-2-1 0 0,-5-3 0 0,0-1 0 15,-4-10 0-15,0-1 0 16,1-6-128-16,-3-6 128 16,3-3 0-1,11 6 0-15,0 0 0 0</inkml:trace>
  <inkml:trace contextRef="#ctx0" brushRef="#br0" timeOffset="19745.75">28411 15302 302 0,'12'7'0'0,"4"0"0"0,4 6 0 16,4 4 165-16,5 7-165 0,0 9 0 15,-5 9 0-15,-6 4 0 16,-6 8 0 0,-6-3 0-16,-3 5 0 15,-6 5 0-15,-5-13 140 0,-3 18-140 16,0-15 0-16,0 1 0 15,-2-2 0-15,0 1 0 16,-1-2 0-16,0-3 0 0,-1-4 0 16,3-12-31-16,-1-12 31 15,13-18 0-15,0 0 0 16</inkml:trace>
  <inkml:trace contextRef="#ctx0" brushRef="#br0" timeOffset="20876.54">17923 15098 262 0,'-13'3'0'15,"-1"1"0"-15,0 3 160 16,1 1-160-16,-2 5 0 0,-8 9 0 15,-4 4 0-15,0 3 0 16,-3 10 0-16,-2 12 0 0,9-3 0 16,4 1 103-16,2 4-103 15,8-10 0-15,0 14 0 0,4-10 0 16,4 2 0-16,2-3 0 16,6-2 0-16,2-3 0 15,3-5 74-15,-1-17-74 0,0 2 0 16,3-3 0-16,1-7 0 15,-3-2 0-15,0 0 43 0,-2-3-43 16,2 0 0-16,-2-3 0 16,-1-1 0-16,1-4 0 15,-2-1 0-15,-3-1 0 0,-5 4 0 16,0 0 0-16</inkml:trace>
  <inkml:trace contextRef="#ctx0" brushRef="#br0" timeOffset="21240.05">17978 15120 417 0,'0'0'0'0,"0"0"0"0,0 0 0 0,2 17 0 16,-2 3 93-16,-2 3-93 16,0 8 0-16,-2 15 0 15,-4 21 0-15,-1-11 0 16,-2 1 0-16,-1-5 0 0,3-11 76 16,-1-1-76-1,0-1 0-15,1-3 0 16,4-9 0-16,3-9 0 0,4-4 0 0,-1-5 0 15,0-4 16-15,2-1-16 16,-1-4 0-16,2-3 0 16,0-3 0-16,-4 6 0 0,0 0 0 15,0 0 0-15,0 0 0 0</inkml:trace>
  <inkml:trace contextRef="#ctx0" brushRef="#br0" timeOffset="21603.94">18069 15326 446 0,'0'0'0'0,"0"0"0"16,0 0 0-16,-10 9 0 0,-3 3 0 15,-1 2 102 1,-1 4-102-16,-3 3 0 0,-6 7 0 16,-5 9 0-16,4-4 0 0,3-4 0 15,6-8 0 1,1 0 0-16,5-8 0 15,2-3 53-15,3-1-53 0,1-3 0 16,3-2 0-16,2 0 0 16,0-1 0-16,3-2 0 15,1 0 0-15,3 1 0 0,1-2 0 16,1 1 0-16,3-1 21 16,0 1-21-16,1 2 0 0,1-1 0 15,0 3 0-15,0 2 0 16,0 1 0-16,0-1 11 0,-3 0-11 15,1 0 0-15,-1 2 0 0,-3-1 0 16,-2 1 0 0,0-3 0-16,-3-2 0 0,-4-4-190 0,0 0 190 15</inkml:trace>
  <inkml:trace contextRef="#ctx0" brushRef="#br0" timeOffset="22062.47">18175 15337 353 0,'0'0'0'16,"0"0"0"-16,-11 7 0 0,1 2 0 15,0 4 0-15,-2 3 0 16,0 2 114-16,-3 2-114 16,1 3 0-16,1 3 0 0,1 0 0 15,4-6 0-15,0 10 0 16,6-9 0-16,0 3 63 0,8-4-63 16,-1-5 0-16,2-3 0 15,2-4 0-15,0-4 0 16,3-4 0-16,1-4 0 0,-2-3 26 15,3-6-26-15,-2-3 0 16,-1-1 0-16,0 0 0 16,-1-1 0-16,-4-1 0 0,0 1 0 15,-4-1 0-15,-2 4 66 16,-2 0-66-16,-1 3 0 16,-2 1 0-16,-2 2 0 0,0 2 0 15,0 2 0-15,0 1 0 16,1 2 0-16,1 2 0 0,1 2-187 15,4-2 187-15</inkml:trace>
  <inkml:trace contextRef="#ctx0" brushRef="#br0" timeOffset="22426.1">18308 15425 351 0,'0'0'0'0,"0"0"0"16,1 13 0-16,1 1 0 16,-2 2 0-16,-2-4 0 15,0 1 0-15,-2-1 0 16,1-3 0-16,0-3 90 0,-1-1-90 16,0-2 0-16,1-3 0 15,1 0 0-15,0-4 0 0,1-1 0 16,2-3 84-16,2-2-84 15,2-3 0-15,2-2 0 0,0-1 0 16,1 4 0-16,1-1 0 16,3-4 0-16,-1 5 51 0,3-2-51 15,-1 3 0-15,-1 1 0 16,0-1 0-16,1 1 0 16,3 1 0-16,-4 1 0 0,0 3 0 15,-2 0 0-15,-3 1-173 16,-7 4 173-16</inkml:trace>
  <inkml:trace contextRef="#ctx0" brushRef="#br0" timeOffset="22691.09">18563 15139 382 0,'0'0'0'0,"0"0"0"16,0 0 0-16,0 0 144 15,0 0-144-15,6 10 0 0,-4 6 0 0,-1-14 0 16,1 24 0-16,-2 11 0 16,1 11 0-16,0 2 73 15,-2-5-73-15,1-6 0 16,-1-8 0-16,-1-3 0 0,2-1 0 16,2-11 0-1,-1-5 0-15,0-2 17 0,2-1-17 16,-2-4 0-16,-1-4 0 0,0-3 0 15,0 3 0-15,0 0 0 16,0 0 0-16</inkml:trace>
  <inkml:trace contextRef="#ctx0" brushRef="#br0" timeOffset="22933.18">18511 15421 438 0,'0'0'0'16,"0"0"0"-1,0 0 106-15,10 0-106 0,2 2 0 16,1-2 0 0,2 1 0-16,0-1 0 0,5-3 0 0,-4 1 0 15,6-1 0 1,-4 1 0-16,4-3 71 16,-4 1-71-16,4-4 0 0,-6 3 0 0,2-3 0 15,-1 1 0-15,-17 7 0 16,0 0 0-16</inkml:trace>
  <inkml:trace contextRef="#ctx0" brushRef="#br0" timeOffset="23265.79">18968 14892 293 0,'0'0'0'0,"0"0"0"15,12 5 0-15,3 4 0 0,0 2 0 16,-2 8 0-16,-4-2 0 16,1 13 0-16,7 26 0 15,-7 4 0-15,-11-10 185 16,-2-15-185-16,-5 23 0 0,-1-2 0 15,0-11 0-15,1-1 0 0,-3-1 0 16,-11 24 129-16,3-19-129 16,-3-2 0-16,-12 17 0 15,8-17 0-15,-1-1 0 16,-1-2 0-16,28-43 0 0,0 0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8T10:20:18.2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1,'11'1,"0"0,0 1,0 1,0 0,17 7,24 7,4-9,-1-2,63-1,6 0,912 130,-918-121,1-5,169-10,-116-2,915 3,-895-14,-19 1,-31-1,-53 3,65-16,-102 16,58-5,-9 7,-61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8T10:20:20.1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1 141,'5'-3,"1"0,0 0,0 1,0-1,0 2,0-1,0 0,1 1,-1 1,1-1,-1 1,0 0,10 1,7-2,552-4,-321 8,305-34,-505 24,272-42,-252 36,146-5,78 21,-114 0,878-3,-893 14,-14-1,102 8,-213-16,-20-1,-1 0,45 17,-67-21,31 11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8T10:20:21.7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1 136,'861'3,"911"-7,-1160-42,-427 18,-107 14,158-8,-23 10,-6-1,-163 13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8T10:20:23.1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0 349,'8'-8,"1"2,-1-1,1 1,0 0,0 1,1 0,0 0,0 1,0 0,16-3,11 0,65-5,-29 5,602-74,-97 62,-205 16,83-50,48-1,-98 55,63-1,-438-3,0-1,55-15,-4 0,-46 13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F7F24-186B-4348-A7B7-86FFEA129679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E5870-CD3B-482D-ADD3-B52C242643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6811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https://nyheder.tv2.dk/live/business/2025-03-06-po</a:t>
            </a:r>
          </a:p>
          <a:p>
            <a:endParaRPr lang="da-DK" dirty="0"/>
          </a:p>
          <a:p>
            <a:pPr algn="l">
              <a:lnSpc>
                <a:spcPts val="2325"/>
              </a:lnSpc>
              <a:spcAft>
                <a:spcPts val="1575"/>
              </a:spcAft>
              <a:buNone/>
            </a:pPr>
            <a:r>
              <a:rPr lang="da-DK" b="0" i="0" dirty="0">
                <a:solidFill>
                  <a:srgbClr val="333333"/>
                </a:solidFill>
                <a:effectLst/>
                <a:latin typeface="Guardian Text Egyptian Web"/>
              </a:rPr>
              <a:t>I fjerde kvartal af 2024 faldt selskabets brevmængder isoleret set med 44 procent sammenlignet med den tilsvarende periode året før. Det viser årsregnskabet torsdag.</a:t>
            </a:r>
          </a:p>
          <a:p>
            <a:pPr algn="l">
              <a:lnSpc>
                <a:spcPts val="2325"/>
              </a:lnSpc>
              <a:spcAft>
                <a:spcPts val="1575"/>
              </a:spcAft>
            </a:pPr>
            <a:r>
              <a:rPr lang="da-DK" b="0" i="0" dirty="0">
                <a:solidFill>
                  <a:srgbClr val="333333"/>
                </a:solidFill>
                <a:effectLst/>
                <a:latin typeface="Guardian Text Egyptian Web"/>
              </a:rPr>
              <a:t>Det har været medvirkende til, at selskabets omsætning for hele 2024 er faldet med seks procent til 7,8 milliarder svenske kroner svarende til 5,1 milliard danske.</a:t>
            </a:r>
          </a:p>
          <a:p>
            <a:r>
              <a:rPr lang="da-DK" dirty="0" err="1"/>
              <a:t>stnord</a:t>
            </a:r>
            <a:r>
              <a:rPr lang="da-DK" dirty="0"/>
              <a:t>-dropper-brevomdeling-i-</a:t>
            </a:r>
            <a:r>
              <a:rPr lang="da-DK" dirty="0" err="1"/>
              <a:t>danmark</a:t>
            </a:r>
            <a:r>
              <a:rPr lang="da-DK" dirty="0"/>
              <a:t>/700-medarbejdere-vil-blive-tilbudt-nye-stillinger?entry=fcae1686-0ea9-4262-b6b6-6e2ce237e1bd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E5870-CD3B-482D-ADD3-B52C2426431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2518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E5870-CD3B-482D-ADD3-B52C2426431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7690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8B84EE-F5AC-ECFF-0249-3D57C9EA3D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876289F-A84F-F98C-11E9-163A2259F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9DB37B-1DF8-F560-3CF6-74CB67F4A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7CC792-B38B-A9CD-1C51-F60D1302C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E5BE20-C172-9745-4298-297692212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209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03705-8482-1C23-C66D-1A22EE86B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17C0DB-9457-DEDA-A913-AF7E59876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C777FE-5417-A69B-6093-426559205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F25E93-2F3E-1867-2785-B5F6CDA0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6068B4-8C26-41E4-9E64-649DAE392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730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71C5D4-98F4-D07E-206F-8E61FD24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533BF4-AC93-0C3A-63FF-7969D156C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ACC979-3B45-06AE-7736-6C32BB10B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5B5037-03E8-D529-0E98-DB84C4006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88C387-7ED4-523D-7083-F45D5BB6C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83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CB3A7-2BB7-0E19-A25D-F2AA66CEB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27F2D6-03B6-815A-539A-8E8E0312C0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2830F5-0B78-DD96-DC27-BB0102F32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948CF08-472C-7246-581E-6B16BCA36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045AA7-F7F9-0C94-3439-8683162B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303DCA1-70DD-7814-7854-6FF7BDCB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953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7898A-A887-63D4-EA85-F69E85726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B4C58D9-CE24-8965-D08A-B775140FF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5FB7D12-FCC9-CDF1-78CF-9C58B83C5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B6BA60A-3975-0BDB-1BAE-9DE3114ED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898D21E-3052-E155-8387-096287F2C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63DB592-4390-2BA5-84D7-E8A7CA9E4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09EC9A6-43B6-8F96-D7AE-098F3DC5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4513E58-B73E-7012-426D-9994A7FF6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162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8E6DC-7BB2-3246-0D98-1BA4E6009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9BA9801-1961-9F18-B2A8-EDDF64320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EB11771-E319-AF2D-1CC0-BEDC80B1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25155A3-E76A-11F6-9E5D-FDFE05C19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216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CEB941B-CB89-0C8D-45BF-32DA9CA5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6E57D27-7B56-CBD4-F6A2-3BCFA2ECC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D04354B-A70D-BF0E-17E1-F49CF2D5D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422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C1A450-1CD3-6E3B-5F94-3268AB415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F23547-B2C9-6A60-3B15-9DCF73ECC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EA9426-539A-C53A-AA22-AE96A76EA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6DA164-04EB-6132-3D86-05832C5DB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E93CFCA-7C90-1019-0CE7-388B829C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ADD46FD-4B32-1962-F61B-891032FF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236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60CCB2-E59E-6457-1DAC-876F497EC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F058E4F-9D3B-0147-4CE0-0B73DF7B48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BFB26D9-A597-6C58-7AF0-B9F1DC2A2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D00C732-136A-D630-B49E-D8794DDA1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9DEEC72-37B0-1D9C-1625-7DBCF8C9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FA112F-57FB-644F-DB55-10C9AF44B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067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A0ABCC-03E7-9FDD-B5BC-8BBCD2C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AFC032B-A75B-A0AC-E0DB-EE1148AD8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5039BB-E29E-12E7-C19F-464854B9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3E9AB9-1B49-3B58-C36C-15C18C2C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089CD7-6605-42E3-9569-89840E44A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921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D0CB95-D06D-DA2F-FCA2-94A5594B28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63416FA-F1EB-98BF-22C7-B30E3B215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D103D8-0688-BED7-9F73-808A705D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C96465-40D5-DBA6-AE0A-E6BF2DCD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A97DB1-A2E8-71EF-4A4D-3F1B5CBFF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369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CA16CF6-D868-CC2C-890A-9CB80ACF2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0B15724-2639-928C-A0E3-7A0F45446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B71A2E-B6AF-4DFA-CA43-9E938FF47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9176E4-9A63-47FE-B8C8-4F6E40A4DA2B}" type="datetimeFigureOut">
              <a:rPr lang="da-DK" smtClean="0"/>
              <a:t>26-03-2025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BD821C-3F21-5CF5-909F-38DAC3E30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1E9F4B-E87D-9589-BE34-10FC28299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BD88A0-C85C-40B7-A73C-7DD51DD2A9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566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11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1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11" Type="http://schemas.openxmlformats.org/officeDocument/2006/relationships/image" Target="../media/image9.png"/><Relationship Id="rId5" Type="http://schemas.openxmlformats.org/officeDocument/2006/relationships/customXml" Target="../ink/ink3.xml"/><Relationship Id="rId10" Type="http://schemas.openxmlformats.org/officeDocument/2006/relationships/image" Target="../media/image26.png"/><Relationship Id="rId4" Type="http://schemas.openxmlformats.org/officeDocument/2006/relationships/image" Target="../media/image230.png"/><Relationship Id="rId9" Type="http://schemas.openxmlformats.org/officeDocument/2006/relationships/customXml" Target="../ink/ink5.xml"/><Relationship Id="rId1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A06F542-719C-2DDD-6C5A-91AFAD902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r>
              <a:rPr lang="da-DK" sz="7200">
                <a:solidFill>
                  <a:schemeClr val="bg1"/>
                </a:solidFill>
              </a:rPr>
              <a:t>Organisation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E414D30-B962-6412-0C87-411481255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Forløb: Organisation og ledelse</a:t>
            </a:r>
          </a:p>
        </p:txBody>
      </p:sp>
    </p:spTree>
    <p:extLst>
      <p:ext uri="{BB962C8B-B14F-4D97-AF65-F5344CB8AC3E}">
        <p14:creationId xmlns:p14="http://schemas.microsoft.com/office/powerpoint/2010/main" val="115367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Føtex står foran en forvandling: - Det bliver en helt ny butik |  Ikast-BrandeNyt">
            <a:extLst>
              <a:ext uri="{FF2B5EF4-FFF2-40B4-BE49-F238E27FC236}">
                <a16:creationId xmlns:a16="http://schemas.microsoft.com/office/drawing/2014/main" id="{E9024996-1F4B-2DB5-6670-FD8642241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0" r="10694"/>
          <a:stretch/>
        </p:blipFill>
        <p:spPr bwMode="auto">
          <a:xfrm>
            <a:off x="-6" y="10"/>
            <a:ext cx="76427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40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F0A470-98F7-5744-9A1F-437B23CA9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>
            <a:normAutofit/>
          </a:bodyPr>
          <a:lstStyle/>
          <a:p>
            <a:r>
              <a:rPr lang="da-DK" sz="2400"/>
              <a:t>Hvad er en organisation?</a:t>
            </a:r>
          </a:p>
        </p:txBody>
      </p:sp>
      <p:pic>
        <p:nvPicPr>
          <p:cNvPr id="1026" name="Picture 2" descr="Strid om ord: Gymnasium langer ud efter opsigtsvækkende melding om fravær |  TV 2 Kosmopol">
            <a:extLst>
              <a:ext uri="{FF2B5EF4-FFF2-40B4-BE49-F238E27FC236}">
                <a16:creationId xmlns:a16="http://schemas.microsoft.com/office/drawing/2014/main" id="{B338B438-AD85-5167-30E4-5795084D0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" b="-1"/>
          <a:stretch/>
        </p:blipFill>
        <p:spPr bwMode="auto">
          <a:xfrm>
            <a:off x="7809454" y="1"/>
            <a:ext cx="4382546" cy="334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0EE3DD-E799-2614-7E8D-09CD6BD4A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2" y="4151376"/>
            <a:ext cx="3319272" cy="1920240"/>
          </a:xfrm>
        </p:spPr>
        <p:txBody>
          <a:bodyPr anchor="ctr">
            <a:normAutofit/>
          </a:bodyPr>
          <a:lstStyle/>
          <a:p>
            <a:r>
              <a:rPr lang="da-DK" sz="1600"/>
              <a:t>En social enhed</a:t>
            </a:r>
          </a:p>
          <a:p>
            <a:pPr lvl="1"/>
            <a:r>
              <a:rPr lang="da-DK" sz="1600"/>
              <a:t>Målorienteret </a:t>
            </a:r>
          </a:p>
          <a:p>
            <a:pPr lvl="1"/>
            <a:r>
              <a:rPr lang="da-DK" sz="1600"/>
              <a:t>Struktureret på en bestemt måde</a:t>
            </a:r>
          </a:p>
          <a:p>
            <a:pPr lvl="1"/>
            <a:r>
              <a:rPr lang="da-DK" sz="1600"/>
              <a:t>Udfører en koordineret aktivitet</a:t>
            </a:r>
          </a:p>
          <a:p>
            <a:pPr lvl="1"/>
            <a:r>
              <a:rPr lang="da-DK" sz="1600"/>
              <a:t>Koblet til omgivelserne</a:t>
            </a:r>
          </a:p>
        </p:txBody>
      </p:sp>
      <p:pic>
        <p:nvPicPr>
          <p:cNvPr id="1034" name="Picture 10" descr="Vidste du det?: Verdens travleste 7-Eleven ligger i København">
            <a:extLst>
              <a:ext uri="{FF2B5EF4-FFF2-40B4-BE49-F238E27FC236}">
                <a16:creationId xmlns:a16="http://schemas.microsoft.com/office/drawing/2014/main" id="{FC87E5E7-9C18-B6B4-D4D4-0E065D99D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r="16564" b="-1"/>
          <a:stretch/>
        </p:blipFill>
        <p:spPr bwMode="auto">
          <a:xfrm>
            <a:off x="7809462" y="3512354"/>
            <a:ext cx="4382545" cy="33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37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EE0AC4-BE82-57E0-79B8-CFB0CDC7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881026" cy="1322887"/>
          </a:xfrm>
        </p:spPr>
        <p:txBody>
          <a:bodyPr>
            <a:normAutofit/>
          </a:bodyPr>
          <a:lstStyle/>
          <a:p>
            <a:r>
              <a:rPr lang="da-DK" dirty="0"/>
              <a:t>Social struktur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96EDB5-D407-0B9B-FC1A-6EFC6A509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6573951" cy="3908585"/>
          </a:xfrm>
        </p:spPr>
        <p:txBody>
          <a:bodyPr>
            <a:normAutofit/>
          </a:bodyPr>
          <a:lstStyle/>
          <a:p>
            <a:r>
              <a:rPr lang="da-DK" sz="2000" b="0" i="0" dirty="0">
                <a:effectLst/>
                <a:latin typeface="Noto Sans" panose="020B0502040504020204" pitchFamily="34" charset="0"/>
              </a:rPr>
              <a:t>Sammen kan mennesker skabe noget, de ikke kunne skabe alene. </a:t>
            </a:r>
          </a:p>
          <a:p>
            <a:r>
              <a:rPr lang="da-DK" sz="2000" b="0" i="0" dirty="0">
                <a:effectLst/>
                <a:latin typeface="Noto Sans" panose="020B0502040504020204" pitchFamily="34" charset="0"/>
              </a:rPr>
              <a:t>Organisationen skal gøre </a:t>
            </a:r>
            <a:r>
              <a:rPr lang="da-DK" sz="2000" b="1" i="0" dirty="0">
                <a:effectLst/>
                <a:latin typeface="Noto Sans" panose="020B0502040504020204" pitchFamily="34" charset="0"/>
              </a:rPr>
              <a:t>koordinationen</a:t>
            </a:r>
            <a:r>
              <a:rPr lang="da-DK" sz="2000" b="0" i="0" dirty="0">
                <a:effectLst/>
                <a:latin typeface="Noto Sans" panose="020B0502040504020204" pitchFamily="34" charset="0"/>
              </a:rPr>
              <a:t> mest effektiv i forhold til organisationens </a:t>
            </a:r>
            <a:r>
              <a:rPr lang="da-DK" sz="2000" b="1" i="0" dirty="0">
                <a:effectLst/>
                <a:latin typeface="Noto Sans" panose="020B0502040504020204" pitchFamily="34" charset="0"/>
              </a:rPr>
              <a:t>mål</a:t>
            </a:r>
            <a:r>
              <a:rPr lang="da-DK" sz="2000" b="0" i="0" dirty="0">
                <a:effectLst/>
                <a:latin typeface="Noto Sans" panose="020B0502040504020204" pitchFamily="34" charset="0"/>
              </a:rPr>
              <a:t>. </a:t>
            </a:r>
            <a:br>
              <a:rPr lang="da-DK" sz="2000" b="0" i="0" dirty="0">
                <a:effectLst/>
                <a:latin typeface="Noto Sans" panose="020B0502040504020204" pitchFamily="34" charset="0"/>
              </a:rPr>
            </a:br>
            <a:endParaRPr lang="da-DK" sz="2000" b="0" i="0" dirty="0">
              <a:effectLst/>
              <a:latin typeface="Noto Sans" panose="020B0502040504020204" pitchFamily="34" charset="0"/>
            </a:endParaRPr>
          </a:p>
          <a:p>
            <a:r>
              <a:rPr lang="da-DK" sz="2000" b="0" i="0" dirty="0">
                <a:effectLst/>
                <a:latin typeface="Noto Sans" panose="020B0502040504020204" pitchFamily="34" charset="0"/>
              </a:rPr>
              <a:t>Kobling til omgivelserne: </a:t>
            </a:r>
          </a:p>
          <a:p>
            <a:pPr lvl="1"/>
            <a:r>
              <a:rPr lang="da-DK" sz="2000" b="0" i="0" dirty="0">
                <a:effectLst/>
                <a:latin typeface="Noto Sans" panose="020B0502040504020204" pitchFamily="34" charset="0"/>
              </a:rPr>
              <a:t>Via </a:t>
            </a:r>
            <a:r>
              <a:rPr lang="da-DK" sz="2000" b="1" i="0" dirty="0">
                <a:effectLst/>
                <a:latin typeface="Noto Sans" panose="020B0502040504020204" pitchFamily="34" charset="0"/>
              </a:rPr>
              <a:t>ressourcer til produktionen</a:t>
            </a:r>
            <a:r>
              <a:rPr lang="da-DK" sz="2000" b="0" i="0" dirty="0">
                <a:effectLst/>
                <a:latin typeface="Noto Sans" panose="020B0502040504020204" pitchFamily="34" charset="0"/>
              </a:rPr>
              <a:t>: </a:t>
            </a:r>
            <a:br>
              <a:rPr lang="da-DK" sz="2000" b="0" i="0" dirty="0">
                <a:effectLst/>
                <a:latin typeface="Noto Sans" panose="020B0502040504020204" pitchFamily="34" charset="0"/>
              </a:rPr>
            </a:br>
            <a:r>
              <a:rPr lang="da-DK" sz="2000" b="0" i="0" dirty="0">
                <a:effectLst/>
                <a:latin typeface="Noto Sans" panose="020B0502040504020204" pitchFamily="34" charset="0"/>
              </a:rPr>
              <a:t>medarbejdere, råvarer, offentlige tilskud og aktionærer</a:t>
            </a:r>
          </a:p>
          <a:p>
            <a:pPr lvl="1"/>
            <a:r>
              <a:rPr lang="da-DK" sz="2000" b="0" i="0" dirty="0">
                <a:effectLst/>
                <a:latin typeface="Noto Sans" panose="020B0502040504020204" pitchFamily="34" charset="0"/>
              </a:rPr>
              <a:t>Og via </a:t>
            </a:r>
            <a:r>
              <a:rPr lang="da-DK" sz="2000" b="1" i="0" dirty="0">
                <a:effectLst/>
                <a:latin typeface="Noto Sans" panose="020B0502040504020204" pitchFamily="34" charset="0"/>
              </a:rPr>
              <a:t>salg</a:t>
            </a:r>
            <a:r>
              <a:rPr lang="da-DK" sz="2000" b="0" i="0" dirty="0">
                <a:effectLst/>
                <a:latin typeface="Noto Sans" panose="020B0502040504020204" pitchFamily="34" charset="0"/>
              </a:rPr>
              <a:t> (vare eller ydelse)</a:t>
            </a:r>
            <a:endParaRPr lang="da-DK" sz="2000" dirty="0"/>
          </a:p>
        </p:txBody>
      </p:sp>
      <p:pic>
        <p:nvPicPr>
          <p:cNvPr id="5" name="Grafik 4" descr="Socialt netværk kontur">
            <a:extLst>
              <a:ext uri="{FF2B5EF4-FFF2-40B4-BE49-F238E27FC236}">
                <a16:creationId xmlns:a16="http://schemas.microsoft.com/office/drawing/2014/main" id="{1331E253-8D2C-7487-E933-78EAF21DE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5981" y="1990229"/>
            <a:ext cx="2906973" cy="290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D08B412-F580-51E6-5397-96D24B64F1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b="1035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DC7307-E50D-B31E-2F83-5C217C136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528481"/>
            <a:ext cx="4302868" cy="2900518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>
                <a:solidFill>
                  <a:srgbClr val="FFFFFF"/>
                </a:solidFill>
              </a:rPr>
              <a:t>Ændringer</a:t>
            </a:r>
            <a:r>
              <a:rPr lang="en-US" sz="4000" dirty="0">
                <a:solidFill>
                  <a:srgbClr val="FFFFFF"/>
                </a:solidFill>
              </a:rPr>
              <a:t> i </a:t>
            </a:r>
            <a:r>
              <a:rPr lang="en-US" sz="4000" dirty="0" err="1">
                <a:solidFill>
                  <a:srgbClr val="FFFFFF"/>
                </a:solidFill>
              </a:rPr>
              <a:t>o</a:t>
            </a:r>
            <a:r>
              <a:rPr lang="en-US" sz="4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rganisation</a:t>
            </a:r>
            <a:r>
              <a:rPr lang="en-US" sz="4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= </a:t>
            </a:r>
            <a:br>
              <a:rPr lang="en-US" sz="4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n-US" sz="4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et </a:t>
            </a:r>
            <a:r>
              <a:rPr lang="en-US" sz="4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strategisk</a:t>
            </a:r>
            <a:r>
              <a:rPr lang="en-US" sz="4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US" sz="4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n-US" sz="4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valg</a:t>
            </a:r>
            <a:r>
              <a:rPr lang="en-US" sz="4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endParaRPr lang="da-DK" sz="4000" dirty="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F90943-F0C2-B361-1656-B12161AEB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495906"/>
            <a:ext cx="2726987" cy="881541"/>
          </a:xfr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Mål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at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skabe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værdi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for </a:t>
            </a:r>
          </a:p>
          <a:p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ejerne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kunderne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lang="da-DK" sz="1800" dirty="0">
              <a:solidFill>
                <a:srgbClr val="FFFFFF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1A55DDD-102C-477C-E9B4-3D0D42A27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0690" y="2231027"/>
            <a:ext cx="4233054" cy="462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65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75DFF0-A227-7837-E002-D0115AB56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a-DK" sz="3400" dirty="0">
                <a:solidFill>
                  <a:srgbClr val="FFFFFF"/>
                </a:solidFill>
              </a:rPr>
              <a:t>Fem grundelementer i en organisation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6F8F731-5732-2F1E-64C4-A9E95177F5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79640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kstfelt 3">
            <a:extLst>
              <a:ext uri="{FF2B5EF4-FFF2-40B4-BE49-F238E27FC236}">
                <a16:creationId xmlns:a16="http://schemas.microsoft.com/office/drawing/2014/main" id="{EEA0558C-676B-5EA1-145C-F169AA9CB846}"/>
              </a:ext>
            </a:extLst>
          </p:cNvPr>
          <p:cNvSpPr txBox="1"/>
          <p:nvPr/>
        </p:nvSpPr>
        <p:spPr>
          <a:xfrm>
            <a:off x="10739336" y="6346514"/>
            <a:ext cx="1298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(Mintzberg)</a:t>
            </a:r>
          </a:p>
        </p:txBody>
      </p:sp>
    </p:spTree>
    <p:extLst>
      <p:ext uri="{BB962C8B-B14F-4D97-AF65-F5344CB8AC3E}">
        <p14:creationId xmlns:p14="http://schemas.microsoft.com/office/powerpoint/2010/main" val="1563550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45FCBE-95C4-52AB-A7FB-01A593502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dirty="0"/>
              <a:t>Det lærte vi sidst: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04366632-9334-D71B-B151-AF89EFAF4E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574462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361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87C053D-5804-CF6D-ABCB-F080D57DE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041" y="-77821"/>
            <a:ext cx="7776159" cy="7155918"/>
          </a:xfrm>
          <a:prstGeom prst="rect">
            <a:avLst/>
          </a:prstGeom>
        </p:spPr>
      </p:pic>
      <p:sp>
        <p:nvSpPr>
          <p:cNvPr id="6" name="Rektangel 5" descr="Tandhjul">
            <a:extLst>
              <a:ext uri="{FF2B5EF4-FFF2-40B4-BE49-F238E27FC236}">
                <a16:creationId xmlns:a16="http://schemas.microsoft.com/office/drawing/2014/main" id="{5F9FE2FF-1C18-7DEB-2CB6-D7F3E6C1B1E6}"/>
              </a:ext>
            </a:extLst>
          </p:cNvPr>
          <p:cNvSpPr/>
          <p:nvPr/>
        </p:nvSpPr>
        <p:spPr>
          <a:xfrm>
            <a:off x="5749045" y="-77821"/>
            <a:ext cx="1060315" cy="99222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7" name="Rektangel 6" descr="Periodisk graf med massiv udfyldning">
            <a:extLst>
              <a:ext uri="{FF2B5EF4-FFF2-40B4-BE49-F238E27FC236}">
                <a16:creationId xmlns:a16="http://schemas.microsoft.com/office/drawing/2014/main" id="{D168EF1A-DFCE-D45C-99E1-15F85E3F5A19}"/>
              </a:ext>
            </a:extLst>
          </p:cNvPr>
          <p:cNvSpPr/>
          <p:nvPr/>
        </p:nvSpPr>
        <p:spPr>
          <a:xfrm>
            <a:off x="8548134" y="-116733"/>
            <a:ext cx="1053066" cy="914401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58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>
            <a:extLst>
              <a:ext uri="{FF2B5EF4-FFF2-40B4-BE49-F238E27FC236}">
                <a16:creationId xmlns:a16="http://schemas.microsoft.com/office/drawing/2014/main" id="{E1F2ABD0-9C2B-ED67-44A0-AA074E24ADCC}"/>
              </a:ext>
            </a:extLst>
          </p:cNvPr>
          <p:cNvGrpSpPr/>
          <p:nvPr/>
        </p:nvGrpSpPr>
        <p:grpSpPr>
          <a:xfrm>
            <a:off x="6565079" y="3175524"/>
            <a:ext cx="2986235" cy="2426434"/>
            <a:chOff x="9102895" y="3825240"/>
            <a:chExt cx="2986235" cy="2426434"/>
          </a:xfrm>
        </p:grpSpPr>
        <p:pic>
          <p:nvPicPr>
            <p:cNvPr id="7" name="Picture 4" descr="Yellow post-it note - Backgroundsy">
              <a:extLst>
                <a:ext uri="{FF2B5EF4-FFF2-40B4-BE49-F238E27FC236}">
                  <a16:creationId xmlns:a16="http://schemas.microsoft.com/office/drawing/2014/main" id="{A771E263-755E-2EDC-384C-E43093BF96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81D6BA0B-218D-4756-E57E-85694149B819}"/>
                </a:ext>
              </a:extLst>
            </p:cNvPr>
            <p:cNvSpPr txBox="1"/>
            <p:nvPr/>
          </p:nvSpPr>
          <p:spPr>
            <a:xfrm rot="356783">
              <a:off x="9460230" y="4635341"/>
              <a:ext cx="2628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Medicin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AF1EE242-70C6-C72C-9BC2-2C6D1662E51D}"/>
              </a:ext>
            </a:extLst>
          </p:cNvPr>
          <p:cNvGrpSpPr/>
          <p:nvPr/>
        </p:nvGrpSpPr>
        <p:grpSpPr>
          <a:xfrm>
            <a:off x="3378215" y="3827584"/>
            <a:ext cx="2731771" cy="2426434"/>
            <a:chOff x="8614410" y="3825240"/>
            <a:chExt cx="2731771" cy="2426434"/>
          </a:xfrm>
        </p:grpSpPr>
        <p:pic>
          <p:nvPicPr>
            <p:cNvPr id="28" name="Picture 4" descr="Yellow post-it note - Backgroundsy">
              <a:extLst>
                <a:ext uri="{FF2B5EF4-FFF2-40B4-BE49-F238E27FC236}">
                  <a16:creationId xmlns:a16="http://schemas.microsoft.com/office/drawing/2014/main" id="{4668B90D-7CE5-65C8-5DAA-87035E4D64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kstfelt 28">
              <a:extLst>
                <a:ext uri="{FF2B5EF4-FFF2-40B4-BE49-F238E27FC236}">
                  <a16:creationId xmlns:a16="http://schemas.microsoft.com/office/drawing/2014/main" id="{E56EE7D8-AF46-B790-8642-55D388D5F96F}"/>
                </a:ext>
              </a:extLst>
            </p:cNvPr>
            <p:cNvSpPr txBox="1"/>
            <p:nvPr/>
          </p:nvSpPr>
          <p:spPr>
            <a:xfrm rot="356783">
              <a:off x="8614410" y="4635341"/>
              <a:ext cx="2628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200" dirty="0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Slik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D98154EC-ED95-A410-C5A2-0373634B9E70}"/>
              </a:ext>
            </a:extLst>
          </p:cNvPr>
          <p:cNvGrpSpPr/>
          <p:nvPr/>
        </p:nvGrpSpPr>
        <p:grpSpPr>
          <a:xfrm>
            <a:off x="354079" y="3680386"/>
            <a:ext cx="2628900" cy="2426434"/>
            <a:chOff x="8728710" y="3825240"/>
            <a:chExt cx="2628900" cy="2426434"/>
          </a:xfrm>
        </p:grpSpPr>
        <p:pic>
          <p:nvPicPr>
            <p:cNvPr id="31" name="Picture 4" descr="Yellow post-it note - Backgroundsy">
              <a:extLst>
                <a:ext uri="{FF2B5EF4-FFF2-40B4-BE49-F238E27FC236}">
                  <a16:creationId xmlns:a16="http://schemas.microsoft.com/office/drawing/2014/main" id="{40A7240C-AAF2-0E11-23D6-8E675061C9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kstfelt 31">
              <a:extLst>
                <a:ext uri="{FF2B5EF4-FFF2-40B4-BE49-F238E27FC236}">
                  <a16:creationId xmlns:a16="http://schemas.microsoft.com/office/drawing/2014/main" id="{45DA5863-9FAE-5E4A-3F52-7A57B5676A7B}"/>
                </a:ext>
              </a:extLst>
            </p:cNvPr>
            <p:cNvSpPr txBox="1"/>
            <p:nvPr/>
          </p:nvSpPr>
          <p:spPr>
            <a:xfrm rot="356783">
              <a:off x="8728710" y="4635341"/>
              <a:ext cx="2628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200" dirty="0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Øl</a:t>
              </a:r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AE1199F6-1D55-7C5B-1F7B-D0F1A6FBAEB9}"/>
              </a:ext>
            </a:extLst>
          </p:cNvPr>
          <p:cNvGrpSpPr/>
          <p:nvPr/>
        </p:nvGrpSpPr>
        <p:grpSpPr>
          <a:xfrm>
            <a:off x="9220450" y="3451384"/>
            <a:ext cx="2986235" cy="2426434"/>
            <a:chOff x="9102895" y="3825240"/>
            <a:chExt cx="2986235" cy="2426434"/>
          </a:xfrm>
        </p:grpSpPr>
        <p:pic>
          <p:nvPicPr>
            <p:cNvPr id="34" name="Picture 4" descr="Yellow post-it note - Backgroundsy">
              <a:extLst>
                <a:ext uri="{FF2B5EF4-FFF2-40B4-BE49-F238E27FC236}">
                  <a16:creationId xmlns:a16="http://schemas.microsoft.com/office/drawing/2014/main" id="{BEAC3CC7-FB17-C6FB-4AE5-436A770A0D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kstfelt 34">
              <a:extLst>
                <a:ext uri="{FF2B5EF4-FFF2-40B4-BE49-F238E27FC236}">
                  <a16:creationId xmlns:a16="http://schemas.microsoft.com/office/drawing/2014/main" id="{6A17E789-7B91-5F91-A1F2-DF47FB0FB3AD}"/>
                </a:ext>
              </a:extLst>
            </p:cNvPr>
            <p:cNvSpPr txBox="1"/>
            <p:nvPr/>
          </p:nvSpPr>
          <p:spPr>
            <a:xfrm rot="356783">
              <a:off x="9460230" y="4635341"/>
              <a:ext cx="2628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Dåsefisk</a:t>
              </a:r>
            </a:p>
          </p:txBody>
        </p: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ECB8E9F6-B879-5D78-5D1B-6EA743FBFC85}"/>
              </a:ext>
            </a:extLst>
          </p:cNvPr>
          <p:cNvGrpSpPr/>
          <p:nvPr/>
        </p:nvGrpSpPr>
        <p:grpSpPr>
          <a:xfrm>
            <a:off x="3101340" y="581048"/>
            <a:ext cx="2628900" cy="2426434"/>
            <a:chOff x="8785860" y="3825240"/>
            <a:chExt cx="2628900" cy="2426434"/>
          </a:xfrm>
        </p:grpSpPr>
        <p:pic>
          <p:nvPicPr>
            <p:cNvPr id="37" name="Picture 4" descr="Yellow post-it note - Backgroundsy">
              <a:extLst>
                <a:ext uri="{FF2B5EF4-FFF2-40B4-BE49-F238E27FC236}">
                  <a16:creationId xmlns:a16="http://schemas.microsoft.com/office/drawing/2014/main" id="{3340B219-4A97-E8CB-755D-AA25C95778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kstfelt 37">
              <a:extLst>
                <a:ext uri="{FF2B5EF4-FFF2-40B4-BE49-F238E27FC236}">
                  <a16:creationId xmlns:a16="http://schemas.microsoft.com/office/drawing/2014/main" id="{96E57F61-63DB-6A77-F48C-F01B7D716D36}"/>
                </a:ext>
              </a:extLst>
            </p:cNvPr>
            <p:cNvSpPr txBox="1"/>
            <p:nvPr/>
          </p:nvSpPr>
          <p:spPr>
            <a:xfrm rot="356783">
              <a:off x="8785860" y="4635341"/>
              <a:ext cx="2628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200" dirty="0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Tøj</a:t>
              </a:r>
            </a:p>
          </p:txBody>
        </p:sp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28712410-AA57-FFBD-F16B-D7EEC5951431}"/>
              </a:ext>
            </a:extLst>
          </p:cNvPr>
          <p:cNvGrpSpPr/>
          <p:nvPr/>
        </p:nvGrpSpPr>
        <p:grpSpPr>
          <a:xfrm>
            <a:off x="6897852" y="419025"/>
            <a:ext cx="2757635" cy="2426434"/>
            <a:chOff x="9102895" y="3825240"/>
            <a:chExt cx="2757635" cy="2426434"/>
          </a:xfrm>
        </p:grpSpPr>
        <p:pic>
          <p:nvPicPr>
            <p:cNvPr id="40" name="Picture 4" descr="Yellow post-it note - Backgroundsy">
              <a:extLst>
                <a:ext uri="{FF2B5EF4-FFF2-40B4-BE49-F238E27FC236}">
                  <a16:creationId xmlns:a16="http://schemas.microsoft.com/office/drawing/2014/main" id="{FD720054-32C5-82E7-0CE5-B4FA5FE5D3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kstfelt 40">
              <a:extLst>
                <a:ext uri="{FF2B5EF4-FFF2-40B4-BE49-F238E27FC236}">
                  <a16:creationId xmlns:a16="http://schemas.microsoft.com/office/drawing/2014/main" id="{BA7DADA9-A99D-D548-6209-F5F245D6D5FE}"/>
                </a:ext>
              </a:extLst>
            </p:cNvPr>
            <p:cNvSpPr txBox="1"/>
            <p:nvPr/>
          </p:nvSpPr>
          <p:spPr>
            <a:xfrm rot="356783">
              <a:off x="9231630" y="4635341"/>
              <a:ext cx="2628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Forsikring</a:t>
              </a:r>
            </a:p>
          </p:txBody>
        </p: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F3BC777D-0F41-79FF-C091-A2CA0E70CB18}"/>
              </a:ext>
            </a:extLst>
          </p:cNvPr>
          <p:cNvGrpSpPr/>
          <p:nvPr/>
        </p:nvGrpSpPr>
        <p:grpSpPr>
          <a:xfrm>
            <a:off x="9654789" y="190024"/>
            <a:ext cx="3111965" cy="2426434"/>
            <a:chOff x="9102895" y="3825240"/>
            <a:chExt cx="3111965" cy="2426434"/>
          </a:xfrm>
        </p:grpSpPr>
        <p:pic>
          <p:nvPicPr>
            <p:cNvPr id="43" name="Picture 4" descr="Yellow post-it note - Backgroundsy">
              <a:extLst>
                <a:ext uri="{FF2B5EF4-FFF2-40B4-BE49-F238E27FC236}">
                  <a16:creationId xmlns:a16="http://schemas.microsoft.com/office/drawing/2014/main" id="{39E89E19-F3CD-400D-170F-63584C6FED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kstfelt 43">
              <a:extLst>
                <a:ext uri="{FF2B5EF4-FFF2-40B4-BE49-F238E27FC236}">
                  <a16:creationId xmlns:a16="http://schemas.microsoft.com/office/drawing/2014/main" id="{8A22F9C3-E3C1-7918-CEB7-2BB213B33A1D}"/>
                </a:ext>
              </a:extLst>
            </p:cNvPr>
            <p:cNvSpPr txBox="1"/>
            <p:nvPr/>
          </p:nvSpPr>
          <p:spPr>
            <a:xfrm rot="356783">
              <a:off x="9585960" y="4635341"/>
              <a:ext cx="2628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Musik</a:t>
              </a:r>
            </a:p>
          </p:txBody>
        </p: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CBA90A90-2B84-1ABB-9229-E811D0D73FED}"/>
              </a:ext>
            </a:extLst>
          </p:cNvPr>
          <p:cNvGrpSpPr/>
          <p:nvPr/>
        </p:nvGrpSpPr>
        <p:grpSpPr>
          <a:xfrm>
            <a:off x="411729" y="190024"/>
            <a:ext cx="2677625" cy="2426434"/>
            <a:chOff x="9102895" y="3825240"/>
            <a:chExt cx="2677625" cy="2426434"/>
          </a:xfrm>
        </p:grpSpPr>
        <p:pic>
          <p:nvPicPr>
            <p:cNvPr id="46" name="Picture 4" descr="Yellow post-it note - Backgroundsy">
              <a:extLst>
                <a:ext uri="{FF2B5EF4-FFF2-40B4-BE49-F238E27FC236}">
                  <a16:creationId xmlns:a16="http://schemas.microsoft.com/office/drawing/2014/main" id="{FD5DE79D-FA2B-465A-6C66-66EAB02503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t="7261" r="19627" b="5481"/>
            <a:stretch/>
          </p:blipFill>
          <p:spPr bwMode="auto">
            <a:xfrm>
              <a:off x="9102895" y="3825240"/>
              <a:ext cx="2243286" cy="2426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kstfelt 46">
              <a:extLst>
                <a:ext uri="{FF2B5EF4-FFF2-40B4-BE49-F238E27FC236}">
                  <a16:creationId xmlns:a16="http://schemas.microsoft.com/office/drawing/2014/main" id="{3DC0760E-5F1A-9D84-815F-6FF48D62C05C}"/>
                </a:ext>
              </a:extLst>
            </p:cNvPr>
            <p:cNvSpPr txBox="1"/>
            <p:nvPr/>
          </p:nvSpPr>
          <p:spPr>
            <a:xfrm rot="356783">
              <a:off x="9151620" y="4389120"/>
              <a:ext cx="26289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 err="1"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Ungdoms-uddannelse</a:t>
              </a:r>
              <a:endParaRPr lang="da-DK" sz="3200" dirty="0">
                <a:latin typeface="Dreaming Outloud Pro" panose="020F0502020204030204" pitchFamily="66" charset="0"/>
                <a:cs typeface="Dreaming Outloud Pro" panose="020F050202020403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74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22648CB4-B07D-B1B3-6883-320F2C3A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9575">
            <a:off x="6617274" y="1504960"/>
            <a:ext cx="5367664" cy="2795287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FCD1D1-0DD8-9971-107F-B4218BCA4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2829330"/>
            <a:ext cx="6190412" cy="33444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b="1" dirty="0">
                <a:solidFill>
                  <a:schemeClr val="tx1">
                    <a:alpha val="80000"/>
                  </a:schemeClr>
                </a:solidFill>
              </a:rPr>
              <a:t>&gt;&gt; Inddel post </a:t>
            </a:r>
            <a:r>
              <a:rPr lang="da-DK" b="1" dirty="0" err="1">
                <a:solidFill>
                  <a:schemeClr val="tx1">
                    <a:alpha val="80000"/>
                  </a:schemeClr>
                </a:solidFill>
              </a:rPr>
              <a:t>its</a:t>
            </a:r>
            <a:r>
              <a:rPr lang="da-DK" b="1" dirty="0">
                <a:solidFill>
                  <a:schemeClr val="tx1">
                    <a:alpha val="80000"/>
                  </a:schemeClr>
                </a:solidFill>
              </a:rPr>
              <a:t> i to grupper</a:t>
            </a:r>
          </a:p>
          <a:p>
            <a:pPr marL="0" indent="0">
              <a:buNone/>
            </a:pPr>
            <a:endParaRPr lang="da-DK" b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2) Forhold jer så til, hvor lang en uddannelse man typisk skal have for at arbejde med de otte ting</a:t>
            </a:r>
            <a:br>
              <a:rPr lang="da-DK" dirty="0">
                <a:solidFill>
                  <a:schemeClr val="tx1">
                    <a:alpha val="80000"/>
                  </a:schemeClr>
                </a:solidFill>
              </a:rPr>
            </a:br>
            <a:endParaRPr lang="da-DK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chemeClr val="tx1">
                    <a:alpha val="80000"/>
                  </a:schemeClr>
                </a:solidFill>
              </a:rPr>
              <a:t>&gt;&gt; herudfra kan I lave fire grupper</a:t>
            </a:r>
          </a:p>
        </p:txBody>
      </p:sp>
      <p:cxnSp>
        <p:nvCxnSpPr>
          <p:cNvPr id="17" name="Lige pilforbindelse 16">
            <a:extLst>
              <a:ext uri="{FF2B5EF4-FFF2-40B4-BE49-F238E27FC236}">
                <a16:creationId xmlns:a16="http://schemas.microsoft.com/office/drawing/2014/main" id="{550D6FDE-6036-A00E-26B4-CF1ABDD25D53}"/>
              </a:ext>
            </a:extLst>
          </p:cNvPr>
          <p:cNvCxnSpPr>
            <a:cxnSpLocks/>
          </p:cNvCxnSpPr>
          <p:nvPr/>
        </p:nvCxnSpPr>
        <p:spPr>
          <a:xfrm>
            <a:off x="7558390" y="4880837"/>
            <a:ext cx="0" cy="17785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Lige pilforbindelse 19">
            <a:extLst>
              <a:ext uri="{FF2B5EF4-FFF2-40B4-BE49-F238E27FC236}">
                <a16:creationId xmlns:a16="http://schemas.microsoft.com/office/drawing/2014/main" id="{14F86D01-8B93-FE33-CBDE-2B4B99B3EC24}"/>
              </a:ext>
            </a:extLst>
          </p:cNvPr>
          <p:cNvCxnSpPr>
            <a:cxnSpLocks/>
          </p:cNvCxnSpPr>
          <p:nvPr/>
        </p:nvCxnSpPr>
        <p:spPr>
          <a:xfrm>
            <a:off x="6556444" y="5770123"/>
            <a:ext cx="204929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kstfelt 24">
            <a:extLst>
              <a:ext uri="{FF2B5EF4-FFF2-40B4-BE49-F238E27FC236}">
                <a16:creationId xmlns:a16="http://schemas.microsoft.com/office/drawing/2014/main" id="{10A944BC-E708-6FD0-A6D1-360110962EA3}"/>
              </a:ext>
            </a:extLst>
          </p:cNvPr>
          <p:cNvSpPr txBox="1"/>
          <p:nvPr/>
        </p:nvSpPr>
        <p:spPr>
          <a:xfrm>
            <a:off x="6994188" y="4682245"/>
            <a:ext cx="11256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Kundernes krav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BC18E384-EB63-1CFC-A7C2-500C79616FC5}"/>
              </a:ext>
            </a:extLst>
          </p:cNvPr>
          <p:cNvSpPr txBox="1"/>
          <p:nvPr/>
        </p:nvSpPr>
        <p:spPr>
          <a:xfrm>
            <a:off x="8605737" y="5595259"/>
            <a:ext cx="9621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 err="1"/>
              <a:t>Udd</a:t>
            </a:r>
            <a:r>
              <a:rPr lang="da-DK" sz="1100" dirty="0"/>
              <a:t>. længde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5A0279-16C7-8B12-7733-EC6B1C95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90"/>
            <a:ext cx="6155988" cy="1182927"/>
          </a:xfrm>
        </p:spPr>
        <p:txBody>
          <a:bodyPr anchor="b">
            <a:normAutofit fontScale="90000"/>
          </a:bodyPr>
          <a:lstStyle/>
          <a:p>
            <a:r>
              <a:rPr lang="da-DK" sz="3500" dirty="0"/>
              <a:t>1) Forandrer jeres krav/ønsker sig til disse ting sig hurtigt eller langsomt?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9558D0C9-2FE0-8379-AF30-7F481577F86B}"/>
                  </a:ext>
                </a:extLst>
              </p14:cNvPr>
              <p14:cNvContentPartPr/>
              <p14:nvPr/>
            </p14:nvContentPartPr>
            <p14:xfrm>
              <a:off x="6347520" y="4525200"/>
              <a:ext cx="3950280" cy="2295720"/>
            </p14:xfrm>
          </p:contentPart>
        </mc:Choice>
        <mc:Fallback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9558D0C9-2FE0-8379-AF30-7F481577F86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38160" y="4515840"/>
                <a:ext cx="3969000" cy="231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122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5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77ACB35E-59ED-7C0D-F31C-28592EFC1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714"/>
          <a:stretch/>
        </p:blipFill>
        <p:spPr>
          <a:xfrm>
            <a:off x="1437260" y="609177"/>
            <a:ext cx="9009759" cy="5696259"/>
          </a:xfrm>
          <a:prstGeom prst="rect">
            <a:avLst/>
          </a:prstGeom>
        </p:spPr>
      </p:pic>
      <p:sp>
        <p:nvSpPr>
          <p:cNvPr id="2" name="Rektangel 1" descr="Tandhjul">
            <a:extLst>
              <a:ext uri="{FF2B5EF4-FFF2-40B4-BE49-F238E27FC236}">
                <a16:creationId xmlns:a16="http://schemas.microsoft.com/office/drawing/2014/main" id="{053F1D7B-52F6-D408-B5FB-5EBC4CDDF693}"/>
              </a:ext>
            </a:extLst>
          </p:cNvPr>
          <p:cNvSpPr/>
          <p:nvPr/>
        </p:nvSpPr>
        <p:spPr>
          <a:xfrm>
            <a:off x="5320861" y="214009"/>
            <a:ext cx="1060315" cy="99222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Rektangel 2" descr="Periodisk graf med massiv udfyldning">
            <a:extLst>
              <a:ext uri="{FF2B5EF4-FFF2-40B4-BE49-F238E27FC236}">
                <a16:creationId xmlns:a16="http://schemas.microsoft.com/office/drawing/2014/main" id="{B2C5C13E-1393-22E2-0719-307ECADFAB55}"/>
              </a:ext>
            </a:extLst>
          </p:cNvPr>
          <p:cNvSpPr/>
          <p:nvPr/>
        </p:nvSpPr>
        <p:spPr>
          <a:xfrm>
            <a:off x="5320861" y="5563683"/>
            <a:ext cx="1053066" cy="914401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A652CD5-27E7-9153-9E9A-261E265DB392}"/>
              </a:ext>
            </a:extLst>
          </p:cNvPr>
          <p:cNvSpPr txBox="1"/>
          <p:nvPr/>
        </p:nvSpPr>
        <p:spPr>
          <a:xfrm>
            <a:off x="8434524" y="3571085"/>
            <a:ext cx="1689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(længere uddannelser)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A60EF072-67FE-CF7D-8413-E1D6C423D3BE}"/>
              </a:ext>
            </a:extLst>
          </p:cNvPr>
          <p:cNvSpPr txBox="1"/>
          <p:nvPr/>
        </p:nvSpPr>
        <p:spPr>
          <a:xfrm>
            <a:off x="1744981" y="3571085"/>
            <a:ext cx="16176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(kortere uddannelser)</a:t>
            </a:r>
          </a:p>
        </p:txBody>
      </p:sp>
    </p:spTree>
    <p:extLst>
      <p:ext uri="{BB962C8B-B14F-4D97-AF65-F5344CB8AC3E}">
        <p14:creationId xmlns:p14="http://schemas.microsoft.com/office/powerpoint/2010/main" val="2577309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5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, Font/skrifttype, skærmbillede&#10;&#10;Automatisk genereret beskrivelse">
            <a:extLst>
              <a:ext uri="{FF2B5EF4-FFF2-40B4-BE49-F238E27FC236}">
                <a16:creationId xmlns:a16="http://schemas.microsoft.com/office/drawing/2014/main" id="{58060C38-4F67-A2A3-CBBA-2F0F28FFE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6159" y="643467"/>
            <a:ext cx="7579681" cy="55710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42774A22-9D4D-FD63-23E1-BFE620F0318D}"/>
                  </a:ext>
                </a:extLst>
              </p14:cNvPr>
              <p14:cNvContentPartPr/>
              <p14:nvPr/>
            </p14:nvContentPartPr>
            <p14:xfrm>
              <a:off x="4133949" y="1721765"/>
              <a:ext cx="1570320" cy="79200"/>
            </p14:xfrm>
          </p:contentPart>
        </mc:Choice>
        <mc:Fallback xmlns=""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42774A22-9D4D-FD63-23E1-BFE620F031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80309" y="1614125"/>
                <a:ext cx="167796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75B75848-7BE8-44E1-DE07-C9F06033EE88}"/>
                  </a:ext>
                </a:extLst>
              </p14:cNvPr>
              <p14:cNvContentPartPr/>
              <p14:nvPr/>
            </p14:nvContentPartPr>
            <p14:xfrm>
              <a:off x="6585549" y="1680725"/>
              <a:ext cx="1619640" cy="5112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75B75848-7BE8-44E1-DE07-C9F06033EE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31909" y="1572725"/>
                <a:ext cx="17272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9BD8274B-A77C-565B-E142-3B5428CE4E4E}"/>
                  </a:ext>
                </a:extLst>
              </p14:cNvPr>
              <p14:cNvContentPartPr/>
              <p14:nvPr/>
            </p14:nvContentPartPr>
            <p14:xfrm>
              <a:off x="4153389" y="3550205"/>
              <a:ext cx="1515240" cy="50040"/>
            </p14:xfrm>
          </p:contentPart>
        </mc:Choice>
        <mc:Fallback xmlns=""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9BD8274B-A77C-565B-E142-3B5428CE4E4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99749" y="3442205"/>
                <a:ext cx="162288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Håndskrift 8">
                <a:extLst>
                  <a:ext uri="{FF2B5EF4-FFF2-40B4-BE49-F238E27FC236}">
                    <a16:creationId xmlns:a16="http://schemas.microsoft.com/office/drawing/2014/main" id="{B7581E77-3C91-8087-E9CE-4A2C24D24732}"/>
                  </a:ext>
                </a:extLst>
              </p14:cNvPr>
              <p14:cNvContentPartPr/>
              <p14:nvPr/>
            </p14:nvContentPartPr>
            <p14:xfrm>
              <a:off x="6702189" y="3571085"/>
              <a:ext cx="1460880" cy="126000"/>
            </p14:xfrm>
          </p:contentPart>
        </mc:Choice>
        <mc:Fallback xmlns="">
          <p:pic>
            <p:nvPicPr>
              <p:cNvPr id="9" name="Håndskrift 8">
                <a:extLst>
                  <a:ext uri="{FF2B5EF4-FFF2-40B4-BE49-F238E27FC236}">
                    <a16:creationId xmlns:a16="http://schemas.microsoft.com/office/drawing/2014/main" id="{B7581E77-3C91-8087-E9CE-4A2C24D2473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48189" y="3463085"/>
                <a:ext cx="1568520" cy="3416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ktangel 1" descr="Tandhjul">
            <a:extLst>
              <a:ext uri="{FF2B5EF4-FFF2-40B4-BE49-F238E27FC236}">
                <a16:creationId xmlns:a16="http://schemas.microsoft.com/office/drawing/2014/main" id="{B2AEAFF5-2D18-AF20-3C82-5BFE530A842F}"/>
              </a:ext>
            </a:extLst>
          </p:cNvPr>
          <p:cNvSpPr/>
          <p:nvPr/>
        </p:nvSpPr>
        <p:spPr>
          <a:xfrm>
            <a:off x="5641874" y="0"/>
            <a:ext cx="1060315" cy="992220"/>
          </a:xfrm>
          <a:prstGeom prst="rect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Rektangel 2" descr="Periodisk graf med massiv udfyldning">
            <a:extLst>
              <a:ext uri="{FF2B5EF4-FFF2-40B4-BE49-F238E27FC236}">
                <a16:creationId xmlns:a16="http://schemas.microsoft.com/office/drawing/2014/main" id="{1F6F4872-3F0C-B800-BD7A-DA1CE84463F1}"/>
              </a:ext>
            </a:extLst>
          </p:cNvPr>
          <p:cNvSpPr/>
          <p:nvPr/>
        </p:nvSpPr>
        <p:spPr>
          <a:xfrm>
            <a:off x="5466596" y="5581226"/>
            <a:ext cx="1053066" cy="914401"/>
          </a:xfrm>
          <a:prstGeom prst="rect">
            <a:avLst/>
          </a:pr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8274872-F6A9-02D3-F269-2E8D32BD8B04}"/>
              </a:ext>
            </a:extLst>
          </p:cNvPr>
          <p:cNvSpPr txBox="1"/>
          <p:nvPr/>
        </p:nvSpPr>
        <p:spPr>
          <a:xfrm>
            <a:off x="8434524" y="3571085"/>
            <a:ext cx="1689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(længere uddannelser)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4CE01E91-105B-7120-591D-85D43FE4285C}"/>
              </a:ext>
            </a:extLst>
          </p:cNvPr>
          <p:cNvSpPr txBox="1"/>
          <p:nvPr/>
        </p:nvSpPr>
        <p:spPr>
          <a:xfrm>
            <a:off x="2089648" y="3544173"/>
            <a:ext cx="16176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(kortere uddannelser)</a:t>
            </a:r>
          </a:p>
        </p:txBody>
      </p:sp>
    </p:spTree>
    <p:extLst>
      <p:ext uri="{BB962C8B-B14F-4D97-AF65-F5344CB8AC3E}">
        <p14:creationId xmlns:p14="http://schemas.microsoft.com/office/powerpoint/2010/main" val="2672119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4452C2-ACE4-6AF5-8912-BC4828A7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188" y="349112"/>
            <a:ext cx="7799242" cy="877729"/>
          </a:xfrm>
        </p:spPr>
        <p:txBody>
          <a:bodyPr anchor="ctr">
            <a:normAutofit fontScale="90000"/>
          </a:bodyPr>
          <a:lstStyle/>
          <a:p>
            <a:r>
              <a:rPr lang="da-DK" sz="4000" dirty="0">
                <a:solidFill>
                  <a:srgbClr val="FFFFFF"/>
                </a:solidFill>
              </a:rPr>
              <a:t>Skal virksomheden vælge en mekanisk eller organisk struktur?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D3863A24-5F4F-8AF3-138B-D7C75CAED3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69209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9769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410</Words>
  <Application>Microsoft Office PowerPoint</Application>
  <PresentationFormat>Widescreen</PresentationFormat>
  <Paragraphs>65</Paragraphs>
  <Slides>12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Dreaming Outloud Pro</vt:lpstr>
      <vt:lpstr>Guardian Text Egyptian Web</vt:lpstr>
      <vt:lpstr>Noto Sans</vt:lpstr>
      <vt:lpstr>Office-tema</vt:lpstr>
      <vt:lpstr>Organisation</vt:lpstr>
      <vt:lpstr>Hvad er en organisation?</vt:lpstr>
      <vt:lpstr>Social struktur</vt:lpstr>
      <vt:lpstr>Ændringer i organisation =  et strategisk  valg </vt:lpstr>
      <vt:lpstr>Fem grundelementer i en organisation</vt:lpstr>
      <vt:lpstr>Det lærte vi sidst:</vt:lpstr>
      <vt:lpstr>PowerPoint-præsentation</vt:lpstr>
      <vt:lpstr>PowerPoint-præsentation</vt:lpstr>
      <vt:lpstr>1) Forandrer jeres krav/ønsker sig til disse ting sig hurtigt eller langsomt? </vt:lpstr>
      <vt:lpstr>PowerPoint-præsentation</vt:lpstr>
      <vt:lpstr>PowerPoint-præsentation</vt:lpstr>
      <vt:lpstr>Skal virksomheden vælge en mekanisk eller organisk struktur?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</dc:title>
  <dc:creator>Line Bach Pedersen</dc:creator>
  <cp:lastModifiedBy>Line Bach Pedersen</cp:lastModifiedBy>
  <cp:revision>1</cp:revision>
  <dcterms:created xsi:type="dcterms:W3CDTF">2024-03-08T09:15:23Z</dcterms:created>
  <dcterms:modified xsi:type="dcterms:W3CDTF">2025-03-26T09:28:14Z</dcterms:modified>
</cp:coreProperties>
</file>