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488CB8-EEDB-494D-8B82-DC9D2A7B5B54}" v="8" dt="2024-09-17T12:53:51.9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 Jørgensen" userId="0ba1b0a15159641d" providerId="LiveId" clId="{CA488CB8-EEDB-494D-8B82-DC9D2A7B5B54}"/>
    <pc:docChg chg="modSld">
      <pc:chgData name="Jacob Jørgensen" userId="0ba1b0a15159641d" providerId="LiveId" clId="{CA488CB8-EEDB-494D-8B82-DC9D2A7B5B54}" dt="2024-09-17T12:53:51.997" v="9"/>
      <pc:docMkLst>
        <pc:docMk/>
      </pc:docMkLst>
      <pc:sldChg chg="modSp mod modAnim">
        <pc:chgData name="Jacob Jørgensen" userId="0ba1b0a15159641d" providerId="LiveId" clId="{CA488CB8-EEDB-494D-8B82-DC9D2A7B5B54}" dt="2024-09-17T12:53:11.820" v="2"/>
        <pc:sldMkLst>
          <pc:docMk/>
          <pc:sldMk cId="3577424542" sldId="257"/>
        </pc:sldMkLst>
        <pc:spChg chg="mod">
          <ac:chgData name="Jacob Jørgensen" userId="0ba1b0a15159641d" providerId="LiveId" clId="{CA488CB8-EEDB-494D-8B82-DC9D2A7B5B54}" dt="2024-09-17T12:52:24.364" v="1" actId="20577"/>
          <ac:spMkLst>
            <pc:docMk/>
            <pc:sldMk cId="3577424542" sldId="257"/>
            <ac:spMk id="3" creationId="{E124E618-41A5-8373-5F68-6AEEF1917140}"/>
          </ac:spMkLst>
        </pc:spChg>
      </pc:sldChg>
      <pc:sldChg chg="modAnim">
        <pc:chgData name="Jacob Jørgensen" userId="0ba1b0a15159641d" providerId="LiveId" clId="{CA488CB8-EEDB-494D-8B82-DC9D2A7B5B54}" dt="2024-09-17T12:53:38.366" v="5"/>
        <pc:sldMkLst>
          <pc:docMk/>
          <pc:sldMk cId="622420467" sldId="258"/>
        </pc:sldMkLst>
      </pc:sldChg>
      <pc:sldChg chg="modAnim">
        <pc:chgData name="Jacob Jørgensen" userId="0ba1b0a15159641d" providerId="LiveId" clId="{CA488CB8-EEDB-494D-8B82-DC9D2A7B5B54}" dt="2024-09-17T12:53:42.526" v="6"/>
        <pc:sldMkLst>
          <pc:docMk/>
          <pc:sldMk cId="3292743053" sldId="259"/>
        </pc:sldMkLst>
      </pc:sldChg>
      <pc:sldChg chg="modAnim">
        <pc:chgData name="Jacob Jørgensen" userId="0ba1b0a15159641d" providerId="LiveId" clId="{CA488CB8-EEDB-494D-8B82-DC9D2A7B5B54}" dt="2024-09-17T12:53:45.233" v="7"/>
        <pc:sldMkLst>
          <pc:docMk/>
          <pc:sldMk cId="2242065761" sldId="260"/>
        </pc:sldMkLst>
      </pc:sldChg>
      <pc:sldChg chg="modAnim">
        <pc:chgData name="Jacob Jørgensen" userId="0ba1b0a15159641d" providerId="LiveId" clId="{CA488CB8-EEDB-494D-8B82-DC9D2A7B5B54}" dt="2024-09-17T12:53:49.150" v="8"/>
        <pc:sldMkLst>
          <pc:docMk/>
          <pc:sldMk cId="2697701863" sldId="261"/>
        </pc:sldMkLst>
      </pc:sldChg>
      <pc:sldChg chg="modAnim">
        <pc:chgData name="Jacob Jørgensen" userId="0ba1b0a15159641d" providerId="LiveId" clId="{CA488CB8-EEDB-494D-8B82-DC9D2A7B5B54}" dt="2024-09-17T12:53:51.997" v="9"/>
        <pc:sldMkLst>
          <pc:docMk/>
          <pc:sldMk cId="1225183805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908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46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953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20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83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806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709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5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653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843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6522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60E4C7-47B8-4356-ABCA-CC9C79E2D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Vector background of vibrant colors splashing">
            <a:extLst>
              <a:ext uri="{FF2B5EF4-FFF2-40B4-BE49-F238E27FC236}">
                <a16:creationId xmlns:a16="http://schemas.microsoft.com/office/drawing/2014/main" id="{B833120D-43BB-E4CA-CB26-9566E255078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17298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898FA35-B55D-44B7-9A7D-57C57A4A6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1524000"/>
            <a:ext cx="9144000" cy="381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BCE0C-D66E-26B0-B4D9-687D0618A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2320213"/>
            <a:ext cx="6095999" cy="1317493"/>
          </a:xfrm>
        </p:spPr>
        <p:txBody>
          <a:bodyPr anchor="b">
            <a:normAutofit/>
          </a:bodyPr>
          <a:lstStyle/>
          <a:p>
            <a:pPr algn="ctr"/>
            <a:r>
              <a:rPr lang="da-DK" dirty="0"/>
              <a:t>Dialogtime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7CAE82-CA0C-92E0-3F2B-558B78CBFD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02654" y="4249360"/>
            <a:ext cx="6041346" cy="688369"/>
          </a:xfrm>
        </p:spPr>
        <p:txBody>
          <a:bodyPr>
            <a:normAutofit/>
          </a:bodyPr>
          <a:lstStyle/>
          <a:p>
            <a:pPr algn="ctr"/>
            <a:r>
              <a:rPr lang="da-DK" dirty="0"/>
              <a:t>Hvordan er den danske velfærd?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14C5C93-B9E9-4392-ADCF-ABF21209D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10422" y="396058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755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E9F8B3-8282-4A93-BBF8-3342538A7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2339FC-6F98-BF23-ACD1-5F5905301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>
            <a:normAutofit/>
          </a:bodyPr>
          <a:lstStyle/>
          <a:p>
            <a:r>
              <a:rPr lang="da-DK" dirty="0"/>
              <a:t>Tænkepausen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8EFA797-975B-41D8-BC96-56CDC2CFA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228600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4E618-41A5-8373-5F68-6AEEF1917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729554"/>
            <a:ext cx="8476434" cy="3359621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da-DK" sz="2000" b="1" dirty="0"/>
              <a:t>Synes du at skatten i Danmark er for høj? Hvorfor/hvorfor ikke?</a:t>
            </a:r>
          </a:p>
          <a:p>
            <a:pPr>
              <a:buFont typeface="+mj-lt"/>
              <a:buAutoNum type="arabicPeriod"/>
            </a:pPr>
            <a:endParaRPr lang="da-DK" sz="2000" dirty="0"/>
          </a:p>
          <a:p>
            <a:pPr>
              <a:buFont typeface="+mj-lt"/>
              <a:buAutoNum type="arabicPeriod"/>
            </a:pPr>
            <a:r>
              <a:rPr lang="da-DK" sz="2000" b="1" dirty="0"/>
              <a:t>Ville du gerne betale for din egen (eller dine børns) uddannelse (folkeskole, gymnasium, universitet), hvis det betød, at du ikke skulle betale en lige så høj skat?</a:t>
            </a:r>
          </a:p>
          <a:p>
            <a:pPr marL="0" indent="0">
              <a:buNone/>
            </a:pPr>
            <a:r>
              <a:rPr lang="da-DK" b="1" i="1" dirty="0"/>
              <a:t>- Hvis man lægger de forskellige uddannelsesniveauer sammen, ville det koste mellem ca. 420.000 og 1.185.000kr </a:t>
            </a:r>
            <a:r>
              <a:rPr lang="da-DK" b="1" i="1" u="sng" dirty="0"/>
              <a:t>pr. barn </a:t>
            </a:r>
            <a:r>
              <a:rPr lang="da-DK" b="1" i="1" dirty="0"/>
              <a:t>at gennemføre folkeskole, gymnasium og universitet i Danmark uden statslig finansiering.</a:t>
            </a:r>
            <a:endParaRPr lang="da-DK" b="1" dirty="0"/>
          </a:p>
          <a:p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357742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E9F8B3-8282-4A93-BBF8-3342538A7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2339FC-6F98-BF23-ACD1-5F5905301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>
            <a:normAutofit/>
          </a:bodyPr>
          <a:lstStyle/>
          <a:p>
            <a:r>
              <a:rPr lang="da-DK" dirty="0"/>
              <a:t>Jeg selv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8EFA797-975B-41D8-BC96-56CDC2CFA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228600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4E618-41A5-8373-5F68-6AEEF1917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729554"/>
            <a:ext cx="8476434" cy="3359621"/>
          </a:xfrm>
        </p:spPr>
        <p:txBody>
          <a:bodyPr>
            <a:normAutofit/>
          </a:bodyPr>
          <a:lstStyle/>
          <a:p>
            <a:r>
              <a:rPr lang="da-DK" sz="2800" b="1" dirty="0"/>
              <a:t>Hvor meget tænker du over "velfærden" i Danmark?</a:t>
            </a:r>
          </a:p>
          <a:p>
            <a:endParaRPr lang="da-DK" sz="2800" dirty="0"/>
          </a:p>
          <a:p>
            <a:r>
              <a:rPr lang="da-DK" sz="2800" b="1" dirty="0"/>
              <a:t>Kender du nogen, eller kan du komme i tanke om nogen, som har stor nytte af den danske velfærd?</a:t>
            </a:r>
            <a:endParaRPr lang="da-DK" sz="2800" dirty="0"/>
          </a:p>
          <a:p>
            <a:endParaRPr lang="da-DK" sz="2500" dirty="0"/>
          </a:p>
        </p:txBody>
      </p:sp>
    </p:spTree>
    <p:extLst>
      <p:ext uri="{BB962C8B-B14F-4D97-AF65-F5344CB8AC3E}">
        <p14:creationId xmlns:p14="http://schemas.microsoft.com/office/powerpoint/2010/main" val="6224204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E9F8B3-8282-4A93-BBF8-3342538A7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2339FC-6F98-BF23-ACD1-5F5905301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>
            <a:normAutofit/>
          </a:bodyPr>
          <a:lstStyle/>
          <a:p>
            <a:r>
              <a:rPr lang="da-DK" dirty="0"/>
              <a:t>Andre og andet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8EFA797-975B-41D8-BC96-56CDC2CFA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228600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4E618-41A5-8373-5F68-6AEEF1917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729554"/>
            <a:ext cx="8476434" cy="3359621"/>
          </a:xfrm>
        </p:spPr>
        <p:txBody>
          <a:bodyPr>
            <a:normAutofit/>
          </a:bodyPr>
          <a:lstStyle/>
          <a:p>
            <a:r>
              <a:rPr lang="da-DK" sz="2800" b="1" dirty="0"/>
              <a:t>Hvilken betydning har velfærd for os/for jer?</a:t>
            </a:r>
          </a:p>
          <a:p>
            <a:endParaRPr lang="da-DK" sz="2800" dirty="0"/>
          </a:p>
          <a:p>
            <a:r>
              <a:rPr lang="da-DK" sz="2800" b="1" dirty="0"/>
              <a:t>Gør velfærd en forskel for andre i Danmark?</a:t>
            </a:r>
            <a:endParaRPr lang="da-DK" sz="2800" dirty="0"/>
          </a:p>
          <a:p>
            <a:endParaRPr lang="da-DK" sz="2500" dirty="0"/>
          </a:p>
        </p:txBody>
      </p:sp>
    </p:spTree>
    <p:extLst>
      <p:ext uri="{BB962C8B-B14F-4D97-AF65-F5344CB8AC3E}">
        <p14:creationId xmlns:p14="http://schemas.microsoft.com/office/powerpoint/2010/main" val="32927430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E9F8B3-8282-4A93-BBF8-3342538A7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2339FC-6F98-BF23-ACD1-5F5905301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>
            <a:normAutofit/>
          </a:bodyPr>
          <a:lstStyle/>
          <a:p>
            <a:r>
              <a:rPr lang="da-DK" dirty="0"/>
              <a:t>Hvad synes du?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8EFA797-975B-41D8-BC96-56CDC2CFA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228600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4E618-41A5-8373-5F68-6AEEF1917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729554"/>
            <a:ext cx="8476434" cy="3359621"/>
          </a:xfrm>
        </p:spPr>
        <p:txBody>
          <a:bodyPr>
            <a:normAutofit/>
          </a:bodyPr>
          <a:lstStyle/>
          <a:p>
            <a:r>
              <a:rPr lang="da-DK" sz="2800" b="1" dirty="0"/>
              <a:t>Hvorfor har vi egentlig velfærd? Er det nødvendigt?</a:t>
            </a:r>
          </a:p>
          <a:p>
            <a:endParaRPr lang="da-DK" sz="2800" dirty="0"/>
          </a:p>
          <a:p>
            <a:r>
              <a:rPr lang="da-DK" sz="2800" b="1" dirty="0"/>
              <a:t>Burde vi have pligt til at hjælpe hinanden i Danmark?</a:t>
            </a:r>
            <a:endParaRPr lang="da-DK" sz="2800" dirty="0"/>
          </a:p>
          <a:p>
            <a:endParaRPr lang="da-DK" sz="2500" dirty="0"/>
          </a:p>
        </p:txBody>
      </p:sp>
    </p:spTree>
    <p:extLst>
      <p:ext uri="{BB962C8B-B14F-4D97-AF65-F5344CB8AC3E}">
        <p14:creationId xmlns:p14="http://schemas.microsoft.com/office/powerpoint/2010/main" val="22420657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E9F8B3-8282-4A93-BBF8-3342538A7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2339FC-6F98-BF23-ACD1-5F5905301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>
            <a:normAutofit/>
          </a:bodyPr>
          <a:lstStyle/>
          <a:p>
            <a:r>
              <a:rPr lang="da-DK" dirty="0"/>
              <a:t>Hvordan kan vi være sikre på at…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8EFA797-975B-41D8-BC96-56CDC2CFA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228600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4E618-41A5-8373-5F68-6AEEF1917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729554"/>
            <a:ext cx="8476434" cy="3359621"/>
          </a:xfrm>
        </p:spPr>
        <p:txBody>
          <a:bodyPr>
            <a:normAutofit/>
          </a:bodyPr>
          <a:lstStyle/>
          <a:p>
            <a:r>
              <a:rPr lang="da-DK" sz="2800" b="1" dirty="0"/>
              <a:t>Hvordan kan vi være sikre på at vores skat går til effektiv velfærd?</a:t>
            </a:r>
          </a:p>
          <a:p>
            <a:endParaRPr lang="da-DK" sz="2800" dirty="0"/>
          </a:p>
          <a:p>
            <a:r>
              <a:rPr lang="da-DK" sz="2800" b="1" dirty="0"/>
              <a:t>Hvad kan jeg gøre for at sikre mig at den velfærd vi har er så effektiv som muligt?</a:t>
            </a:r>
            <a:endParaRPr lang="da-DK" sz="2800" dirty="0"/>
          </a:p>
          <a:p>
            <a:endParaRPr lang="da-DK" sz="2500" dirty="0"/>
          </a:p>
        </p:txBody>
      </p:sp>
    </p:spTree>
    <p:extLst>
      <p:ext uri="{BB962C8B-B14F-4D97-AF65-F5344CB8AC3E}">
        <p14:creationId xmlns:p14="http://schemas.microsoft.com/office/powerpoint/2010/main" val="26977018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E9F8B3-8282-4A93-BBF8-3342538A7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2339FC-6F98-BF23-ACD1-5F5905301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>
            <a:normAutofit/>
          </a:bodyPr>
          <a:lstStyle/>
          <a:p>
            <a:r>
              <a:rPr lang="da-DK" dirty="0"/>
              <a:t>Afslutning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8EFA797-975B-41D8-BC96-56CDC2CFA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228600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4E618-41A5-8373-5F68-6AEEF1917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729554"/>
            <a:ext cx="8476434" cy="3359621"/>
          </a:xfrm>
        </p:spPr>
        <p:txBody>
          <a:bodyPr>
            <a:normAutofit fontScale="92500" lnSpcReduction="20000"/>
          </a:bodyPr>
          <a:lstStyle/>
          <a:p>
            <a:r>
              <a:rPr lang="da-DK" sz="2800" b="1" dirty="0"/>
              <a:t>Var den en god diskussion/dialog vi havde?</a:t>
            </a:r>
          </a:p>
          <a:p>
            <a:endParaRPr lang="da-DK" sz="2800" dirty="0"/>
          </a:p>
          <a:p>
            <a:r>
              <a:rPr lang="da-DK" sz="2800" b="1" dirty="0"/>
              <a:t>Fik alle de, der gerne ville sige noget sagt noget?</a:t>
            </a:r>
          </a:p>
          <a:p>
            <a:endParaRPr lang="da-DK" sz="2800" dirty="0"/>
          </a:p>
          <a:p>
            <a:r>
              <a:rPr lang="da-DK" sz="2800" b="1" dirty="0"/>
              <a:t>Fik de som ikke sagde noget/ikke sagde så meget noget ud af være med?</a:t>
            </a:r>
            <a:endParaRPr lang="da-DK" sz="2800" dirty="0"/>
          </a:p>
          <a:p>
            <a:endParaRPr lang="da-DK" sz="2500" dirty="0"/>
          </a:p>
        </p:txBody>
      </p:sp>
    </p:spTree>
    <p:extLst>
      <p:ext uri="{BB962C8B-B14F-4D97-AF65-F5344CB8AC3E}">
        <p14:creationId xmlns:p14="http://schemas.microsoft.com/office/powerpoint/2010/main" val="12251838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ortalVTI">
  <a:themeElements>
    <a:clrScheme name="AnalogousFromRegularSeedRightStep">
      <a:dk1>
        <a:srgbClr val="000000"/>
      </a:dk1>
      <a:lt1>
        <a:srgbClr val="FFFFFF"/>
      </a:lt1>
      <a:dk2>
        <a:srgbClr val="1C2732"/>
      </a:dk2>
      <a:lt2>
        <a:srgbClr val="F3F0F1"/>
      </a:lt2>
      <a:accent1>
        <a:srgbClr val="21B782"/>
      </a:accent1>
      <a:accent2>
        <a:srgbClr val="14B1BC"/>
      </a:accent2>
      <a:accent3>
        <a:srgbClr val="298CE7"/>
      </a:accent3>
      <a:accent4>
        <a:srgbClr val="2E40D9"/>
      </a:accent4>
      <a:accent5>
        <a:srgbClr val="6529E7"/>
      </a:accent5>
      <a:accent6>
        <a:srgbClr val="A217D5"/>
      </a:accent6>
      <a:hlink>
        <a:srgbClr val="BF3F6C"/>
      </a:hlink>
      <a:folHlink>
        <a:srgbClr val="7F7F7F"/>
      </a:folHlink>
    </a:clrScheme>
    <a:fontScheme name="Earth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0E0D5035-C7F2-4607-91F4-D5D5F886A15A}" vid="{EAFF3D8B-AC13-4E90-80A9-182200FBC86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255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Trade Gothic Next Cond</vt:lpstr>
      <vt:lpstr>Trade Gothic Next Light</vt:lpstr>
      <vt:lpstr>PortalVTI</vt:lpstr>
      <vt:lpstr>Dialogtime</vt:lpstr>
      <vt:lpstr>Tænkepausen</vt:lpstr>
      <vt:lpstr>Jeg selv</vt:lpstr>
      <vt:lpstr>Andre og andet</vt:lpstr>
      <vt:lpstr>Hvad synes du?</vt:lpstr>
      <vt:lpstr>Hvordan kan vi være sikre på at…</vt:lpstr>
      <vt:lpstr>Afslutning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Jacob Jørgensen</dc:creator>
  <cp:lastModifiedBy>Jacob Jørgensen</cp:lastModifiedBy>
  <cp:revision>1</cp:revision>
  <dcterms:created xsi:type="dcterms:W3CDTF">2024-09-17T12:43:43Z</dcterms:created>
  <dcterms:modified xsi:type="dcterms:W3CDTF">2024-09-17T12:53:56Z</dcterms:modified>
</cp:coreProperties>
</file>