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41DBCE-36BA-40DF-ABEA-E9168297A1BD}" v="17" dt="2024-09-30T17:01:48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4041DBCE-36BA-40DF-ABEA-E9168297A1BD}"/>
    <pc:docChg chg="custSel modSld">
      <pc:chgData name="Jacob Jørgensen" userId="0ba1b0a15159641d" providerId="LiveId" clId="{4041DBCE-36BA-40DF-ABEA-E9168297A1BD}" dt="2024-09-30T17:02:33.477" v="660" actId="14100"/>
      <pc:docMkLst>
        <pc:docMk/>
      </pc:docMkLst>
      <pc:sldChg chg="addSp delSp modSp mod modAnim">
        <pc:chgData name="Jacob Jørgensen" userId="0ba1b0a15159641d" providerId="LiveId" clId="{4041DBCE-36BA-40DF-ABEA-E9168297A1BD}" dt="2024-09-30T17:02:04.528" v="659" actId="1076"/>
        <pc:sldMkLst>
          <pc:docMk/>
          <pc:sldMk cId="1439281737" sldId="257"/>
        </pc:sldMkLst>
        <pc:spChg chg="mod">
          <ac:chgData name="Jacob Jørgensen" userId="0ba1b0a15159641d" providerId="LiveId" clId="{4041DBCE-36BA-40DF-ABEA-E9168297A1BD}" dt="2024-09-30T17:02:04.528" v="659" actId="1076"/>
          <ac:spMkLst>
            <pc:docMk/>
            <pc:sldMk cId="1439281737" sldId="257"/>
            <ac:spMk id="2" creationId="{6172E808-620F-BCD7-8AFD-D062E62518D9}"/>
          </ac:spMkLst>
        </pc:spChg>
        <pc:spChg chg="add mod">
          <ac:chgData name="Jacob Jørgensen" userId="0ba1b0a15159641d" providerId="LiveId" clId="{4041DBCE-36BA-40DF-ABEA-E9168297A1BD}" dt="2024-09-30T17:02:00.297" v="658" actId="1076"/>
          <ac:spMkLst>
            <pc:docMk/>
            <pc:sldMk cId="1439281737" sldId="257"/>
            <ac:spMk id="3" creationId="{3779EE01-F5F5-73E8-B43B-319D166517BC}"/>
          </ac:spMkLst>
        </pc:spChg>
        <pc:spChg chg="add del mod">
          <ac:chgData name="Jacob Jørgensen" userId="0ba1b0a15159641d" providerId="LiveId" clId="{4041DBCE-36BA-40DF-ABEA-E9168297A1BD}" dt="2024-09-30T17:01:03.611" v="648" actId="478"/>
          <ac:spMkLst>
            <pc:docMk/>
            <pc:sldMk cId="1439281737" sldId="257"/>
            <ac:spMk id="5" creationId="{7B68754F-2883-188A-57BD-40EB4945C15F}"/>
          </ac:spMkLst>
        </pc:spChg>
        <pc:spChg chg="del mod">
          <ac:chgData name="Jacob Jørgensen" userId="0ba1b0a15159641d" providerId="LiveId" clId="{4041DBCE-36BA-40DF-ABEA-E9168297A1BD}" dt="2024-09-30T17:01:57.153" v="657" actId="478"/>
          <ac:spMkLst>
            <pc:docMk/>
            <pc:sldMk cId="1439281737" sldId="257"/>
            <ac:spMk id="6" creationId="{F052F886-C63E-B3A4-27D8-079E2A1434B2}"/>
          </ac:spMkLst>
        </pc:spChg>
        <pc:picChg chg="del mod">
          <ac:chgData name="Jacob Jørgensen" userId="0ba1b0a15159641d" providerId="LiveId" clId="{4041DBCE-36BA-40DF-ABEA-E9168297A1BD}" dt="2024-09-30T17:00:59.523" v="647" actId="478"/>
          <ac:picMkLst>
            <pc:docMk/>
            <pc:sldMk cId="1439281737" sldId="257"/>
            <ac:picMk id="10" creationId="{78FCD9DC-9521-073E-672C-2B59620A46F7}"/>
          </ac:picMkLst>
        </pc:picChg>
      </pc:sldChg>
      <pc:sldChg chg="addSp modSp mod">
        <pc:chgData name="Jacob Jørgensen" userId="0ba1b0a15159641d" providerId="LiveId" clId="{4041DBCE-36BA-40DF-ABEA-E9168297A1BD}" dt="2024-09-30T17:02:33.477" v="660" actId="14100"/>
        <pc:sldMkLst>
          <pc:docMk/>
          <pc:sldMk cId="49496480" sldId="258"/>
        </pc:sldMkLst>
        <pc:spChg chg="add mod">
          <ac:chgData name="Jacob Jørgensen" userId="0ba1b0a15159641d" providerId="LiveId" clId="{4041DBCE-36BA-40DF-ABEA-E9168297A1BD}" dt="2024-09-30T17:01:51.200" v="656" actId="1076"/>
          <ac:spMkLst>
            <pc:docMk/>
            <pc:sldMk cId="49496480" sldId="258"/>
            <ac:spMk id="3" creationId="{94348D18-1303-D5B7-A053-288D0D4141C3}"/>
          </ac:spMkLst>
        </pc:spChg>
        <pc:picChg chg="mod">
          <ac:chgData name="Jacob Jørgensen" userId="0ba1b0a15159641d" providerId="LiveId" clId="{4041DBCE-36BA-40DF-ABEA-E9168297A1BD}" dt="2024-09-30T17:02:33.477" v="660" actId="14100"/>
          <ac:picMkLst>
            <pc:docMk/>
            <pc:sldMk cId="49496480" sldId="258"/>
            <ac:picMk id="4" creationId="{69FEAFA7-830E-B949-64F9-309D8F62E1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72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980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42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918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7671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767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5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60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6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842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809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14" r:id="rId6"/>
    <p:sldLayoutId id="2147483710" r:id="rId7"/>
    <p:sldLayoutId id="2147483711" r:id="rId8"/>
    <p:sldLayoutId id="2147483712" r:id="rId9"/>
    <p:sldLayoutId id="2147483713" r:id="rId10"/>
    <p:sldLayoutId id="214748371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Paint in motion from the bottom of the view">
            <a:extLst>
              <a:ext uri="{FF2B5EF4-FFF2-40B4-BE49-F238E27FC236}">
                <a16:creationId xmlns:a16="http://schemas.microsoft.com/office/drawing/2014/main" id="{3155C76D-7B81-6981-1B66-A5B3817C0DD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12769" r="-1" b="-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C41A0F-A68D-BD4D-E08B-BFFAD5044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9238" y="1145080"/>
            <a:ext cx="9090476" cy="2179601"/>
          </a:xfrm>
        </p:spPr>
        <p:txBody>
          <a:bodyPr anchor="b">
            <a:normAutofit/>
          </a:bodyPr>
          <a:lstStyle/>
          <a:p>
            <a:pPr algn="ctr"/>
            <a:r>
              <a:rPr lang="da-DK" dirty="0">
                <a:solidFill>
                  <a:srgbClr val="FFFFFF"/>
                </a:solidFill>
              </a:rPr>
              <a:t>2a</a:t>
            </a:r>
            <a:br>
              <a:rPr lang="da-DK" dirty="0">
                <a:solidFill>
                  <a:srgbClr val="FFFFFF"/>
                </a:solidFill>
              </a:rPr>
            </a:br>
            <a:r>
              <a:rPr lang="da-DK" dirty="0">
                <a:solidFill>
                  <a:srgbClr val="FFFFFF"/>
                </a:solidFill>
              </a:rPr>
              <a:t>Timen i dag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8A41A-019F-37C0-6BB5-EF587A973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9029" y="3774105"/>
            <a:ext cx="6190895" cy="1633040"/>
          </a:xfrm>
        </p:spPr>
        <p:txBody>
          <a:bodyPr anchor="t">
            <a:normAutofit/>
          </a:bodyPr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491506" y="-615180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08356" y="353329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5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27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516668"/>
            <a:ext cx="4187283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969850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8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98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2E808-620F-BCD7-8AFD-D062E6251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765" y="1074597"/>
            <a:ext cx="10077557" cy="626188"/>
          </a:xfrm>
        </p:spPr>
        <p:txBody>
          <a:bodyPr>
            <a:normAutofit fontScale="90000"/>
          </a:bodyPr>
          <a:lstStyle/>
          <a:p>
            <a:pPr algn="ctr"/>
            <a:r>
              <a:rPr lang="da-DK" dirty="0"/>
              <a:t>Feedbackøvelsen i dag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9EE01-F5F5-73E8-B43B-319D166517BC}"/>
              </a:ext>
            </a:extLst>
          </p:cNvPr>
          <p:cNvSpPr txBox="1"/>
          <p:nvPr/>
        </p:nvSpPr>
        <p:spPr>
          <a:xfrm>
            <a:off x="2420112" y="2310491"/>
            <a:ext cx="735177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900" b="1" i="1" dirty="0"/>
              <a:t>Målene for i dag:</a:t>
            </a:r>
          </a:p>
          <a:p>
            <a:endParaRPr lang="da-DK" sz="19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a-DK" sz="19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 skal blive bedre til at skrive genren ”diskussion” i samfundsfag.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da-DK" sz="19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a-DK" sz="1900" dirty="0">
                <a:ea typeface="MS Mincho" panose="02020609040205080304" pitchFamily="49" charset="-128"/>
                <a:cs typeface="Times New Roman" panose="02020603050405020304" pitchFamily="18" charset="0"/>
              </a:rPr>
              <a:t>Hertil skal I</a:t>
            </a:r>
            <a:r>
              <a:rPr lang="da-DK" sz="19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da-DK" sz="1900" dirty="0">
                <a:ea typeface="MS Mincho" panose="02020609040205080304" pitchFamily="49" charset="-128"/>
                <a:cs typeface="Times New Roman" panose="02020603050405020304" pitchFamily="18" charset="0"/>
              </a:rPr>
              <a:t>arbejde med at give formativ </a:t>
            </a:r>
            <a:r>
              <a:rPr lang="da-DK" sz="19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feedback – dvs. </a:t>
            </a:r>
            <a:r>
              <a:rPr lang="da-DK" sz="1900" dirty="0">
                <a:ea typeface="MS Mincho" panose="02020609040205080304" pitchFamily="49" charset="-128"/>
                <a:cs typeface="Times New Roman" panose="02020603050405020304" pitchFamily="18" charset="0"/>
              </a:rPr>
              <a:t>tænke over og give feedback som andre kan bruge til at blive bedre.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da-DK" sz="19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a-DK" sz="1900" dirty="0">
                <a:ea typeface="MS Mincho" panose="02020609040205080304" pitchFamily="49" charset="-128"/>
                <a:cs typeface="Times New Roman" panose="02020603050405020304" pitchFamily="18" charset="0"/>
              </a:rPr>
              <a:t>Jeres arbejde med jeres opgaver er er godt til at træne jeres viden om velfærdsstaterne.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da-DK" sz="19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da-DK" sz="19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Med lidt god vilje, får vi også tid til at tale om dagens lektie: </a:t>
            </a:r>
            <a:r>
              <a:rPr lang="da-DK" sz="1900" b="1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økonomiske makroteorier</a:t>
            </a:r>
            <a:endParaRPr lang="da-DK" sz="1900" b="1" i="1" dirty="0"/>
          </a:p>
        </p:txBody>
      </p:sp>
    </p:spTree>
    <p:extLst>
      <p:ext uri="{BB962C8B-B14F-4D97-AF65-F5344CB8AC3E}">
        <p14:creationId xmlns:p14="http://schemas.microsoft.com/office/powerpoint/2010/main" val="143928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43AFF-E3DA-C018-B061-2D8F0DEBC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Feedbacken’s</a:t>
            </a:r>
            <a:r>
              <a:rPr lang="da-DK" dirty="0"/>
              <a:t> to dele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69FEAFA7-830E-B949-64F9-309D8F62E1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36483" y="2229930"/>
            <a:ext cx="5600795" cy="397884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4348D18-1303-D5B7-A053-288D0D4141C3}"/>
              </a:ext>
            </a:extLst>
          </p:cNvPr>
          <p:cNvSpPr txBox="1"/>
          <p:nvPr/>
        </p:nvSpPr>
        <p:spPr>
          <a:xfrm>
            <a:off x="171258" y="2328779"/>
            <a:ext cx="40258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/>
              <a:t>Om lidt skal I:</a:t>
            </a:r>
          </a:p>
          <a:p>
            <a:endParaRPr lang="da-DK" sz="2000" dirty="0"/>
          </a:p>
          <a:p>
            <a:pPr marL="342900" indent="-342900">
              <a:buAutoNum type="alphaLcParenR"/>
            </a:pPr>
            <a:r>
              <a:rPr lang="da-DK" sz="2000" dirty="0"/>
              <a:t>Gå sammen i par – (jeg har lavet dem på forhånd).</a:t>
            </a:r>
          </a:p>
          <a:p>
            <a:pPr marL="342900" indent="-342900">
              <a:buAutoNum type="alphaLcParenR"/>
            </a:pPr>
            <a:endParaRPr lang="da-DK" sz="2000" dirty="0"/>
          </a:p>
          <a:p>
            <a:pPr marL="342900" indent="-342900">
              <a:buAutoNum type="alphaLcParenR"/>
            </a:pPr>
            <a:r>
              <a:rPr lang="da-DK" sz="2000" dirty="0"/>
              <a:t>Læse en anonym opgave i Google Drev.</a:t>
            </a:r>
          </a:p>
          <a:p>
            <a:pPr marL="342900" indent="-342900">
              <a:buAutoNum type="alphaLcParenR"/>
            </a:pPr>
            <a:endParaRPr lang="da-DK" sz="2000" dirty="0"/>
          </a:p>
          <a:p>
            <a:pPr marL="342900" indent="-342900">
              <a:buAutoNum type="alphaLcParenR"/>
            </a:pPr>
            <a:r>
              <a:rPr lang="da-DK" sz="2000" dirty="0" err="1"/>
              <a:t>Checke</a:t>
            </a:r>
            <a:r>
              <a:rPr lang="da-DK" sz="2000" dirty="0"/>
              <a:t>, hvor mange af succeskriterierne er opfyldt i opgaven.</a:t>
            </a:r>
          </a:p>
          <a:p>
            <a:pPr marL="342900" indent="-342900">
              <a:buAutoNum type="alphaLcParenR"/>
            </a:pPr>
            <a:endParaRPr lang="da-DK" sz="2000" dirty="0"/>
          </a:p>
          <a:p>
            <a:pPr marL="342900" indent="-342900">
              <a:buAutoNum type="alphaLcParenR"/>
            </a:pPr>
            <a:r>
              <a:rPr lang="da-DK" sz="2000" dirty="0"/>
              <a:t>Give konstruktiv og </a:t>
            </a:r>
            <a:r>
              <a:rPr lang="da-DK" sz="2000" i="1" u="sng" dirty="0"/>
              <a:t>empatisk</a:t>
            </a:r>
            <a:r>
              <a:rPr lang="da-DK" sz="2000" dirty="0"/>
              <a:t> feedback til eleven.</a:t>
            </a:r>
          </a:p>
        </p:txBody>
      </p:sp>
    </p:spTree>
    <p:extLst>
      <p:ext uri="{BB962C8B-B14F-4D97-AF65-F5344CB8AC3E}">
        <p14:creationId xmlns:p14="http://schemas.microsoft.com/office/powerpoint/2010/main" val="4949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CEC30-2D3B-76C6-83ED-7A2D2BC5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Feedbacken’s</a:t>
            </a:r>
            <a:r>
              <a:rPr lang="da-DK" dirty="0"/>
              <a:t> to dele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B4FB67-FF3F-4EDE-6D3E-9AEDD16397F0}"/>
              </a:ext>
            </a:extLst>
          </p:cNvPr>
          <p:cNvSpPr txBox="1"/>
          <p:nvPr/>
        </p:nvSpPr>
        <p:spPr>
          <a:xfrm>
            <a:off x="7629236" y="2631927"/>
            <a:ext cx="38150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Når I er færdige med at rette den anonyme opgave skal I præsentere hvad du fandt ud af i parret/gruppen:</a:t>
            </a:r>
          </a:p>
          <a:p>
            <a:endParaRPr lang="da-DK" dirty="0"/>
          </a:p>
          <a:p>
            <a:r>
              <a:rPr lang="da-DK" dirty="0"/>
              <a:t>Hvad gik godt?</a:t>
            </a:r>
          </a:p>
          <a:p>
            <a:r>
              <a:rPr lang="da-DK" dirty="0"/>
              <a:t>Hvad gik ikke så godt?</a:t>
            </a:r>
          </a:p>
          <a:p>
            <a:r>
              <a:rPr lang="da-DK" dirty="0"/>
              <a:t>Hvad har du anbefalet?</a:t>
            </a:r>
          </a:p>
          <a:p>
            <a:endParaRPr lang="da-DK" dirty="0"/>
          </a:p>
          <a:p>
            <a:r>
              <a:rPr lang="da-DK" b="1" i="1" dirty="0"/>
              <a:t>I har 30min til at rette fra vi begynder, så I skal arbejde effektivt og fokuseret.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C1A70E-DB36-02F2-4929-6A6F2F2E5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25" y="2411382"/>
            <a:ext cx="6296904" cy="41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9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1BD35-7D45-1247-748A-EB22793CC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jeg når jeg er færdige?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B8BCB-3D7E-64FB-F077-AA7BD0D2D29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25463" y="2522538"/>
            <a:ext cx="10077450" cy="2953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u="sng" dirty="0"/>
              <a:t>I skal lægge det udfyldte dokument ind i den samme opgave i Google Drev igen.</a:t>
            </a:r>
          </a:p>
          <a:p>
            <a:endParaRPr lang="da-DK" dirty="0"/>
          </a:p>
          <a:p>
            <a:r>
              <a:rPr lang="da-DK" dirty="0"/>
              <a:t>Jeg kigger på dem i løbet af ugen og I får jeres opgaver tilbage med feedback fra hinanden.</a:t>
            </a:r>
          </a:p>
          <a:p>
            <a:endParaRPr lang="da-DK" dirty="0"/>
          </a:p>
          <a:p>
            <a:r>
              <a:rPr lang="da-DK" dirty="0"/>
              <a:t>Jeg </a:t>
            </a:r>
            <a:r>
              <a:rPr lang="da-DK" dirty="0" err="1"/>
              <a:t>checker</a:t>
            </a:r>
            <a:r>
              <a:rPr lang="da-DK" dirty="0"/>
              <a:t> om feedbacken er ordentlig inden i får den igen.</a:t>
            </a:r>
          </a:p>
        </p:txBody>
      </p:sp>
    </p:spTree>
    <p:extLst>
      <p:ext uri="{BB962C8B-B14F-4D97-AF65-F5344CB8AC3E}">
        <p14:creationId xmlns:p14="http://schemas.microsoft.com/office/powerpoint/2010/main" val="2779584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4855-5747-5BA1-75E4-3C561120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jeg nu?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2AE30-E21B-BF34-6701-482C40362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98" y="2521885"/>
            <a:ext cx="6261030" cy="425213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arenR"/>
            </a:pPr>
            <a:r>
              <a:rPr lang="da-DK" dirty="0"/>
              <a:t>Jeres gruppenummer styrer hvilke opgaver, I skal arbejde med i Google Drev – </a:t>
            </a:r>
            <a:r>
              <a:rPr lang="da-DK" i="1" dirty="0"/>
              <a:t>Gruppe1 arbejder med fil nr. 1 osv.</a:t>
            </a:r>
          </a:p>
          <a:p>
            <a:pPr marL="457200" indent="-457200">
              <a:buAutoNum type="arabicParenR"/>
            </a:pPr>
            <a:r>
              <a:rPr lang="da-DK" dirty="0"/>
              <a:t>Del de anonyme opgaver i mellem jer</a:t>
            </a:r>
          </a:p>
          <a:p>
            <a:pPr marL="457200" indent="-457200">
              <a:buAutoNum type="arabicParenR"/>
            </a:pPr>
            <a:r>
              <a:rPr lang="da-DK" dirty="0"/>
              <a:t>Brug feedbackskemaet inde på Lectio på timen</a:t>
            </a:r>
          </a:p>
          <a:p>
            <a:pPr marL="457200" indent="-457200">
              <a:buAutoNum type="arabicParenR"/>
            </a:pPr>
            <a:r>
              <a:rPr lang="da-DK" dirty="0"/>
              <a:t>Når I har rettet færdigt, præsenter opgaven og jeres feedback for de andre.</a:t>
            </a:r>
          </a:p>
          <a:p>
            <a:r>
              <a:rPr lang="da-DK" sz="1400" dirty="0"/>
              <a:t>- Hav her fokus på: </a:t>
            </a:r>
          </a:p>
          <a:p>
            <a:r>
              <a:rPr lang="da-DK" sz="1400" dirty="0"/>
              <a:t>Hvad er gået godt for eleven?</a:t>
            </a:r>
          </a:p>
          <a:p>
            <a:r>
              <a:rPr lang="da-DK" sz="1400" dirty="0"/>
              <a:t>Hvad er ikke gået så godt for eleven?</a:t>
            </a:r>
          </a:p>
          <a:p>
            <a:r>
              <a:rPr lang="da-DK" sz="1400" dirty="0"/>
              <a:t>Hvad har du anbefalet?</a:t>
            </a:r>
          </a:p>
          <a:p>
            <a:endParaRPr lang="da-DK" dirty="0"/>
          </a:p>
          <a:p>
            <a:r>
              <a:rPr lang="da-DK" u="sng" dirty="0"/>
              <a:t>5) Når i færdige med at præsentere jeres opgave, uploader I jeres feedback inde på Google Drev i den samme opgave.</a:t>
            </a:r>
          </a:p>
          <a:p>
            <a:endParaRPr lang="da-D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8A79A4-A1D0-10C8-C661-BF7C427C2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954010"/>
            <a:ext cx="5933639" cy="425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3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97F24-7B5B-70E7-9F78-A800B8DF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Giv mig et ”Tweet” – skriv inde på elevfeedback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DC484-3D8B-13EC-C82E-384E52611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Under elevfeedback og på baggrund af pararbejdet, skal I individuelt skrive 2 linjer (ca. 140 ord) inde på </a:t>
            </a:r>
            <a:r>
              <a:rPr lang="da-DK" b="1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elevfeedback</a:t>
            </a:r>
            <a:r>
              <a:rPr lang="da-DK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i Lectio.</a:t>
            </a:r>
          </a:p>
          <a:p>
            <a:endParaRPr lang="da-DK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 skal skrive hvad du kunne se og høre har været sværest I de opgaver I arbejde med i jeres par/gruppe.</a:t>
            </a:r>
          </a:p>
          <a:p>
            <a:pPr marL="285750" indent="-285750">
              <a:buFontTx/>
              <a:buChar char="-"/>
            </a:pPr>
            <a:r>
              <a:rPr lang="da-DK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Jeg gør ”tråden” synlig så I alle kan se hvad I skriver.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3702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1F12A-3D5B-E9C9-CB65-07194A3D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Gennemgang af dagens lektie: </a:t>
            </a:r>
            <a:br>
              <a:rPr lang="da-DK" dirty="0"/>
            </a:br>
            <a:r>
              <a:rPr lang="da-DK" u="sng" dirty="0"/>
              <a:t>De økonomiske makroteorier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6F01A-A2D9-1E60-5CEB-EC2BAA460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15211184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442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MS Mincho</vt:lpstr>
      <vt:lpstr>Arial</vt:lpstr>
      <vt:lpstr>Avenir Next LT Pro</vt:lpstr>
      <vt:lpstr>Avenir Next LT Pro Light</vt:lpstr>
      <vt:lpstr>Georgia Pro Semibold</vt:lpstr>
      <vt:lpstr>Symbol</vt:lpstr>
      <vt:lpstr>RocaVTI</vt:lpstr>
      <vt:lpstr>2a Timen i dag</vt:lpstr>
      <vt:lpstr>Feedbackøvelsen i dag</vt:lpstr>
      <vt:lpstr>Feedbacken’s to dele</vt:lpstr>
      <vt:lpstr>Feedbacken’s to dele</vt:lpstr>
      <vt:lpstr>Hvad skal jeg når jeg er færdige?</vt:lpstr>
      <vt:lpstr>Hvad skal jeg nu?</vt:lpstr>
      <vt:lpstr>Giv mig et ”Tweet” – skriv inde på elevfeedback</vt:lpstr>
      <vt:lpstr>Gennemgang af dagens lektie:  De økonomiske makroteorier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2024-09-30T16:11:40Z</dcterms:created>
  <dcterms:modified xsi:type="dcterms:W3CDTF">2024-09-30T17:02:43Z</dcterms:modified>
</cp:coreProperties>
</file>