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63" r:id="rId5"/>
    <p:sldId id="264" r:id="rId6"/>
    <p:sldId id="266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94" y="4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761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036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610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263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100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6397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573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8750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011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3880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261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E91C05-5126-46B0-B9CA-26D2F5F5C7FF}" type="datetimeFigureOut">
              <a:rPr lang="da-DK" smtClean="0"/>
              <a:t>04-11-2024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EC767-EA3F-49A8-AC4F-2CAD414DAE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443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BE22E-A848-9352-3DFC-C766DF21CC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Aflevering 9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32F1B90-8B41-4189-1462-16F8D8EA85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7184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757BA9-9613-0D8A-1319-4141E43FF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Generelt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42144C-5F13-2FDB-9E8B-217DB2066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Opgaveopsætning skal være pæn</a:t>
            </a:r>
          </a:p>
          <a:p>
            <a:r>
              <a:rPr lang="da-DK" dirty="0"/>
              <a:t>Bilag og beregninger placeres ikke som det første i en opgave. </a:t>
            </a:r>
          </a:p>
        </p:txBody>
      </p:sp>
    </p:spTree>
    <p:extLst>
      <p:ext uri="{BB962C8B-B14F-4D97-AF65-F5344CB8AC3E}">
        <p14:creationId xmlns:p14="http://schemas.microsoft.com/office/powerpoint/2010/main" val="161765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CAE383-A19C-FCFD-AD08-FB922D28A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Delopgave C 2. undersøgelse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CFB9B44-3031-4B86-9F2C-706A6031CF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Huskeliste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BA6618-2EE6-02AF-E246-C798F05179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"/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Husk at få alle pointer med også at udviklingen over tid (Afstanden mellem drenge og piger forøges). 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"/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Husk en sammenfatning på både resultater og trivsel.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"/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 på med at teorien fylder for meget.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"/>
            </a:pPr>
            <a:r>
              <a:rPr lang="da-DK" sz="1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Socialisering og kønsforventninger er nok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"/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Husk procentpoint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"/>
            </a:pPr>
            <a:r>
              <a:rPr lang="da-DK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Alle bilag skal behandles men ikke nødvendigvis lige meget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"/>
            </a:pPr>
            <a:endParaRPr lang="da-DK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8F92C6C-19AC-BE68-A96C-BC40FEAEC9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a-DK" dirty="0"/>
              <a:t>Mulige emnesætninger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BB64E5B-D4D9-BFD7-2D21-4E0D17CE03D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sz="1800" dirty="0"/>
              <a:t>Piger trives dårligere end drenge i folkeskolen selvom de opnår bedre resultater.</a:t>
            </a:r>
          </a:p>
          <a:p>
            <a:pPr lvl="1"/>
            <a:r>
              <a:rPr lang="da-DK" sz="1400" dirty="0"/>
              <a:t>Forskellen øges fra 5-9. klasse </a:t>
            </a:r>
          </a:p>
          <a:p>
            <a:r>
              <a:rPr lang="da-DK" sz="1800" dirty="0"/>
              <a:t>Pigernes bedre resultater i folkeskolen reproduceres i resten af uddannelsessystemet. </a:t>
            </a:r>
          </a:p>
          <a:p>
            <a:r>
              <a:rPr lang="da-DK" sz="1800" dirty="0"/>
              <a:t>Resultatgabet mellem drenge og piger er vokset over tid.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1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7">
            <a:extLst>
              <a:ext uri="{FF2B5EF4-FFF2-40B4-BE49-F238E27FC236}">
                <a16:creationId xmlns:a16="http://schemas.microsoft.com/office/drawing/2014/main" id="{F0FAE728-C5A9-4B0F-B89E-F4BED8250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19">
            <a:extLst>
              <a:ext uri="{FF2B5EF4-FFF2-40B4-BE49-F238E27FC236}">
                <a16:creationId xmlns:a16="http://schemas.microsoft.com/office/drawing/2014/main" id="{F938B951-7EFC-40A2-B198-E73D39DFB3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E4506E-6A0E-49A0-BC31-8CADBFF3E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EED4D51-65BF-4AEE-B596-7CB61A70B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itel 6">
            <a:extLst>
              <a:ext uri="{FF2B5EF4-FFF2-40B4-BE49-F238E27FC236}">
                <a16:creationId xmlns:a16="http://schemas.microsoft.com/office/drawing/2014/main" id="{F1791D23-7AE1-327B-A120-3862CAD3E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147" y="366639"/>
            <a:ext cx="8317705" cy="675441"/>
          </a:xfr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 sz="2000" dirty="0" err="1"/>
              <a:t>Piger</a:t>
            </a:r>
            <a:r>
              <a:rPr lang="en-US" sz="2000" dirty="0"/>
              <a:t> </a:t>
            </a:r>
            <a:r>
              <a:rPr lang="en-US" sz="2000" dirty="0" err="1"/>
              <a:t>trives</a:t>
            </a:r>
            <a:r>
              <a:rPr lang="en-US" sz="2000" dirty="0"/>
              <a:t> </a:t>
            </a:r>
            <a:r>
              <a:rPr lang="en-US" sz="2000" dirty="0" err="1"/>
              <a:t>dårligere</a:t>
            </a:r>
            <a:r>
              <a:rPr lang="en-US" sz="2000" dirty="0"/>
              <a:t> end </a:t>
            </a:r>
            <a:r>
              <a:rPr lang="en-US" sz="2000" dirty="0" err="1"/>
              <a:t>drenge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folkeskolen</a:t>
            </a:r>
            <a:r>
              <a:rPr lang="en-US" sz="2000" dirty="0"/>
              <a:t> </a:t>
            </a:r>
            <a:r>
              <a:rPr lang="en-US" sz="2000" dirty="0" err="1"/>
              <a:t>selvom</a:t>
            </a:r>
            <a:r>
              <a:rPr lang="en-US" sz="2000" dirty="0"/>
              <a:t> de </a:t>
            </a:r>
            <a:r>
              <a:rPr lang="en-US" sz="2000" dirty="0" err="1"/>
              <a:t>opnår</a:t>
            </a:r>
            <a:r>
              <a:rPr lang="en-US" sz="2000" dirty="0"/>
              <a:t> </a:t>
            </a:r>
            <a:r>
              <a:rPr lang="en-US" sz="2000" dirty="0" err="1"/>
              <a:t>bedre</a:t>
            </a:r>
            <a:r>
              <a:rPr lang="en-US" sz="2000" dirty="0"/>
              <a:t> </a:t>
            </a:r>
            <a:r>
              <a:rPr lang="en-US" sz="2000" dirty="0" err="1"/>
              <a:t>resultater</a:t>
            </a:r>
            <a:r>
              <a:rPr lang="en-US" sz="2000" dirty="0"/>
              <a:t>.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E66059D6-8966-DBD6-16B2-AE4EEB516BB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13147" y="4067518"/>
            <a:ext cx="5670946" cy="2558841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B03F04FA-214A-FF72-11E8-AFA1005256B5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29520" y="1016212"/>
            <a:ext cx="4171994" cy="2732147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94120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C4E341-5167-9339-6AF5-30B020545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a-DK" sz="3200" dirty="0"/>
              <a:t>Pigernes bedre resultater i folkeskolen reproduceres i resten af uddannelsessystemet. </a:t>
            </a:r>
            <a:br>
              <a:rPr lang="da-DK" sz="3200" dirty="0"/>
            </a:br>
            <a:endParaRPr lang="da-DK" sz="3200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3CC43290-20DE-1BD7-CB7B-A6CEECE8C31E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79937" y="1374855"/>
            <a:ext cx="4269857" cy="2490750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DD379D6B-B813-43EE-363D-ECAF9B33E832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24548" y="4688868"/>
            <a:ext cx="5392511" cy="16477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F08477AF-E984-FE3D-A1AF-475753F8D51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999759" y="1297451"/>
            <a:ext cx="3938294" cy="2763803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E077C9E7-3C7F-EA45-B1F0-8470F223060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518212" y="4333923"/>
            <a:ext cx="3690019" cy="215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514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C4E341-5167-9339-6AF5-30B020545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3038"/>
            <a:ext cx="7886700" cy="1325563"/>
          </a:xfrm>
        </p:spPr>
        <p:txBody>
          <a:bodyPr>
            <a:noAutofit/>
          </a:bodyPr>
          <a:lstStyle/>
          <a:p>
            <a:r>
              <a:rPr lang="da-DK" sz="3200" dirty="0"/>
              <a:t>Resultatgabet mellem drenge og piger er vokset over tid. 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3CC43290-20DE-1BD7-CB7B-A6CEECE8C31E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79937" y="1374855"/>
            <a:ext cx="4269857" cy="2490750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DD379D6B-B813-43EE-363D-ECAF9B33E832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24548" y="4688868"/>
            <a:ext cx="5392511" cy="164771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F08477AF-E984-FE3D-A1AF-475753F8D51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999759" y="1297451"/>
            <a:ext cx="3938294" cy="2763803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E077C9E7-3C7F-EA45-B1F0-8470F223060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518212" y="4333923"/>
            <a:ext cx="3690019" cy="215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0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2F505A-0DD7-0D33-1239-DB183FCF3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Delopgave C 3: Notat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C443AE8-9E1F-38EE-5D04-6E83CD9772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Strategi 1: Fjern forventninger til køn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3BCE916-39CF-77D7-4936-3512B2C920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da-DK" dirty="0"/>
              <a:t>Tager udgangspunkt i c2 og flugter med det. Har strukturelt fokus</a:t>
            </a:r>
          </a:p>
          <a:p>
            <a:r>
              <a:rPr lang="da-DK" dirty="0"/>
              <a:t>Give eleverne mulighed for at skabe deres helt frie identitet på tværs af køn (Giddens)</a:t>
            </a:r>
          </a:p>
          <a:p>
            <a:r>
              <a:rPr lang="da-DK" dirty="0"/>
              <a:t>Tag udgangspunkt i at efteruddanne lærere.</a:t>
            </a:r>
          </a:p>
          <a:p>
            <a:pPr lvl="1"/>
            <a:r>
              <a:rPr lang="da-DK" dirty="0"/>
              <a:t>Begrund med Bourdieu og uddannelsessystemet som </a:t>
            </a:r>
            <a:r>
              <a:rPr lang="da-DK" dirty="0" err="1"/>
              <a:t>reproducent</a:t>
            </a:r>
            <a:r>
              <a:rPr lang="da-DK" dirty="0"/>
              <a:t> af samfundets normer og forventninger</a:t>
            </a:r>
          </a:p>
          <a:p>
            <a:pPr lvl="1"/>
            <a:r>
              <a:rPr lang="da-DK" dirty="0"/>
              <a:t>Forelå pensum til lærerne som fx Butler, patriarkats teori.</a:t>
            </a:r>
          </a:p>
          <a:p>
            <a:r>
              <a:rPr lang="da-DK" dirty="0"/>
              <a:t>Ulemper:.</a:t>
            </a:r>
          </a:p>
          <a:p>
            <a:pPr lvl="1"/>
            <a:r>
              <a:rPr lang="da-DK" dirty="0"/>
              <a:t> Kernevælgere vil synes den er for ”</a:t>
            </a:r>
            <a:r>
              <a:rPr lang="da-DK" dirty="0" err="1"/>
              <a:t>woke</a:t>
            </a:r>
            <a:r>
              <a:rPr lang="da-DK" dirty="0"/>
              <a:t>”,  </a:t>
            </a:r>
          </a:p>
          <a:p>
            <a:pPr lvl="1"/>
            <a:r>
              <a:rPr lang="da-DK" dirty="0"/>
              <a:t>det vil blive for stort brud med det eksisterende, elever med klassisk kønnet opdragelse bliver forvirrede og det kan svække de faglige resultater., </a:t>
            </a:r>
          </a:p>
          <a:p>
            <a:pPr lvl="1"/>
            <a:r>
              <a:rPr lang="da-DK" dirty="0"/>
              <a:t>kan ses som udtryk for symbolsk vold (Bourdieu), </a:t>
            </a:r>
          </a:p>
          <a:p>
            <a:pPr lvl="1"/>
            <a:r>
              <a:rPr lang="da-DK" dirty="0"/>
              <a:t>endnu et valg med udgangspunkt i refleksivitet fører til usikkerhed og mistrivsel (Giddens)</a:t>
            </a:r>
          </a:p>
          <a:p>
            <a:pPr lvl="1"/>
            <a:r>
              <a:rPr lang="da-DK" dirty="0"/>
              <a:t>Griber på kun ind i den sekundære socialisering</a:t>
            </a:r>
          </a:p>
          <a:p>
            <a:pPr lvl="1"/>
            <a:r>
              <a:rPr lang="da-DK" dirty="0"/>
              <a:t>Kan være </a:t>
            </a:r>
            <a:r>
              <a:rPr lang="da-DK"/>
              <a:t>svært kommunikere. </a:t>
            </a:r>
            <a:endParaRPr lang="da-DK" dirty="0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024B5D6-8527-3718-C735-C061FC547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Strategi 2: Stram op og tydeliggør konsekvenser ved ikke at følge med. 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5F807DD-A757-C6B5-A8A4-CD837E45CCE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47500" lnSpcReduction="20000"/>
          </a:bodyPr>
          <a:lstStyle/>
          <a:p>
            <a:r>
              <a:rPr lang="da-DK" dirty="0"/>
              <a:t>Tager udgangspunkt i aktøren og flugter med liberalt menneskesyn</a:t>
            </a:r>
          </a:p>
          <a:p>
            <a:r>
              <a:rPr lang="da-DK" dirty="0"/>
              <a:t>Skolen skal have fastere rammer</a:t>
            </a:r>
          </a:p>
          <a:p>
            <a:r>
              <a:rPr lang="da-DK" dirty="0"/>
              <a:t>Tidligere karakterer for at tydeliggøre om eleverne gør et ”godt”</a:t>
            </a:r>
          </a:p>
          <a:p>
            <a:r>
              <a:rPr lang="da-DK" dirty="0"/>
              <a:t>Fokus på konkrete færdigheder som regning, matematik, læsning og skrivning med stopprøver</a:t>
            </a:r>
          </a:p>
          <a:p>
            <a:pPr lvl="1"/>
            <a:r>
              <a:rPr lang="da-DK" dirty="0"/>
              <a:t>Ændre hvad der giver symbolsk kapital i folkeskolen. </a:t>
            </a:r>
          </a:p>
          <a:p>
            <a:r>
              <a:rPr lang="da-DK" dirty="0"/>
              <a:t>Godt for Venstres kernevælgere – nem at kommunikere</a:t>
            </a:r>
          </a:p>
          <a:p>
            <a:r>
              <a:rPr lang="da-DK" dirty="0"/>
              <a:t>Ulemper: </a:t>
            </a:r>
          </a:p>
          <a:p>
            <a:pPr lvl="1"/>
            <a:r>
              <a:rPr lang="da-DK" dirty="0"/>
              <a:t>Kan skabe mistrivsel, da de som ikke kan ikke vil opnå anerkendelse (Honneth)</a:t>
            </a:r>
          </a:p>
          <a:p>
            <a:pPr lvl="1"/>
            <a:r>
              <a:rPr lang="da-DK" dirty="0"/>
              <a:t>hvis man først er hægtet af kan det være svært at komme tilbage, </a:t>
            </a:r>
          </a:p>
          <a:p>
            <a:pPr lvl="1"/>
            <a:r>
              <a:rPr lang="da-DK" dirty="0"/>
              <a:t>vil møde modstand fra skolens lærere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60838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13195</TotalTime>
  <Words>411</Words>
  <Application>Microsoft Office PowerPoint</Application>
  <PresentationFormat>Skærmshow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Wingdings</vt:lpstr>
      <vt:lpstr>Office-tema</vt:lpstr>
      <vt:lpstr>Aflevering 9</vt:lpstr>
      <vt:lpstr>Generelt</vt:lpstr>
      <vt:lpstr>Delopgave C 2. undersøgelse</vt:lpstr>
      <vt:lpstr>Piger trives dårligere end drenge i folkeskolen selvom de opnår bedre resultater. </vt:lpstr>
      <vt:lpstr>Pigernes bedre resultater i folkeskolen reproduceres i resten af uddannelsessystemet.  </vt:lpstr>
      <vt:lpstr>Resultatgabet mellem drenge og piger er vokset over tid. </vt:lpstr>
      <vt:lpstr>Delopgave C 3: Notat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Lasse Christensen</dc:creator>
  <cp:lastModifiedBy>Lasse Christensen</cp:lastModifiedBy>
  <cp:revision>13</cp:revision>
  <dcterms:created xsi:type="dcterms:W3CDTF">2024-10-19T04:47:52Z</dcterms:created>
  <dcterms:modified xsi:type="dcterms:W3CDTF">2024-11-13T11:37:39Z</dcterms:modified>
</cp:coreProperties>
</file>