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61" r:id="rId3"/>
    <p:sldId id="259" r:id="rId4"/>
    <p:sldId id="257" r:id="rId5"/>
    <p:sldId id="258" r:id="rId6"/>
    <p:sldId id="260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62BFDA-1C37-4F77-AFEE-78F2610818E6}" v="1" dt="2025-08-04T07:56:16.2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Jørgensen" userId="0ba1b0a15159641d" providerId="LiveId" clId="{25C70D97-2A96-4C5C-BD09-C5020CAE1F5D}"/>
    <pc:docChg chg="custSel addSld modSld">
      <pc:chgData name="Jacob Jørgensen" userId="0ba1b0a15159641d" providerId="LiveId" clId="{25C70D97-2A96-4C5C-BD09-C5020CAE1F5D}" dt="2024-10-23T10:44:30.887" v="225"/>
      <pc:docMkLst>
        <pc:docMk/>
      </pc:docMkLst>
      <pc:sldChg chg="modSp mod">
        <pc:chgData name="Jacob Jørgensen" userId="0ba1b0a15159641d" providerId="LiveId" clId="{25C70D97-2A96-4C5C-BD09-C5020CAE1F5D}" dt="2024-10-23T09:09:27.504" v="188" actId="20577"/>
        <pc:sldMkLst>
          <pc:docMk/>
          <pc:sldMk cId="3415263347" sldId="258"/>
        </pc:sldMkLst>
      </pc:sldChg>
      <pc:sldChg chg="modSp new mod">
        <pc:chgData name="Jacob Jørgensen" userId="0ba1b0a15159641d" providerId="LiveId" clId="{25C70D97-2A96-4C5C-BD09-C5020CAE1F5D}" dt="2024-10-23T09:09:43.374" v="189" actId="20577"/>
        <pc:sldMkLst>
          <pc:docMk/>
          <pc:sldMk cId="3555836066" sldId="259"/>
        </pc:sldMkLst>
      </pc:sldChg>
      <pc:sldChg chg="modSp new mod modAnim">
        <pc:chgData name="Jacob Jørgensen" userId="0ba1b0a15159641d" providerId="LiveId" clId="{25C70D97-2A96-4C5C-BD09-C5020CAE1F5D}" dt="2024-10-23T10:44:30.887" v="225"/>
        <pc:sldMkLst>
          <pc:docMk/>
          <pc:sldMk cId="2790699329" sldId="260"/>
        </pc:sldMkLst>
      </pc:sldChg>
    </pc:docChg>
  </pc:docChgLst>
  <pc:docChgLst>
    <pc:chgData name="Jacob Jørgensen" userId="0ba1b0a15159641d" providerId="LiveId" clId="{A762BFDA-1C37-4F77-AFEE-78F2610818E6}"/>
    <pc:docChg chg="addSld modSld">
      <pc:chgData name="Jacob Jørgensen" userId="0ba1b0a15159641d" providerId="LiveId" clId="{A762BFDA-1C37-4F77-AFEE-78F2610818E6}" dt="2025-08-04T07:57:04.968" v="29" actId="113"/>
      <pc:docMkLst>
        <pc:docMk/>
      </pc:docMkLst>
      <pc:sldChg chg="modSp new mod">
        <pc:chgData name="Jacob Jørgensen" userId="0ba1b0a15159641d" providerId="LiveId" clId="{A762BFDA-1C37-4F77-AFEE-78F2610818E6}" dt="2025-08-04T07:57:04.968" v="29" actId="113"/>
        <pc:sldMkLst>
          <pc:docMk/>
          <pc:sldMk cId="1752011592" sldId="261"/>
        </pc:sldMkLst>
        <pc:spChg chg="mod">
          <ac:chgData name="Jacob Jørgensen" userId="0ba1b0a15159641d" providerId="LiveId" clId="{A762BFDA-1C37-4F77-AFEE-78F2610818E6}" dt="2025-08-04T07:56:14.771" v="21" actId="20577"/>
          <ac:spMkLst>
            <pc:docMk/>
            <pc:sldMk cId="1752011592" sldId="261"/>
            <ac:spMk id="2" creationId="{F264FEDB-12EE-9179-DA34-B90F21612AC9}"/>
          </ac:spMkLst>
        </pc:spChg>
        <pc:spChg chg="mod">
          <ac:chgData name="Jacob Jørgensen" userId="0ba1b0a15159641d" providerId="LiveId" clId="{A762BFDA-1C37-4F77-AFEE-78F2610818E6}" dt="2025-08-04T07:57:04.968" v="29" actId="113"/>
          <ac:spMkLst>
            <pc:docMk/>
            <pc:sldMk cId="1752011592" sldId="261"/>
            <ac:spMk id="3" creationId="{E57907E1-F683-4A90-733D-1BA151DF9F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57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8879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948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7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60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051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58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0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7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15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58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954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88" r:id="rId4"/>
    <p:sldLayoutId id="2147483689" r:id="rId5"/>
    <p:sldLayoutId id="2147483694" r:id="rId6"/>
    <p:sldLayoutId id="2147483690" r:id="rId7"/>
    <p:sldLayoutId id="2147483691" r:id="rId8"/>
    <p:sldLayoutId id="2147483692" r:id="rId9"/>
    <p:sldLayoutId id="2147483693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3AB9E1-499E-41EB-A74E-905920CCD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B04460-4001-ACEA-1FE9-1EB74CF64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601" y="4840264"/>
            <a:ext cx="8044280" cy="1215547"/>
          </a:xfrm>
        </p:spPr>
        <p:txBody>
          <a:bodyPr anchor="ctr">
            <a:normAutofit/>
          </a:bodyPr>
          <a:lstStyle/>
          <a:p>
            <a:r>
              <a:rPr lang="da-DK" dirty="0"/>
              <a:t>Intro til international politik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DDBE5-A2E5-0596-B2F9-1D775BB25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9720" y="4753342"/>
            <a:ext cx="2519973" cy="1389390"/>
          </a:xfrm>
        </p:spPr>
        <p:txBody>
          <a:bodyPr anchor="ctr">
            <a:normAutofit/>
          </a:bodyPr>
          <a:lstStyle/>
          <a:p>
            <a:r>
              <a:rPr lang="da-DK" dirty="0"/>
              <a:t>IP og ‘Hvor starter 3. verdenskrig?’</a:t>
            </a:r>
          </a:p>
        </p:txBody>
      </p:sp>
      <p:pic>
        <p:nvPicPr>
          <p:cNvPr id="4" name="Picture 3" descr="Sphere of mesh and nodes">
            <a:extLst>
              <a:ext uri="{FF2B5EF4-FFF2-40B4-BE49-F238E27FC236}">
                <a16:creationId xmlns:a16="http://schemas.microsoft.com/office/drawing/2014/main" id="{C668E3EC-E4C2-BF20-514D-8BB0632386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087" b="37733"/>
          <a:stretch/>
        </p:blipFill>
        <p:spPr>
          <a:xfrm>
            <a:off x="-6781" y="1"/>
            <a:ext cx="12198782" cy="4042122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EEA40C4-6B9E-4B9E-8CDF-A0C572462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A54810C-5CC0-45D3-BD8F-C4407F92F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7300" y="4610607"/>
            <a:ext cx="0" cy="1674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458AAC-F667-498F-A263-A8C7AB4FC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840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FEDB-12EE-9179-DA34-B90F21612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læringsmål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907E1-F683-4A90-733D-1BA151DF9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I skal vide, hvad emnet international politik dækker over.</a:t>
            </a:r>
          </a:p>
          <a:p>
            <a:endParaRPr lang="da-DK" b="1" dirty="0"/>
          </a:p>
          <a:p>
            <a:r>
              <a:rPr lang="da-DK" b="1" dirty="0"/>
              <a:t>I skal have indledende kendskab til IP-begreberne realismen og liberalismen (via klassisk realisme og klassisk liberalisme).</a:t>
            </a:r>
          </a:p>
          <a:p>
            <a:endParaRPr lang="da-DK" b="1" dirty="0"/>
          </a:p>
          <a:p>
            <a:r>
              <a:rPr lang="da-DK" b="1" dirty="0"/>
              <a:t>I skal have reflekteret over hvorfor vi studerer IP.</a:t>
            </a:r>
          </a:p>
        </p:txBody>
      </p:sp>
    </p:spTree>
    <p:extLst>
      <p:ext uri="{BB962C8B-B14F-4D97-AF65-F5344CB8AC3E}">
        <p14:creationId xmlns:p14="http://schemas.microsoft.com/office/powerpoint/2010/main" val="1752011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B95E5-59DC-FF50-A617-8357B9205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Clement: ‘Hvor starter 3. Verdenskrig?’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125B0-6F9F-8BCE-E620-4D3C11BB9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Udsendelse fra 2020, på DR2 – kan tilgås via MitCFU.dk via bibliotekslån.</a:t>
            </a:r>
          </a:p>
        </p:txBody>
      </p:sp>
    </p:spTree>
    <p:extLst>
      <p:ext uri="{BB962C8B-B14F-4D97-AF65-F5344CB8AC3E}">
        <p14:creationId xmlns:p14="http://schemas.microsoft.com/office/powerpoint/2010/main" val="3555836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DE988-376F-9A79-5F4B-B2427C69E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‘Hvor starter 3. Verdenskrig?’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94685-23C3-C921-E64E-9FE421925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2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Hvorfor sker der de ting i verden som Clement beskriver? </a:t>
            </a:r>
          </a:p>
          <a:p>
            <a:pPr algn="ctr"/>
            <a:endParaRPr lang="da-DK" sz="22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a-DK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Det er det som viden om IP vil kunne give os nogle svar på. </a:t>
            </a:r>
          </a:p>
          <a:p>
            <a:pPr marL="0" indent="0" algn="ctr">
              <a:buNone/>
            </a:pPr>
            <a:r>
              <a:rPr lang="da-DK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 det vil I blive i stand til at kunne analysere og beskrive, hvorfor der sker de ting som Clement beskriver i udsendelsen.</a:t>
            </a:r>
          </a:p>
          <a:p>
            <a:pPr marL="0" indent="0" algn="ctr">
              <a:buNone/>
            </a:pPr>
            <a:endParaRPr lang="da-DK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a-DK" sz="3000" b="1" u="sng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Empati</a:t>
            </a:r>
            <a:r>
              <a:rPr lang="da-DK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(ikke det samme som </a:t>
            </a:r>
            <a:r>
              <a:rPr lang="da-DK" sz="2200" i="1" u="sng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sympati</a:t>
            </a:r>
            <a:r>
              <a:rPr lang="da-DK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da-DK" sz="2200" dirty="0">
              <a:latin typeface="+mj-lt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CE5E061-AE81-0D6A-E958-0220C9DFF33E}"/>
              </a:ext>
            </a:extLst>
          </p:cNvPr>
          <p:cNvSpPr/>
          <p:nvPr/>
        </p:nvSpPr>
        <p:spPr>
          <a:xfrm>
            <a:off x="2305878" y="5311472"/>
            <a:ext cx="954157" cy="31010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9158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B0A6C-2751-D8D9-E423-4B4100B8E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Klassearbejde – IP-teorierne: Realismens og liberalismens grundtanker, i grupper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86C5F-6C46-9D5A-29D7-3E918E5E0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grupper læs nedenstående sider (hvad grupperne skal står også på Lectio).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Gruppe 1-4 læs s. 33-36 om klassisk realisme.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Gruppe 5-8 læs s. 52-54 om klassisk liberalisme.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Lav et </a:t>
            </a:r>
            <a:r>
              <a:rPr lang="da-DK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kort </a:t>
            </a: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PowerPoint (</a:t>
            </a:r>
            <a:r>
              <a:rPr lang="da-DK" b="1" i="1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da-DK" b="1" i="1" u="sng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aks</a:t>
            </a:r>
            <a:r>
              <a:rPr lang="da-DK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3 slides inkl. </a:t>
            </a:r>
            <a:r>
              <a:rPr lang="da-DK" b="1" dirty="0">
                <a:ea typeface="Calibri" panose="020F0502020204030204" pitchFamily="34" charset="0"/>
                <a:cs typeface="Times New Roman" panose="02020603050405020304" pitchFamily="18" charset="0"/>
              </a:rPr>
              <a:t>‘forside’</a:t>
            </a: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da-DK" dirty="0">
                <a:ea typeface="Calibri" panose="020F0502020204030204" pitchFamily="34" charset="0"/>
                <a:cs typeface="Times New Roman" panose="02020603050405020304" pitchFamily="18" charset="0"/>
              </a:rPr>
              <a:t>Man må</a:t>
            </a: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gerne inddrage pointer/episoder, som I kan huske fra klippet med Clement.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Præsentationen skal indebære 3-4 kendetegn (vælg det vigtigste) ved jeres teoris opfattelse af international politik og staterne i den.</a:t>
            </a:r>
          </a:p>
          <a:p>
            <a:pPr>
              <a:buFontTx/>
              <a:buChar char="-"/>
            </a:pPr>
            <a:r>
              <a:rPr lang="da-DK" dirty="0"/>
              <a:t>Arbejde: ca. 25min og så opsamling – to grupper fremlægger (en fra vær)</a:t>
            </a:r>
          </a:p>
        </p:txBody>
      </p:sp>
    </p:spTree>
    <p:extLst>
      <p:ext uri="{BB962C8B-B14F-4D97-AF65-F5344CB8AC3E}">
        <p14:creationId xmlns:p14="http://schemas.microsoft.com/office/powerpoint/2010/main" val="3415263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942DC-D87A-4F48-206D-DADDC8793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Oplæg og opsamling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5AC4F-0685-4A54-595E-D3AAB1386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Læringsmål: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skal vide, hvad emnet international politik dækker over.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a-D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skal have indledende kendskab til IP-begreberne realismen og liberalismen (via klassisk realisme og klassisk liberalisme).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a-D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skal have reflekteret over hvorfor vi studerer IP.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9069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lignmentVTI">
  <a:themeElements>
    <a:clrScheme name="AnalogousFromDarkSeedLeftStep">
      <a:dk1>
        <a:srgbClr val="000000"/>
      </a:dk1>
      <a:lt1>
        <a:srgbClr val="FFFFFF"/>
      </a:lt1>
      <a:dk2>
        <a:srgbClr val="1C2B32"/>
      </a:dk2>
      <a:lt2>
        <a:srgbClr val="E2E8E2"/>
      </a:lt2>
      <a:accent1>
        <a:srgbClr val="D838D6"/>
      </a:accent1>
      <a:accent2>
        <a:srgbClr val="8526C6"/>
      </a:accent2>
      <a:accent3>
        <a:srgbClr val="5538D8"/>
      </a:accent3>
      <a:accent4>
        <a:srgbClr val="264CC6"/>
      </a:accent4>
      <a:accent5>
        <a:srgbClr val="38A1D8"/>
      </a:accent5>
      <a:accent6>
        <a:srgbClr val="23B6AC"/>
      </a:accent6>
      <a:hlink>
        <a:srgbClr val="3F7DBF"/>
      </a:hlink>
      <a:folHlink>
        <a:srgbClr val="7F7F7F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303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Batang</vt:lpstr>
      <vt:lpstr>Arial</vt:lpstr>
      <vt:lpstr>Avenir Next LT Pro Light</vt:lpstr>
      <vt:lpstr>Calibri</vt:lpstr>
      <vt:lpstr>AlignmentVTI</vt:lpstr>
      <vt:lpstr>Intro til international politik</vt:lpstr>
      <vt:lpstr>Dagens læringsmål</vt:lpstr>
      <vt:lpstr>Clement: ‘Hvor starter 3. Verdenskrig?’</vt:lpstr>
      <vt:lpstr>‘Hvor starter 3. Verdenskrig?’</vt:lpstr>
      <vt:lpstr>Klassearbejde – IP-teorierne: Realismens og liberalismens grundtanker, i grupper</vt:lpstr>
      <vt:lpstr>Oplæg og 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Jørgensen</dc:creator>
  <cp:lastModifiedBy>Jacob Jørgensen</cp:lastModifiedBy>
  <cp:revision>1</cp:revision>
  <dcterms:created xsi:type="dcterms:W3CDTF">2024-10-23T08:28:35Z</dcterms:created>
  <dcterms:modified xsi:type="dcterms:W3CDTF">2025-08-04T07:57:07Z</dcterms:modified>
</cp:coreProperties>
</file>