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9" r:id="rId3"/>
    <p:sldId id="257" r:id="rId4"/>
    <p:sldId id="258" r:id="rId5"/>
    <p:sldId id="262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FB6A80CB-C8DD-4506-8566-F5E82668B388}"/>
    <pc:docChg chg="custSel addSld delSld modSld">
      <pc:chgData name="Jacob Jørgensen" userId="0ba1b0a15159641d" providerId="LiveId" clId="{FB6A80CB-C8DD-4506-8566-F5E82668B388}" dt="2025-08-18T10:42:05.452" v="671" actId="114"/>
      <pc:docMkLst>
        <pc:docMk/>
      </pc:docMkLst>
      <pc:sldChg chg="del">
        <pc:chgData name="Jacob Jørgensen" userId="0ba1b0a15159641d" providerId="LiveId" clId="{FB6A80CB-C8DD-4506-8566-F5E82668B388}" dt="2025-08-18T10:36:06.898" v="0" actId="47"/>
        <pc:sldMkLst>
          <pc:docMk/>
          <pc:sldMk cId="577985382" sldId="260"/>
        </pc:sldMkLst>
      </pc:sldChg>
      <pc:sldChg chg="modSp new mod">
        <pc:chgData name="Jacob Jørgensen" userId="0ba1b0a15159641d" providerId="LiveId" clId="{FB6A80CB-C8DD-4506-8566-F5E82668B388}" dt="2025-08-18T10:42:05.452" v="671" actId="114"/>
        <pc:sldMkLst>
          <pc:docMk/>
          <pc:sldMk cId="35576911" sldId="262"/>
        </pc:sldMkLst>
        <pc:spChg chg="mod">
          <ac:chgData name="Jacob Jørgensen" userId="0ba1b0a15159641d" providerId="LiveId" clId="{FB6A80CB-C8DD-4506-8566-F5E82668B388}" dt="2025-08-18T10:36:16.027" v="16" actId="20577"/>
          <ac:spMkLst>
            <pc:docMk/>
            <pc:sldMk cId="35576911" sldId="262"/>
            <ac:spMk id="2" creationId="{12F88C9E-C91B-1CDF-6667-DB80DBD6199A}"/>
          </ac:spMkLst>
        </pc:spChg>
        <pc:spChg chg="mod">
          <ac:chgData name="Jacob Jørgensen" userId="0ba1b0a15159641d" providerId="LiveId" clId="{FB6A80CB-C8DD-4506-8566-F5E82668B388}" dt="2025-08-18T10:42:05.452" v="671" actId="114"/>
          <ac:spMkLst>
            <pc:docMk/>
            <pc:sldMk cId="35576911" sldId="262"/>
            <ac:spMk id="3" creationId="{9BA62295-84B9-4B95-89F7-2D9D457602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8/18/2025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929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64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41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8/18/2025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0289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233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11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4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473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8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918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7874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8/18/2025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DDF934-B7B2-6700-6D71-5346BF824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5340911" cy="1978346"/>
          </a:xfrm>
        </p:spPr>
        <p:txBody>
          <a:bodyPr>
            <a:normAutofit/>
          </a:bodyPr>
          <a:lstStyle/>
          <a:p>
            <a:r>
              <a:rPr lang="da-DK" dirty="0"/>
              <a:t>IP-teorierne: Konstruktivismen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93A936-1D01-7626-6173-AC6FC0FA4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5340911" cy="2709862"/>
          </a:xfrm>
        </p:spPr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F7F2079-504C-499A-A644-58F4DDC7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Picture 3" descr="Top view of wood desk with the plant, white keyboard, coffee in a white mug, notebook, and pen">
            <a:extLst>
              <a:ext uri="{FF2B5EF4-FFF2-40B4-BE49-F238E27FC236}">
                <a16:creationId xmlns:a16="http://schemas.microsoft.com/office/drawing/2014/main" id="{2DC16AFD-79B8-F5F5-4C92-BF1FD475DC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864" r="22129" b="-1"/>
          <a:stretch/>
        </p:blipFill>
        <p:spPr>
          <a:xfrm>
            <a:off x="6535696" y="10"/>
            <a:ext cx="5669280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5992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9F189-3433-BAB1-5EB4-E1F6A2D9B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læringsmål: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8386D-4B84-917E-98A3-5FC95E2E0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 I skal have kendskab til hvordan konstruktivismen opfatter det internationale system og de kernebegreber, som ligger bag.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 I skal være bevidst om og kunne reflektere over forskellene mellem realismen, liberalismen og konstruktivismen.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 I skal være bevidst om, hvordan konstruktivismen (kan) bruges/ses i konkret politik (sikkerhedsproblemer, Ole Wæver).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4068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9E73E-F749-8684-1277-3DADEAEBE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Kort opsamling på de øvrige teorier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C7E9D-4D3C-AC26-54E7-E1A54B881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600" b="1" dirty="0"/>
              <a:t>Find jeres </a:t>
            </a:r>
            <a:r>
              <a:rPr lang="da-DK" sz="2600" b="1" dirty="0" err="1"/>
              <a:t>noteark</a:t>
            </a:r>
            <a:r>
              <a:rPr lang="da-DK" sz="2600" b="1" dirty="0"/>
              <a:t> fra sidst.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600" b="1" dirty="0"/>
              <a:t>Hvad kendetegner neorealismen og neoliberalismen?</a:t>
            </a:r>
          </a:p>
        </p:txBody>
      </p:sp>
    </p:spTree>
    <p:extLst>
      <p:ext uri="{BB962C8B-B14F-4D97-AF65-F5344CB8AC3E}">
        <p14:creationId xmlns:p14="http://schemas.microsoft.com/office/powerpoint/2010/main" val="332614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C0758-AB2E-BBF2-5CE4-DCB44829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Konstruktivismen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5C51-A609-2086-1D9D-063B3E18D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konstruktivismen? - ”Anarki er hvad staterne gør det til.”</a:t>
            </a:r>
          </a:p>
          <a:p>
            <a:endParaRPr lang="da-DK" dirty="0"/>
          </a:p>
          <a:p>
            <a:r>
              <a:rPr lang="da-DK" dirty="0"/>
              <a:t>Hvad karakteriserer staten ifølge konstruktivismen?</a:t>
            </a:r>
          </a:p>
          <a:p>
            <a:endParaRPr lang="da-DK" dirty="0"/>
          </a:p>
          <a:p>
            <a:r>
              <a:rPr lang="da-DK" dirty="0"/>
              <a:t>Hvordan er mulighederne for fred og samarbejde?</a:t>
            </a:r>
          </a:p>
          <a:p>
            <a:endParaRPr lang="da-DK" dirty="0"/>
          </a:p>
          <a:p>
            <a:r>
              <a:rPr lang="da-DK" dirty="0"/>
              <a:t>Hvordan er det forskelligt fra realismen og liberalismen?</a:t>
            </a:r>
          </a:p>
        </p:txBody>
      </p:sp>
    </p:spTree>
    <p:extLst>
      <p:ext uri="{BB962C8B-B14F-4D97-AF65-F5344CB8AC3E}">
        <p14:creationId xmlns:p14="http://schemas.microsoft.com/office/powerpoint/2010/main" val="423294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8C9E-C91B-1CDF-6667-DB80DBD61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Opgavearbejde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62295-84B9-4B95-89F7-2D9D4576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Lav opgaven s.79 i bogen</a:t>
            </a:r>
          </a:p>
          <a:p>
            <a:r>
              <a:rPr lang="da-DK" dirty="0"/>
              <a:t>Du skal lave et produkt i form af et PowerPoint.</a:t>
            </a:r>
          </a:p>
          <a:p>
            <a:r>
              <a:rPr lang="da-DK" dirty="0"/>
              <a:t>Krav:</a:t>
            </a:r>
          </a:p>
          <a:p>
            <a:pPr marL="342900" indent="-342900">
              <a:buFontTx/>
              <a:buChar char="-"/>
            </a:pPr>
            <a:r>
              <a:rPr lang="da-DK" dirty="0"/>
              <a:t>Power pointet må </a:t>
            </a:r>
            <a:r>
              <a:rPr lang="da-DK" i="1" u="sng" dirty="0"/>
              <a:t>max</a:t>
            </a:r>
            <a:r>
              <a:rPr lang="da-DK" dirty="0"/>
              <a:t> have 3 slides (ikke inkluderet forside)</a:t>
            </a:r>
          </a:p>
          <a:p>
            <a:pPr marL="342900" indent="-342900">
              <a:buFontTx/>
              <a:buChar char="-"/>
            </a:pPr>
            <a:r>
              <a:rPr lang="da-DK" dirty="0"/>
              <a:t>Du skal præsentere en tidslinje over krigen i Ukraine med </a:t>
            </a:r>
            <a:r>
              <a:rPr lang="da-DK" i="1" u="sng" dirty="0"/>
              <a:t>minimum</a:t>
            </a:r>
            <a:r>
              <a:rPr lang="da-DK" dirty="0"/>
              <a:t> 5 nedslag fra februar 2022 til i dag.</a:t>
            </a:r>
          </a:p>
          <a:p>
            <a:pPr marL="342900" indent="-342900">
              <a:buFontTx/>
              <a:buChar char="-"/>
            </a:pPr>
            <a:r>
              <a:rPr lang="da-DK" dirty="0"/>
              <a:t>Du skal finde </a:t>
            </a:r>
            <a:r>
              <a:rPr lang="da-DK" i="1" u="sng" dirty="0"/>
              <a:t>minimum</a:t>
            </a:r>
            <a:r>
              <a:rPr lang="da-DK" dirty="0"/>
              <a:t> 2 artikler, der kan besvare opgaven s.79.</a:t>
            </a:r>
          </a:p>
          <a:p>
            <a:pPr marL="342900" indent="-342900">
              <a:buFontTx/>
              <a:buChar char="-"/>
            </a:pPr>
            <a:r>
              <a:rPr lang="da-DK" dirty="0"/>
              <a:t>Du skal i din præsentation og analyse inddrage og forklare Wendts teorier om: </a:t>
            </a:r>
            <a:r>
              <a:rPr lang="da-DK" i="1" dirty="0"/>
              <a:t>kollektiv identitet </a:t>
            </a:r>
            <a:r>
              <a:rPr lang="da-DK" dirty="0"/>
              <a:t>&amp; </a:t>
            </a:r>
            <a:r>
              <a:rPr lang="da-DK" i="1" dirty="0"/>
              <a:t>institution/institutionaliseret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7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36C41-DF31-34A6-87A3-58E8DF6B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og afslutning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08415-FCD6-0FF8-4D65-741C60BA7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 I skal have kendskab til hvordan konstruktivismen opfatter det internationale system og de kernebegreber, som ligger bag.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 I skal være bevidst om og kunne reflektere over forskellene mellem realismen, liberalismen og konstruktivismen.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 I skal være bevidst om, hvordan konstruktivismen (kan) bruges/ses i konkret politik (sikkerhedsproblemer, Ole Wæver).</a:t>
            </a:r>
          </a:p>
        </p:txBody>
      </p:sp>
    </p:spTree>
    <p:extLst>
      <p:ext uri="{BB962C8B-B14F-4D97-AF65-F5344CB8AC3E}">
        <p14:creationId xmlns:p14="http://schemas.microsoft.com/office/powerpoint/2010/main" val="107809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ocaVTI">
  <a:themeElements>
    <a:clrScheme name="AnalogousFromDarkSeedLeftStep">
      <a:dk1>
        <a:srgbClr val="000000"/>
      </a:dk1>
      <a:lt1>
        <a:srgbClr val="FFFFFF"/>
      </a:lt1>
      <a:dk2>
        <a:srgbClr val="412E24"/>
      </a:dk2>
      <a:lt2>
        <a:srgbClr val="E8E2E8"/>
      </a:lt2>
      <a:accent1>
        <a:srgbClr val="47B547"/>
      </a:accent1>
      <a:accent2>
        <a:srgbClr val="6CB13B"/>
      </a:accent2>
      <a:accent3>
        <a:srgbClr val="98A942"/>
      </a:accent3>
      <a:accent4>
        <a:srgbClr val="B1933B"/>
      </a:accent4>
      <a:accent5>
        <a:srgbClr val="C3744D"/>
      </a:accent5>
      <a:accent6>
        <a:srgbClr val="B13B45"/>
      </a:accent6>
      <a:hlink>
        <a:srgbClr val="AF743A"/>
      </a:hlink>
      <a:folHlink>
        <a:srgbClr val="7F7F7F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278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Avenir Next LT Pro Light</vt:lpstr>
      <vt:lpstr>Georgia Pro Semibold</vt:lpstr>
      <vt:lpstr>RocaVTI</vt:lpstr>
      <vt:lpstr>IP-teorierne: Konstruktivismen</vt:lpstr>
      <vt:lpstr>Dagens læringsmål:</vt:lpstr>
      <vt:lpstr>Kort opsamling på de øvrige teorier</vt:lpstr>
      <vt:lpstr>Konstruktivismen</vt:lpstr>
      <vt:lpstr>Opgavearbejde</vt:lpstr>
      <vt:lpstr>Opsamling og afslutning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2024-11-11T15:16:08Z</dcterms:created>
  <dcterms:modified xsi:type="dcterms:W3CDTF">2025-08-18T10:42:14Z</dcterms:modified>
</cp:coreProperties>
</file>