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49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frundet rektangel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frundet rektangel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a-DK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Pladsholder til indhold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frundet rektangel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frundet rektangel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AECAFA-F776-4BEE-A103-3A822E205DAB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4EF4D75-6A56-42F9-B94F-9C0244A8CA9F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/>
          <a:lstStyle/>
          <a:p>
            <a:r>
              <a:rPr lang="da-DK" dirty="0" smtClean="0"/>
              <a:t>Noter synopsis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3365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Analyse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Oftest undersøger du bilagene</a:t>
            </a:r>
          </a:p>
          <a:p>
            <a:r>
              <a:rPr lang="da-DK" dirty="0" smtClean="0"/>
              <a:t>Forklar og begrund hvilke sammenhænge som du vælger at undersøge </a:t>
            </a:r>
          </a:p>
          <a:p>
            <a:pPr lvl="1"/>
            <a:r>
              <a:rPr lang="da-DK" dirty="0" smtClean="0"/>
              <a:t>Tænk allerede her fremad – hvad kan starte en </a:t>
            </a:r>
            <a:r>
              <a:rPr lang="da-DK" dirty="0" smtClean="0">
                <a:solidFill>
                  <a:srgbClr val="FF0000"/>
                </a:solidFill>
              </a:rPr>
              <a:t>diskussion/vurdering</a:t>
            </a:r>
          </a:p>
          <a:p>
            <a:r>
              <a:rPr lang="da-DK" dirty="0" smtClean="0"/>
              <a:t>Brug </a:t>
            </a:r>
            <a:r>
              <a:rPr lang="da-DK" dirty="0" smtClean="0">
                <a:solidFill>
                  <a:srgbClr val="FF0000"/>
                </a:solidFill>
              </a:rPr>
              <a:t>begreber og teorier</a:t>
            </a:r>
          </a:p>
          <a:p>
            <a:r>
              <a:rPr lang="da-DK" dirty="0" smtClean="0"/>
              <a:t>Tag forbehold, hvis du ikke med sikkerhed kan sige noget, så tag forbehold</a:t>
            </a:r>
          </a:p>
          <a:p>
            <a:r>
              <a:rPr lang="da-DK" dirty="0" smtClean="0"/>
              <a:t>Husk en delkonklusion/opsummering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963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Diskussion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smtClean="0"/>
              <a:t>Diskuter </a:t>
            </a:r>
            <a:r>
              <a:rPr lang="da-DK" dirty="0" smtClean="0"/>
              <a:t>med faglig argumentation fra materialet eller pensum</a:t>
            </a:r>
          </a:p>
          <a:p>
            <a:r>
              <a:rPr lang="da-DK" dirty="0" smtClean="0"/>
              <a:t>Undgå at postulater (påstande uden troværdig kilde)</a:t>
            </a:r>
          </a:p>
          <a:p>
            <a:r>
              <a:rPr lang="da-DK" dirty="0" smtClean="0"/>
              <a:t>Tænk hele tiden i for og imod.</a:t>
            </a:r>
          </a:p>
          <a:p>
            <a:r>
              <a:rPr lang="da-DK" dirty="0" smtClean="0"/>
              <a:t>Skriv en delklusion.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725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da-DK" dirty="0" smtClean="0"/>
              <a:t>Vurdering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Begrund, hvad du vil vurdere</a:t>
            </a:r>
          </a:p>
          <a:p>
            <a:r>
              <a:rPr lang="da-DK" dirty="0" smtClean="0"/>
              <a:t>Du tager selv stilling til en problemstilling ud fra en afvejning af argumenters eller synspunkters holdbarhed</a:t>
            </a:r>
          </a:p>
          <a:p>
            <a:r>
              <a:rPr lang="da-DK" dirty="0" smtClean="0"/>
              <a:t>Den personlige holdning skal være baseret på faglige argumenter.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170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Samlet konklusion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Saml op på synopsen og forhold din besvarelse til problemformuleringen</a:t>
            </a:r>
          </a:p>
          <a:p>
            <a:r>
              <a:rPr lang="da-DK" dirty="0" smtClean="0"/>
              <a:t>Perspektiver gerne</a:t>
            </a:r>
          </a:p>
          <a:p>
            <a:pPr lvl="1"/>
            <a:r>
              <a:rPr lang="da-DK" dirty="0" smtClean="0"/>
              <a:t>Hvilke andre emner kunne emne relatere sig til. Økonomi og EU kunne være et eksempel</a:t>
            </a:r>
          </a:p>
          <a:p>
            <a:pPr lvl="1"/>
            <a:r>
              <a:rPr lang="da-DK" dirty="0" smtClean="0"/>
              <a:t>Hvordan kunne emnet undersøges mere dybde gående. Spørgeskemaundersøgelse?</a:t>
            </a:r>
          </a:p>
          <a:p>
            <a:pPr lvl="1"/>
            <a:r>
              <a:rPr lang="da-DK" dirty="0" smtClean="0"/>
              <a:t>Hvad vil du gerne uddybe til den mundtlige del</a:t>
            </a:r>
          </a:p>
        </p:txBody>
      </p:sp>
    </p:spTree>
    <p:extLst>
      <p:ext uri="{BB962C8B-B14F-4D97-AF65-F5344CB8AC3E}">
        <p14:creationId xmlns:p14="http://schemas.microsoft.com/office/powerpoint/2010/main" val="34493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Skrivestil i synopsen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Skriv kort og præcist</a:t>
            </a:r>
          </a:p>
          <a:p>
            <a:r>
              <a:rPr lang="da-DK" dirty="0" smtClean="0"/>
              <a:t>Brug gerne bullets/punktform</a:t>
            </a:r>
          </a:p>
          <a:p>
            <a:r>
              <a:rPr lang="da-DK" dirty="0" smtClean="0"/>
              <a:t>Men formuler sætninger</a:t>
            </a:r>
          </a:p>
          <a:p>
            <a:r>
              <a:rPr lang="da-DK" dirty="0" smtClean="0"/>
              <a:t>Brug gerne fed, men pas på – for meget fed forvirrer mere end det gavner. En til to fede ord pr. halve side</a:t>
            </a:r>
          </a:p>
          <a:p>
            <a:r>
              <a:rPr lang="da-DK" dirty="0" smtClean="0"/>
              <a:t>Husk lærer og censor skal kunne finde rundt i papirer til eksamen.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78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Sådan kan man gå i gang – undersøgelsesfase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Læs bilagene</a:t>
            </a:r>
          </a:p>
          <a:p>
            <a:pPr lvl="1"/>
            <a:r>
              <a:rPr lang="da-DK" dirty="0" smtClean="0"/>
              <a:t>Noter efter hvert bilag hvilke begreber og teorier du kommer i tanke om</a:t>
            </a:r>
          </a:p>
          <a:p>
            <a:pPr lvl="1"/>
            <a:r>
              <a:rPr lang="da-DK" dirty="0" smtClean="0"/>
              <a:t>Hvilke problemstillinger er på spil her?</a:t>
            </a:r>
          </a:p>
          <a:p>
            <a:r>
              <a:rPr lang="da-DK" dirty="0" smtClean="0"/>
              <a:t>Skriv en foreløbig problemformulering og underspørgsmål/problemstillinger</a:t>
            </a:r>
          </a:p>
          <a:p>
            <a:r>
              <a:rPr lang="da-DK" dirty="0" smtClean="0"/>
              <a:t>Skim eller læs pensum</a:t>
            </a:r>
          </a:p>
          <a:p>
            <a:r>
              <a:rPr lang="da-DK" dirty="0" smtClean="0"/>
              <a:t>Revider problemformulering/problemstillinger</a:t>
            </a:r>
          </a:p>
          <a:p>
            <a:pPr marL="0" indent="0">
              <a:buNone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30901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Skrivefase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Skriv redegørelsen</a:t>
            </a:r>
          </a:p>
          <a:p>
            <a:pPr lvl="1"/>
            <a:r>
              <a:rPr lang="da-DK" dirty="0" smtClean="0"/>
              <a:t>Revidér problemformulering/problemstillinger</a:t>
            </a:r>
          </a:p>
          <a:p>
            <a:r>
              <a:rPr lang="da-DK" dirty="0" smtClean="0"/>
              <a:t>Skriv undersøgelsen eller sammenligningen</a:t>
            </a:r>
          </a:p>
          <a:p>
            <a:pPr lvl="1"/>
            <a:r>
              <a:rPr lang="da-DK" dirty="0" smtClean="0"/>
              <a:t>Revidér problemformulering/problemstillinger</a:t>
            </a:r>
          </a:p>
          <a:p>
            <a:r>
              <a:rPr lang="da-DK" dirty="0" smtClean="0"/>
              <a:t>Læs redegørelsen igen – er der sammenhæng med undersøgelsen? </a:t>
            </a:r>
          </a:p>
          <a:p>
            <a:pPr lvl="1"/>
            <a:r>
              <a:rPr lang="da-DK" dirty="0" smtClean="0"/>
              <a:t>ellers revidér</a:t>
            </a:r>
          </a:p>
          <a:p>
            <a:r>
              <a:rPr lang="da-DK" dirty="0" smtClean="0"/>
              <a:t>Skriv diskussionen</a:t>
            </a:r>
          </a:p>
          <a:p>
            <a:r>
              <a:rPr lang="da-DK" dirty="0" smtClean="0"/>
              <a:t>Revidér problemformulering/problemstillinger</a:t>
            </a:r>
          </a:p>
          <a:p>
            <a:r>
              <a:rPr lang="da-DK" dirty="0" smtClean="0"/>
              <a:t>Læs redegørelsen og diskussionen igen – er der sammenhæng med undersøgelsen? </a:t>
            </a:r>
          </a:p>
          <a:p>
            <a:pPr lvl="1"/>
            <a:r>
              <a:rPr lang="da-DK" dirty="0" smtClean="0"/>
              <a:t>Ellers revidér</a:t>
            </a:r>
          </a:p>
          <a:p>
            <a:endParaRPr lang="da-DK" dirty="0" smtClean="0"/>
          </a:p>
          <a:p>
            <a:endParaRPr lang="da-DK" dirty="0" smtClean="0"/>
          </a:p>
          <a:p>
            <a:pPr lvl="1"/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388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 formelle ting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Mundtlig prøve på basis af en synopsis</a:t>
            </a:r>
          </a:p>
          <a:p>
            <a:r>
              <a:rPr lang="da-DK" dirty="0" smtClean="0"/>
              <a:t>I har 24 timers forberedelsestid til at skrive en synopsis</a:t>
            </a:r>
          </a:p>
          <a:p>
            <a:r>
              <a:rPr lang="da-DK" dirty="0" smtClean="0"/>
              <a:t>Eksamen varer 30 minutter inklusiv votering</a:t>
            </a:r>
          </a:p>
          <a:p>
            <a:r>
              <a:rPr lang="da-DK" dirty="0" smtClean="0"/>
              <a:t>Eksaminationen tager udgangspunkt i jeres fremlæggelse af synopsisen</a:t>
            </a:r>
          </a:p>
          <a:p>
            <a:r>
              <a:rPr lang="da-DK" dirty="0" smtClean="0"/>
              <a:t>Jeg vil herefter spørge ind til jeres fremlæggelse og forsøge at afdække, hvad I kan</a:t>
            </a:r>
          </a:p>
        </p:txBody>
      </p:sp>
    </p:spTree>
    <p:extLst>
      <p:ext uri="{BB962C8B-B14F-4D97-AF65-F5344CB8AC3E}">
        <p14:creationId xmlns:p14="http://schemas.microsoft.com/office/powerpoint/2010/main" val="28184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er en synopsis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En kort skriftlig redegørelse for eller præsentation af et emne (2-7 sider).</a:t>
            </a:r>
          </a:p>
          <a:p>
            <a:r>
              <a:rPr lang="da-DK" dirty="0" smtClean="0"/>
              <a:t>Emnet skal afgrænses og problematiseres</a:t>
            </a:r>
          </a:p>
          <a:p>
            <a:r>
              <a:rPr lang="da-DK" dirty="0" smtClean="0"/>
              <a:t>Gør brug af dine faglige begreber og teorier</a:t>
            </a:r>
          </a:p>
          <a:p>
            <a:r>
              <a:rPr lang="da-DK" dirty="0" smtClean="0"/>
              <a:t>Skal uddybes ved en mundtlig præsentation.</a:t>
            </a:r>
          </a:p>
          <a:p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658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Materiale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I får udleveret materiale, som vi ikke har arbejdet med før. </a:t>
            </a:r>
          </a:p>
          <a:p>
            <a:pPr lvl="1"/>
            <a:r>
              <a:rPr lang="da-DK" dirty="0" smtClean="0"/>
              <a:t>Det kan være artikler, tabeller og andet</a:t>
            </a:r>
          </a:p>
          <a:p>
            <a:r>
              <a:rPr lang="da-DK" dirty="0" smtClean="0"/>
              <a:t>I skal selv supplere med bilag, som kan belyse emnet</a:t>
            </a:r>
          </a:p>
          <a:p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920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Struktur (tjeklisten til den gode eksamen)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Indledning </a:t>
            </a:r>
          </a:p>
          <a:p>
            <a:r>
              <a:rPr lang="da-DK" dirty="0" smtClean="0"/>
              <a:t>Overordnet problemformulering</a:t>
            </a:r>
          </a:p>
          <a:p>
            <a:pPr lvl="1"/>
            <a:r>
              <a:rPr lang="da-DK" dirty="0" smtClean="0"/>
              <a:t>Underspørgsmål /</a:t>
            </a:r>
            <a:r>
              <a:rPr lang="da-DK" dirty="0" smtClean="0"/>
              <a:t>problemstillinger </a:t>
            </a:r>
            <a:endParaRPr lang="da-DK" dirty="0" smtClean="0"/>
          </a:p>
          <a:p>
            <a:r>
              <a:rPr lang="da-DK" dirty="0" smtClean="0"/>
              <a:t>Redegørelse</a:t>
            </a:r>
          </a:p>
          <a:p>
            <a:r>
              <a:rPr lang="da-DK" dirty="0" smtClean="0"/>
              <a:t>Analyse</a:t>
            </a:r>
          </a:p>
          <a:p>
            <a:r>
              <a:rPr lang="da-DK" dirty="0" smtClean="0"/>
              <a:t>Diskussion</a:t>
            </a:r>
          </a:p>
          <a:p>
            <a:r>
              <a:rPr lang="da-DK" dirty="0" smtClean="0"/>
              <a:t>Konklusion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761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Indledning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Den skal være kort!</a:t>
            </a:r>
          </a:p>
          <a:p>
            <a:r>
              <a:rPr lang="da-DK" dirty="0" smtClean="0"/>
              <a:t>Den skal være formuleret som en tragt. Bred foroven og snæver til sidst</a:t>
            </a:r>
          </a:p>
          <a:p>
            <a:r>
              <a:rPr lang="da-DK" dirty="0" smtClean="0"/>
              <a:t>Den skal give lyst til at læse opgaven, altså spændende!</a:t>
            </a:r>
          </a:p>
          <a:p>
            <a:r>
              <a:rPr lang="da-DK" dirty="0" smtClean="0"/>
              <a:t>Den skal føre os frem til problemformuleringen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210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Problemformulering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Start med en overordnet problemformulering</a:t>
            </a:r>
          </a:p>
          <a:p>
            <a:r>
              <a:rPr lang="da-DK" dirty="0" smtClean="0"/>
              <a:t>Følg op med tre underspørgsmål/problemstillinger</a:t>
            </a:r>
          </a:p>
          <a:p>
            <a:pPr lvl="1"/>
            <a:r>
              <a:rPr lang="da-DK" dirty="0" smtClean="0"/>
              <a:t>Et spørgsmål pr taksonomisk niveau er oplagt</a:t>
            </a:r>
          </a:p>
          <a:p>
            <a:pPr lvl="2"/>
            <a:r>
              <a:rPr lang="da-DK" dirty="0" smtClean="0"/>
              <a:t>Redegørelse</a:t>
            </a:r>
          </a:p>
          <a:p>
            <a:pPr lvl="2"/>
            <a:r>
              <a:rPr lang="da-DK" dirty="0" smtClean="0"/>
              <a:t>Analyse og undersøgelse</a:t>
            </a:r>
          </a:p>
          <a:p>
            <a:pPr lvl="2"/>
            <a:r>
              <a:rPr lang="da-DK" dirty="0" smtClean="0"/>
              <a:t>Diskussion</a:t>
            </a:r>
          </a:p>
          <a:p>
            <a:r>
              <a:rPr lang="da-DK" dirty="0" smtClean="0"/>
              <a:t>Husk at der skal være sammenhæng. Redegørelsen skal føre til analysen/undersøgelsen som skal føre til diskussionen.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363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 tre niveauer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Redegørelse</a:t>
            </a:r>
          </a:p>
          <a:p>
            <a:r>
              <a:rPr lang="da-DK" dirty="0" smtClean="0"/>
              <a:t>Analyse</a:t>
            </a:r>
          </a:p>
          <a:p>
            <a:pPr lvl="1"/>
            <a:r>
              <a:rPr lang="da-DK" dirty="0" smtClean="0"/>
              <a:t>Undersøgelse</a:t>
            </a:r>
          </a:p>
          <a:p>
            <a:pPr lvl="1"/>
            <a:r>
              <a:rPr lang="da-DK" dirty="0" smtClean="0"/>
              <a:t>sammenligning</a:t>
            </a:r>
          </a:p>
          <a:p>
            <a:r>
              <a:rPr lang="da-DK" dirty="0" smtClean="0"/>
              <a:t>Diskussion</a:t>
            </a:r>
          </a:p>
          <a:p>
            <a:pPr lvl="1"/>
            <a:r>
              <a:rPr lang="da-DK" dirty="0" smtClean="0"/>
              <a:t>Diskussion</a:t>
            </a:r>
          </a:p>
          <a:p>
            <a:pPr lvl="1"/>
            <a:r>
              <a:rPr lang="da-DK" dirty="0" smtClean="0"/>
              <a:t>vurdering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En redegørelse skal være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smtClean="0"/>
              <a:t>Kort og præcis</a:t>
            </a:r>
          </a:p>
          <a:p>
            <a:r>
              <a:rPr lang="da-DK" dirty="0" smtClean="0"/>
              <a:t>Formuleret så man kan se, hvordan den skal bruges i analysen og diskussionen</a:t>
            </a:r>
          </a:p>
          <a:p>
            <a:r>
              <a:rPr lang="da-DK" dirty="0" smtClean="0"/>
              <a:t>Saglig, loyal og præcis</a:t>
            </a:r>
          </a:p>
          <a:p>
            <a:r>
              <a:rPr lang="da-DK" dirty="0" smtClean="0"/>
              <a:t>Definition af teorier og begreber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07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kapital">
  <a:themeElements>
    <a:clrScheme name="Egenkapital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kapital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kapita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454</TotalTime>
  <Words>556</Words>
  <Application>Microsoft Office PowerPoint</Application>
  <PresentationFormat>Skærmshow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0" baseType="lpstr">
      <vt:lpstr>Franklin Gothic Book</vt:lpstr>
      <vt:lpstr>Perpetua</vt:lpstr>
      <vt:lpstr>Wingdings 2</vt:lpstr>
      <vt:lpstr>Egenkapital</vt:lpstr>
      <vt:lpstr>Noter synopsis</vt:lpstr>
      <vt:lpstr>De formelle ting</vt:lpstr>
      <vt:lpstr>Hvad er en synopsis</vt:lpstr>
      <vt:lpstr>Materiale</vt:lpstr>
      <vt:lpstr>Struktur (tjeklisten til den gode eksamen)</vt:lpstr>
      <vt:lpstr>Indledning</vt:lpstr>
      <vt:lpstr>Problemformulering</vt:lpstr>
      <vt:lpstr>De tre niveauer</vt:lpstr>
      <vt:lpstr>En redegørelse skal være</vt:lpstr>
      <vt:lpstr>Analyse</vt:lpstr>
      <vt:lpstr>Diskussion</vt:lpstr>
      <vt:lpstr>Vurdering</vt:lpstr>
      <vt:lpstr>Samlet konklusion</vt:lpstr>
      <vt:lpstr>Skrivestil i synopsen</vt:lpstr>
      <vt:lpstr>Sådan kan man gå i gang – undersøgelsesfase</vt:lpstr>
      <vt:lpstr>Skrivefase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Noter årsprøve 1.g</dc:title>
  <dc:creator>lasse</dc:creator>
  <cp:lastModifiedBy>Lasse Christensen</cp:lastModifiedBy>
  <cp:revision>21</cp:revision>
  <dcterms:created xsi:type="dcterms:W3CDTF">2012-05-08T17:59:44Z</dcterms:created>
  <dcterms:modified xsi:type="dcterms:W3CDTF">2021-05-05T10:29:06Z</dcterms:modified>
</cp:coreProperties>
</file>