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1" r:id="rId6"/>
    <p:sldId id="259" r:id="rId7"/>
    <p:sldId id="262" r:id="rId8"/>
    <p:sldId id="263" r:id="rId9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DF695B-CB1B-4F08-BF8E-B7A4C3219455}" v="21" dt="2024-02-02T10:14:55.3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9" d="100"/>
          <a:sy n="69" d="100"/>
        </p:scale>
        <p:origin x="759" y="4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hias Tensfeldt Prasse" userId="9fb2eaa8-c78c-4957-bc3b-fc9ac8125b68" providerId="ADAL" clId="{C6DF695B-CB1B-4F08-BF8E-B7A4C3219455}"/>
    <pc:docChg chg="custSel addSld delSld modSld sldOrd">
      <pc:chgData name="Mathias Tensfeldt Prasse" userId="9fb2eaa8-c78c-4957-bc3b-fc9ac8125b68" providerId="ADAL" clId="{C6DF695B-CB1B-4F08-BF8E-B7A4C3219455}" dt="2024-02-02T10:15:00.099" v="47" actId="1076"/>
      <pc:docMkLst>
        <pc:docMk/>
      </pc:docMkLst>
      <pc:sldChg chg="addSp delSp modSp new mod">
        <pc:chgData name="Mathias Tensfeldt Prasse" userId="9fb2eaa8-c78c-4957-bc3b-fc9ac8125b68" providerId="ADAL" clId="{C6DF695B-CB1B-4F08-BF8E-B7A4C3219455}" dt="2024-01-31T13:17:38.224" v="10" actId="931"/>
        <pc:sldMkLst>
          <pc:docMk/>
          <pc:sldMk cId="2545297533" sldId="256"/>
        </pc:sldMkLst>
        <pc:spChg chg="del">
          <ac:chgData name="Mathias Tensfeldt Prasse" userId="9fb2eaa8-c78c-4957-bc3b-fc9ac8125b68" providerId="ADAL" clId="{C6DF695B-CB1B-4F08-BF8E-B7A4C3219455}" dt="2024-01-31T13:17:06.954" v="1" actId="478"/>
          <ac:spMkLst>
            <pc:docMk/>
            <pc:sldMk cId="2545297533" sldId="256"/>
            <ac:spMk id="2" creationId="{91934FFC-CC44-CF50-B6EE-176F72B6E4E7}"/>
          </ac:spMkLst>
        </pc:spChg>
        <pc:spChg chg="del">
          <ac:chgData name="Mathias Tensfeldt Prasse" userId="9fb2eaa8-c78c-4957-bc3b-fc9ac8125b68" providerId="ADAL" clId="{C6DF695B-CB1B-4F08-BF8E-B7A4C3219455}" dt="2024-01-31T13:17:09.960" v="2" actId="478"/>
          <ac:spMkLst>
            <pc:docMk/>
            <pc:sldMk cId="2545297533" sldId="256"/>
            <ac:spMk id="3" creationId="{29549F77-068D-C9F0-8293-74726D76D3CF}"/>
          </ac:spMkLst>
        </pc:spChg>
        <pc:picChg chg="add mod">
          <ac:chgData name="Mathias Tensfeldt Prasse" userId="9fb2eaa8-c78c-4957-bc3b-fc9ac8125b68" providerId="ADAL" clId="{C6DF695B-CB1B-4F08-BF8E-B7A4C3219455}" dt="2024-01-31T13:17:38.224" v="10" actId="931"/>
          <ac:picMkLst>
            <pc:docMk/>
            <pc:sldMk cId="2545297533" sldId="256"/>
            <ac:picMk id="5" creationId="{4CBB5BC0-848E-2F5E-ECC3-E8FF4C536D7A}"/>
          </ac:picMkLst>
        </pc:picChg>
      </pc:sldChg>
      <pc:sldChg chg="addSp modSp add">
        <pc:chgData name="Mathias Tensfeldt Prasse" userId="9fb2eaa8-c78c-4957-bc3b-fc9ac8125b68" providerId="ADAL" clId="{C6DF695B-CB1B-4F08-BF8E-B7A4C3219455}" dt="2024-01-31T13:18:06.625" v="11" actId="931"/>
        <pc:sldMkLst>
          <pc:docMk/>
          <pc:sldMk cId="3527725530" sldId="257"/>
        </pc:sldMkLst>
        <pc:picChg chg="add mod">
          <ac:chgData name="Mathias Tensfeldt Prasse" userId="9fb2eaa8-c78c-4957-bc3b-fc9ac8125b68" providerId="ADAL" clId="{C6DF695B-CB1B-4F08-BF8E-B7A4C3219455}" dt="2024-01-31T13:18:06.625" v="11" actId="931"/>
          <ac:picMkLst>
            <pc:docMk/>
            <pc:sldMk cId="3527725530" sldId="257"/>
            <ac:picMk id="3" creationId="{8A62F16D-D986-BAAA-88F1-61623222CD46}"/>
          </ac:picMkLst>
        </pc:picChg>
      </pc:sldChg>
      <pc:sldChg chg="addSp modSp add">
        <pc:chgData name="Mathias Tensfeldt Prasse" userId="9fb2eaa8-c78c-4957-bc3b-fc9ac8125b68" providerId="ADAL" clId="{C6DF695B-CB1B-4F08-BF8E-B7A4C3219455}" dt="2024-01-31T13:18:23.822" v="12" actId="931"/>
        <pc:sldMkLst>
          <pc:docMk/>
          <pc:sldMk cId="744421220" sldId="258"/>
        </pc:sldMkLst>
        <pc:picChg chg="add mod">
          <ac:chgData name="Mathias Tensfeldt Prasse" userId="9fb2eaa8-c78c-4957-bc3b-fc9ac8125b68" providerId="ADAL" clId="{C6DF695B-CB1B-4F08-BF8E-B7A4C3219455}" dt="2024-01-31T13:18:23.822" v="12" actId="931"/>
          <ac:picMkLst>
            <pc:docMk/>
            <pc:sldMk cId="744421220" sldId="258"/>
            <ac:picMk id="3" creationId="{5B98EF66-6647-67AB-514C-0FAE2ACE557C}"/>
          </ac:picMkLst>
        </pc:picChg>
      </pc:sldChg>
      <pc:sldChg chg="addSp modSp add">
        <pc:chgData name="Mathias Tensfeldt Prasse" userId="9fb2eaa8-c78c-4957-bc3b-fc9ac8125b68" providerId="ADAL" clId="{C6DF695B-CB1B-4F08-BF8E-B7A4C3219455}" dt="2024-01-31T13:18:40.565" v="13" actId="931"/>
        <pc:sldMkLst>
          <pc:docMk/>
          <pc:sldMk cId="2730308029" sldId="259"/>
        </pc:sldMkLst>
        <pc:picChg chg="add mod">
          <ac:chgData name="Mathias Tensfeldt Prasse" userId="9fb2eaa8-c78c-4957-bc3b-fc9ac8125b68" providerId="ADAL" clId="{C6DF695B-CB1B-4F08-BF8E-B7A4C3219455}" dt="2024-01-31T13:18:40.565" v="13" actId="931"/>
          <ac:picMkLst>
            <pc:docMk/>
            <pc:sldMk cId="2730308029" sldId="259"/>
            <ac:picMk id="3" creationId="{D04A44BF-548E-FAB1-5141-6A31E27F298E}"/>
          </ac:picMkLst>
        </pc:picChg>
      </pc:sldChg>
      <pc:sldChg chg="addSp modSp add ord">
        <pc:chgData name="Mathias Tensfeldt Prasse" userId="9fb2eaa8-c78c-4957-bc3b-fc9ac8125b68" providerId="ADAL" clId="{C6DF695B-CB1B-4F08-BF8E-B7A4C3219455}" dt="2024-01-31T13:20:36.043" v="19"/>
        <pc:sldMkLst>
          <pc:docMk/>
          <pc:sldMk cId="1084057897" sldId="260"/>
        </pc:sldMkLst>
        <pc:picChg chg="add mod">
          <ac:chgData name="Mathias Tensfeldt Prasse" userId="9fb2eaa8-c78c-4957-bc3b-fc9ac8125b68" providerId="ADAL" clId="{C6DF695B-CB1B-4F08-BF8E-B7A4C3219455}" dt="2024-01-31T13:19:12.341" v="14" actId="931"/>
          <ac:picMkLst>
            <pc:docMk/>
            <pc:sldMk cId="1084057897" sldId="260"/>
            <ac:picMk id="3" creationId="{21C9CCC9-54EA-C7B9-7198-B128648562EB}"/>
          </ac:picMkLst>
        </pc:picChg>
      </pc:sldChg>
      <pc:sldChg chg="addSp modSp add ord">
        <pc:chgData name="Mathias Tensfeldt Prasse" userId="9fb2eaa8-c78c-4957-bc3b-fc9ac8125b68" providerId="ADAL" clId="{C6DF695B-CB1B-4F08-BF8E-B7A4C3219455}" dt="2024-01-31T13:20:38.567" v="21"/>
        <pc:sldMkLst>
          <pc:docMk/>
          <pc:sldMk cId="3133803481" sldId="261"/>
        </pc:sldMkLst>
        <pc:picChg chg="add mod">
          <ac:chgData name="Mathias Tensfeldt Prasse" userId="9fb2eaa8-c78c-4957-bc3b-fc9ac8125b68" providerId="ADAL" clId="{C6DF695B-CB1B-4F08-BF8E-B7A4C3219455}" dt="2024-01-31T13:19:42.393" v="15" actId="931"/>
          <ac:picMkLst>
            <pc:docMk/>
            <pc:sldMk cId="3133803481" sldId="261"/>
            <ac:picMk id="3" creationId="{F9592587-7B87-AD71-0D1C-994EB5531E4E}"/>
          </ac:picMkLst>
        </pc:picChg>
      </pc:sldChg>
      <pc:sldChg chg="addSp modSp add del">
        <pc:chgData name="Mathias Tensfeldt Prasse" userId="9fb2eaa8-c78c-4957-bc3b-fc9ac8125b68" providerId="ADAL" clId="{C6DF695B-CB1B-4F08-BF8E-B7A4C3219455}" dt="2024-01-31T13:20:49.412" v="22" actId="47"/>
        <pc:sldMkLst>
          <pc:docMk/>
          <pc:sldMk cId="1790321837" sldId="262"/>
        </pc:sldMkLst>
        <pc:picChg chg="add mod">
          <ac:chgData name="Mathias Tensfeldt Prasse" userId="9fb2eaa8-c78c-4957-bc3b-fc9ac8125b68" providerId="ADAL" clId="{C6DF695B-CB1B-4F08-BF8E-B7A4C3219455}" dt="2024-01-31T13:20:02.516" v="16" actId="931"/>
          <ac:picMkLst>
            <pc:docMk/>
            <pc:sldMk cId="1790321837" sldId="262"/>
            <ac:picMk id="3" creationId="{6F9DA18F-0F70-A479-4077-5FD9685DE67F}"/>
          </ac:picMkLst>
        </pc:picChg>
      </pc:sldChg>
      <pc:sldChg chg="addSp delSp modSp new mod">
        <pc:chgData name="Mathias Tensfeldt Prasse" userId="9fb2eaa8-c78c-4957-bc3b-fc9ac8125b68" providerId="ADAL" clId="{C6DF695B-CB1B-4F08-BF8E-B7A4C3219455}" dt="2024-01-31T13:21:09.325" v="26" actId="931"/>
        <pc:sldMkLst>
          <pc:docMk/>
          <pc:sldMk cId="2723168870" sldId="262"/>
        </pc:sldMkLst>
        <pc:spChg chg="del">
          <ac:chgData name="Mathias Tensfeldt Prasse" userId="9fb2eaa8-c78c-4957-bc3b-fc9ac8125b68" providerId="ADAL" clId="{C6DF695B-CB1B-4F08-BF8E-B7A4C3219455}" dt="2024-01-31T13:20:58.179" v="25" actId="478"/>
          <ac:spMkLst>
            <pc:docMk/>
            <pc:sldMk cId="2723168870" sldId="262"/>
            <ac:spMk id="2" creationId="{D051E4A2-8DA4-3018-AB3A-F37DFD8BA717}"/>
          </ac:spMkLst>
        </pc:spChg>
        <pc:spChg chg="del">
          <ac:chgData name="Mathias Tensfeldt Prasse" userId="9fb2eaa8-c78c-4957-bc3b-fc9ac8125b68" providerId="ADAL" clId="{C6DF695B-CB1B-4F08-BF8E-B7A4C3219455}" dt="2024-01-31T13:20:56.412" v="24" actId="478"/>
          <ac:spMkLst>
            <pc:docMk/>
            <pc:sldMk cId="2723168870" sldId="262"/>
            <ac:spMk id="3" creationId="{82E295CF-3359-DB22-6997-FE91A107C210}"/>
          </ac:spMkLst>
        </pc:spChg>
        <pc:picChg chg="add mod">
          <ac:chgData name="Mathias Tensfeldt Prasse" userId="9fb2eaa8-c78c-4957-bc3b-fc9ac8125b68" providerId="ADAL" clId="{C6DF695B-CB1B-4F08-BF8E-B7A4C3219455}" dt="2024-01-31T13:21:09.325" v="26" actId="931"/>
          <ac:picMkLst>
            <pc:docMk/>
            <pc:sldMk cId="2723168870" sldId="262"/>
            <ac:picMk id="5" creationId="{12FB0DE5-03EA-22A6-DDD0-AA935DC95F69}"/>
          </ac:picMkLst>
        </pc:picChg>
      </pc:sldChg>
      <pc:sldChg chg="addSp delSp modSp new mod">
        <pc:chgData name="Mathias Tensfeldt Prasse" userId="9fb2eaa8-c78c-4957-bc3b-fc9ac8125b68" providerId="ADAL" clId="{C6DF695B-CB1B-4F08-BF8E-B7A4C3219455}" dt="2024-02-02T10:15:00.099" v="47" actId="1076"/>
        <pc:sldMkLst>
          <pc:docMk/>
          <pc:sldMk cId="1028555486" sldId="263"/>
        </pc:sldMkLst>
        <pc:spChg chg="del">
          <ac:chgData name="Mathias Tensfeldt Prasse" userId="9fb2eaa8-c78c-4957-bc3b-fc9ac8125b68" providerId="ADAL" clId="{C6DF695B-CB1B-4F08-BF8E-B7A4C3219455}" dt="2024-01-31T13:21:26.135" v="29" actId="478"/>
          <ac:spMkLst>
            <pc:docMk/>
            <pc:sldMk cId="1028555486" sldId="263"/>
            <ac:spMk id="2" creationId="{EA1C38FB-8BF0-252E-7D55-710733146059}"/>
          </ac:spMkLst>
        </pc:spChg>
        <pc:spChg chg="del">
          <ac:chgData name="Mathias Tensfeldt Prasse" userId="9fb2eaa8-c78c-4957-bc3b-fc9ac8125b68" providerId="ADAL" clId="{C6DF695B-CB1B-4F08-BF8E-B7A4C3219455}" dt="2024-01-31T13:21:24.165" v="28" actId="478"/>
          <ac:spMkLst>
            <pc:docMk/>
            <pc:sldMk cId="1028555486" sldId="263"/>
            <ac:spMk id="3" creationId="{2C6EABC5-79B1-9050-4E82-DDB892E6751E}"/>
          </ac:spMkLst>
        </pc:spChg>
        <pc:spChg chg="add mod">
          <ac:chgData name="Mathias Tensfeldt Prasse" userId="9fb2eaa8-c78c-4957-bc3b-fc9ac8125b68" providerId="ADAL" clId="{C6DF695B-CB1B-4F08-BF8E-B7A4C3219455}" dt="2024-02-02T10:14:29.831" v="37" actId="1076"/>
          <ac:spMkLst>
            <pc:docMk/>
            <pc:sldMk cId="1028555486" sldId="263"/>
            <ac:spMk id="3" creationId="{3A2EABA9-70A8-0462-B029-454EBD691875}"/>
          </ac:spMkLst>
        </pc:spChg>
        <pc:spChg chg="add mod">
          <ac:chgData name="Mathias Tensfeldt Prasse" userId="9fb2eaa8-c78c-4957-bc3b-fc9ac8125b68" providerId="ADAL" clId="{C6DF695B-CB1B-4F08-BF8E-B7A4C3219455}" dt="2024-02-02T10:14:41.401" v="41" actId="1076"/>
          <ac:spMkLst>
            <pc:docMk/>
            <pc:sldMk cId="1028555486" sldId="263"/>
            <ac:spMk id="4" creationId="{05791AF3-69C8-1F2F-C552-3920FA0D3252}"/>
          </ac:spMkLst>
        </pc:spChg>
        <pc:spChg chg="add mod">
          <ac:chgData name="Mathias Tensfeldt Prasse" userId="9fb2eaa8-c78c-4957-bc3b-fc9ac8125b68" providerId="ADAL" clId="{C6DF695B-CB1B-4F08-BF8E-B7A4C3219455}" dt="2024-02-02T10:14:50.924" v="43" actId="1076"/>
          <ac:spMkLst>
            <pc:docMk/>
            <pc:sldMk cId="1028555486" sldId="263"/>
            <ac:spMk id="6" creationId="{B1569302-525C-B975-CF9E-15B26EEEE693}"/>
          </ac:spMkLst>
        </pc:spChg>
        <pc:spChg chg="add del mod">
          <ac:chgData name="Mathias Tensfeldt Prasse" userId="9fb2eaa8-c78c-4957-bc3b-fc9ac8125b68" providerId="ADAL" clId="{C6DF695B-CB1B-4F08-BF8E-B7A4C3219455}" dt="2024-02-02T10:14:53.892" v="45" actId="478"/>
          <ac:spMkLst>
            <pc:docMk/>
            <pc:sldMk cId="1028555486" sldId="263"/>
            <ac:spMk id="7" creationId="{15427891-F567-BECD-21B6-B319C45B924F}"/>
          </ac:spMkLst>
        </pc:spChg>
        <pc:spChg chg="add mod">
          <ac:chgData name="Mathias Tensfeldt Prasse" userId="9fb2eaa8-c78c-4957-bc3b-fc9ac8125b68" providerId="ADAL" clId="{C6DF695B-CB1B-4F08-BF8E-B7A4C3219455}" dt="2024-02-02T10:15:00.099" v="47" actId="1076"/>
          <ac:spMkLst>
            <pc:docMk/>
            <pc:sldMk cId="1028555486" sldId="263"/>
            <ac:spMk id="8" creationId="{9318AA88-ACDD-8C2B-2C2B-95A47C072410}"/>
          </ac:spMkLst>
        </pc:spChg>
        <pc:picChg chg="add mod">
          <ac:chgData name="Mathias Tensfeldt Prasse" userId="9fb2eaa8-c78c-4957-bc3b-fc9ac8125b68" providerId="ADAL" clId="{C6DF695B-CB1B-4F08-BF8E-B7A4C3219455}" dt="2024-02-02T10:14:13.532" v="35" actId="1076"/>
          <ac:picMkLst>
            <pc:docMk/>
            <pc:sldMk cId="1028555486" sldId="263"/>
            <ac:picMk id="2" creationId="{568DC8BE-5DC0-25A8-1367-56B76C2502C3}"/>
          </ac:picMkLst>
        </pc:picChg>
        <pc:picChg chg="add del mod">
          <ac:chgData name="Mathias Tensfeldt Prasse" userId="9fb2eaa8-c78c-4957-bc3b-fc9ac8125b68" providerId="ADAL" clId="{C6DF695B-CB1B-4F08-BF8E-B7A4C3219455}" dt="2024-02-02T10:14:00.385" v="31" actId="478"/>
          <ac:picMkLst>
            <pc:docMk/>
            <pc:sldMk cId="1028555486" sldId="263"/>
            <ac:picMk id="5" creationId="{F1E04CD2-5407-BA79-E9F1-8FBB27999509}"/>
          </ac:picMkLst>
        </pc:picChg>
      </pc:sldChg>
      <pc:sldChg chg="add del">
        <pc:chgData name="Mathias Tensfeldt Prasse" userId="9fb2eaa8-c78c-4957-bc3b-fc9ac8125b68" providerId="ADAL" clId="{C6DF695B-CB1B-4F08-BF8E-B7A4C3219455}" dt="2024-01-31T13:20:14.342" v="17" actId="47"/>
        <pc:sldMkLst>
          <pc:docMk/>
          <pc:sldMk cId="3752964029" sldId="26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309F4B-146F-3224-A921-2D909BD943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6800ABA-D47A-F606-C9C2-455D4BD7F4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6F05C20-6F93-6D04-EA0A-16C3C5F6F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9BEED-52B3-4FBC-A8C8-610AB9B403C1}" type="datetimeFigureOut">
              <a:rPr lang="da-DK" smtClean="0"/>
              <a:t>02-02-2024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D431730-FBEC-28EA-47D5-54B9470DC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C56DD97-173F-DF5B-1C98-02DF7038C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9F577-3484-4B4E-B5BA-4E36567ABFB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21249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8003AA-D755-B5EB-C627-0BDA38F71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79CE32A2-2E17-8EE2-8BE4-0E8F601C79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D2D6FF7-4135-09B1-71F2-947B38155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9BEED-52B3-4FBC-A8C8-610AB9B403C1}" type="datetimeFigureOut">
              <a:rPr lang="da-DK" smtClean="0"/>
              <a:t>02-02-2024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14628BA-F9E2-1A75-B691-C2ADA61F2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7F99CB0-B347-46CA-4D6C-5EAD74DDB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9F577-3484-4B4E-B5BA-4E36567ABFB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04249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9E784E54-4E39-0ABA-297C-F0B4C7F921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42B783A3-78B4-A1F4-9850-B0780982A4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2014C6B-3DDF-0953-2081-01080FFFE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9BEED-52B3-4FBC-A8C8-610AB9B403C1}" type="datetimeFigureOut">
              <a:rPr lang="da-DK" smtClean="0"/>
              <a:t>02-02-2024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D3B6BC7-54C0-1691-901F-7F670A8A3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9682EFE-2FC6-634F-FC0D-82835D962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9F577-3484-4B4E-B5BA-4E36567ABFB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88579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48F013-AFEA-310D-195D-960037CE1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2CCA701-9C8C-9544-127B-37B46D66D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53B4AAC-0E88-B873-0959-C867A9295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9BEED-52B3-4FBC-A8C8-610AB9B403C1}" type="datetimeFigureOut">
              <a:rPr lang="da-DK" smtClean="0"/>
              <a:t>02-02-2024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8646760-4EFB-C5D7-6331-3C47E50FF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D668FB2-636D-9EFB-2585-6ACB2F1D5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9F577-3484-4B4E-B5BA-4E36567ABFB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18071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7DC817-7917-3973-D31C-309F37434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A1E340D-3666-56DC-17BA-5D82C7B51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67A7CCB-F1F1-F5B8-370F-3CAB70BCE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9BEED-52B3-4FBC-A8C8-610AB9B403C1}" type="datetimeFigureOut">
              <a:rPr lang="da-DK" smtClean="0"/>
              <a:t>02-02-2024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BF27785-5F60-4BE6-64A6-2A24C7B48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3CB0308-AB75-BEBD-CF32-C8FFEA091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9F577-3484-4B4E-B5BA-4E36567ABFB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4231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493D0B-5D27-92CB-08B5-19FE808AC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B780A5A-B21F-E8D4-C901-6A446C3DF9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9C82D40E-F0F5-B68A-D177-0A3235B9A9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7E0AB98-BB1A-AD29-8731-3D4982FF3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9BEED-52B3-4FBC-A8C8-610AB9B403C1}" type="datetimeFigureOut">
              <a:rPr lang="da-DK" smtClean="0"/>
              <a:t>02-02-2024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FFA5D7E-FB1E-2EA6-6F5B-7A86C14F0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1080C88D-D3F6-6CBE-031B-3AA9E8CF2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9F577-3484-4B4E-B5BA-4E36567ABFB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49556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73B81C-6890-A7D5-6046-78A1D32DC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10FE301-A3DC-01BF-EE17-270E9652B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DA9BF610-85F6-E5E6-6F24-C728D2C91A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A372E980-A3DC-A566-A633-5ECC07E756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6C6298ED-2E1A-9B9B-BBD9-8203FB5A47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39DC80C5-D881-50D5-117F-8AB3D9797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9BEED-52B3-4FBC-A8C8-610AB9B403C1}" type="datetimeFigureOut">
              <a:rPr lang="da-DK" smtClean="0"/>
              <a:t>02-02-2024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0BA322D5-B7CD-EC27-F00B-834EF220F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96E2CC69-5C0C-BB83-ADD3-92AC9F7FE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9F577-3484-4B4E-B5BA-4E36567ABFB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69648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0C7526-94C3-9AB0-4717-44D519348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27B98DDA-85EC-EBD9-CF85-FE0C7AF6E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9BEED-52B3-4FBC-A8C8-610AB9B403C1}" type="datetimeFigureOut">
              <a:rPr lang="da-DK" smtClean="0"/>
              <a:t>02-02-2024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2628EBFC-7B9B-50B5-7EE0-3D0A91776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AA21F268-A650-205E-9B56-98ACFFA62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9F577-3484-4B4E-B5BA-4E36567ABFB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38124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D24FC1D5-654D-085C-C8A4-6A82AA82D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9BEED-52B3-4FBC-A8C8-610AB9B403C1}" type="datetimeFigureOut">
              <a:rPr lang="da-DK" smtClean="0"/>
              <a:t>02-02-2024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00C0B31E-F86E-DBF7-7B1E-1FE599F50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9EFAD01-81A0-6459-6071-F2A459EFC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9F577-3484-4B4E-B5BA-4E36567ABFB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80729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CF8695-BE2D-E1BC-0729-1C4F0BE4D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5DA2D89-3A36-7E93-CF30-FC83D23A4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AE629519-8701-2F94-4C6A-5DFD1CE76A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43B821DA-9F97-E08A-F913-E00F48FDD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9BEED-52B3-4FBC-A8C8-610AB9B403C1}" type="datetimeFigureOut">
              <a:rPr lang="da-DK" smtClean="0"/>
              <a:t>02-02-2024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4EDDC29E-F11B-EE98-C907-9B57F8CD2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2FB6420-6E40-D60A-A515-CE1EBBD2C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9F577-3484-4B4E-B5BA-4E36567ABFB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74403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904A50-64A2-D99C-E329-3205775EF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BF1CF7E8-A44A-6342-CC01-65D1BE38FB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31599821-830E-87FD-B747-C39D63DFCD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356159CA-6EC9-8F51-921A-46CD1B4EE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9BEED-52B3-4FBC-A8C8-610AB9B403C1}" type="datetimeFigureOut">
              <a:rPr lang="da-DK" smtClean="0"/>
              <a:t>02-02-2024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7719B63E-1A43-3F53-3C03-9BE2059C0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A5321DE0-ED41-0183-FD81-E33241514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9F577-3484-4B4E-B5BA-4E36567ABFB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01886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D9338C95-87ED-2A60-34F5-91FE3785F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1ABAB0C-587F-D952-7ABC-5C6445592D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6EB714E-00B5-CEB1-74E7-A62432C026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9BEED-52B3-4FBC-A8C8-610AB9B403C1}" type="datetimeFigureOut">
              <a:rPr lang="da-DK" smtClean="0"/>
              <a:t>02-02-2024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74B36F0-3AA3-7C72-91DB-49F56C623F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3EC1263-30A4-A797-E877-03353B3182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9F577-3484-4B4E-B5BA-4E36567ABFB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40548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Et billede, der indeholder tekst, skærmbillede&#10;&#10;Automatisk genereret beskrivelse">
            <a:extLst>
              <a:ext uri="{FF2B5EF4-FFF2-40B4-BE49-F238E27FC236}">
                <a16:creationId xmlns:a16="http://schemas.microsoft.com/office/drawing/2014/main" id="{4CBB5BC0-848E-2F5E-ECC3-E8FF4C536D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297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, tøj, tegneserie, illustration/afbildning&#10;&#10;Automatisk genereret beskrivelse">
            <a:extLst>
              <a:ext uri="{FF2B5EF4-FFF2-40B4-BE49-F238E27FC236}">
                <a16:creationId xmlns:a16="http://schemas.microsoft.com/office/drawing/2014/main" id="{8A62F16D-D986-BAAA-88F1-61623222CD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725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, tøj, person, skærmbillede&#10;&#10;Automatisk genereret beskrivelse">
            <a:extLst>
              <a:ext uri="{FF2B5EF4-FFF2-40B4-BE49-F238E27FC236}">
                <a16:creationId xmlns:a16="http://schemas.microsoft.com/office/drawing/2014/main" id="{21C9CCC9-54EA-C7B9-7198-B128648562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057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, skærmbillede, design, illustration/afbildning&#10;&#10;Automatisk genereret beskrivelse">
            <a:extLst>
              <a:ext uri="{FF2B5EF4-FFF2-40B4-BE49-F238E27FC236}">
                <a16:creationId xmlns:a16="http://schemas.microsoft.com/office/drawing/2014/main" id="{5B98EF66-6647-67AB-514C-0FAE2ACE55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421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, Font/skrifttype, grafisk design, skærmbillede&#10;&#10;Automatisk genereret beskrivelse">
            <a:extLst>
              <a:ext uri="{FF2B5EF4-FFF2-40B4-BE49-F238E27FC236}">
                <a16:creationId xmlns:a16="http://schemas.microsoft.com/office/drawing/2014/main" id="{F9592587-7B87-AD71-0D1C-994EB5531E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803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, Font/skrifttype, illustration/afbildning, design&#10;&#10;Automatisk genereret beskrivelse">
            <a:extLst>
              <a:ext uri="{FF2B5EF4-FFF2-40B4-BE49-F238E27FC236}">
                <a16:creationId xmlns:a16="http://schemas.microsoft.com/office/drawing/2014/main" id="{D04A44BF-548E-FAB1-5141-6A31E27F29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308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Et billede, der indeholder tekst, skærmbillede, design, illustration/afbildning&#10;&#10;Automatisk genereret beskrivelse">
            <a:extLst>
              <a:ext uri="{FF2B5EF4-FFF2-40B4-BE49-F238E27FC236}">
                <a16:creationId xmlns:a16="http://schemas.microsoft.com/office/drawing/2014/main" id="{12FB0DE5-03EA-22A6-DDD0-AA935DC95F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168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568DC8BE-5DC0-25A8-1367-56B76C2502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747" y="0"/>
            <a:ext cx="7668505" cy="688027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il: højre 2">
            <a:extLst>
              <a:ext uri="{FF2B5EF4-FFF2-40B4-BE49-F238E27FC236}">
                <a16:creationId xmlns:a16="http://schemas.microsoft.com/office/drawing/2014/main" id="{3A2EABA9-70A8-0462-B029-454EBD691875}"/>
              </a:ext>
            </a:extLst>
          </p:cNvPr>
          <p:cNvSpPr/>
          <p:nvPr/>
        </p:nvSpPr>
        <p:spPr>
          <a:xfrm>
            <a:off x="526473" y="4170218"/>
            <a:ext cx="1620982" cy="47798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Pil: højre 3">
            <a:extLst>
              <a:ext uri="{FF2B5EF4-FFF2-40B4-BE49-F238E27FC236}">
                <a16:creationId xmlns:a16="http://schemas.microsoft.com/office/drawing/2014/main" id="{05791AF3-69C8-1F2F-C552-3920FA0D3252}"/>
              </a:ext>
            </a:extLst>
          </p:cNvPr>
          <p:cNvSpPr/>
          <p:nvPr/>
        </p:nvSpPr>
        <p:spPr>
          <a:xfrm rot="10800000">
            <a:off x="10044545" y="4170218"/>
            <a:ext cx="1620982" cy="47798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Pil: højre 5">
            <a:extLst>
              <a:ext uri="{FF2B5EF4-FFF2-40B4-BE49-F238E27FC236}">
                <a16:creationId xmlns:a16="http://schemas.microsoft.com/office/drawing/2014/main" id="{B1569302-525C-B975-CF9E-15B26EEEE693}"/>
              </a:ext>
            </a:extLst>
          </p:cNvPr>
          <p:cNvSpPr/>
          <p:nvPr/>
        </p:nvSpPr>
        <p:spPr>
          <a:xfrm>
            <a:off x="526472" y="1385454"/>
            <a:ext cx="1620982" cy="47798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Pil: højre 7">
            <a:extLst>
              <a:ext uri="{FF2B5EF4-FFF2-40B4-BE49-F238E27FC236}">
                <a16:creationId xmlns:a16="http://schemas.microsoft.com/office/drawing/2014/main" id="{9318AA88-ACDD-8C2B-2C2B-95A47C072410}"/>
              </a:ext>
            </a:extLst>
          </p:cNvPr>
          <p:cNvSpPr/>
          <p:nvPr/>
        </p:nvSpPr>
        <p:spPr>
          <a:xfrm rot="10800000">
            <a:off x="10044544" y="1385454"/>
            <a:ext cx="1620982" cy="47798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285554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Mathias Tensfeldt Prasse</dc:creator>
  <cp:lastModifiedBy>Mathias Tensfeldt Prasse</cp:lastModifiedBy>
  <cp:revision>1</cp:revision>
  <dcterms:created xsi:type="dcterms:W3CDTF">2024-01-31T13:17:01Z</dcterms:created>
  <dcterms:modified xsi:type="dcterms:W3CDTF">2024-02-02T10:15:01Z</dcterms:modified>
</cp:coreProperties>
</file>