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70" r:id="rId4"/>
    <p:sldId id="272" r:id="rId5"/>
    <p:sldId id="258" r:id="rId6"/>
    <p:sldId id="269" r:id="rId7"/>
    <p:sldId id="273" r:id="rId8"/>
    <p:sldId id="259" r:id="rId9"/>
    <p:sldId id="274" r:id="rId10"/>
    <p:sldId id="260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81" autoAdjust="0"/>
  </p:normalViewPr>
  <p:slideViewPr>
    <p:cSldViewPr snapToGrid="0">
      <p:cViewPr varScale="1">
        <p:scale>
          <a:sx n="80" d="100"/>
          <a:sy n="80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thias Tensfeldt Prasse" userId="a4f54248-f752-4c79-bf62-7202484d7463" providerId="ADAL" clId="{A88C0120-95EC-4670-97AE-D687FDF398F3}"/>
    <pc:docChg chg="modSld">
      <pc:chgData name="Mathias Tensfeldt Prasse" userId="a4f54248-f752-4c79-bf62-7202484d7463" providerId="ADAL" clId="{A88C0120-95EC-4670-97AE-D687FDF398F3}" dt="2025-11-06T13:13:28.094" v="1" actId="20577"/>
      <pc:docMkLst>
        <pc:docMk/>
      </pc:docMkLst>
      <pc:sldChg chg="modSp mod">
        <pc:chgData name="Mathias Tensfeldt Prasse" userId="a4f54248-f752-4c79-bf62-7202484d7463" providerId="ADAL" clId="{A88C0120-95EC-4670-97AE-D687FDF398F3}" dt="2025-11-06T13:13:28.094" v="1" actId="20577"/>
        <pc:sldMkLst>
          <pc:docMk/>
          <pc:sldMk cId="3866234243" sldId="256"/>
        </pc:sldMkLst>
        <pc:spChg chg="mod">
          <ac:chgData name="Mathias Tensfeldt Prasse" userId="a4f54248-f752-4c79-bf62-7202484d7463" providerId="ADAL" clId="{A88C0120-95EC-4670-97AE-D687FDF398F3}" dt="2025-11-06T13:13:28.094" v="1" actId="20577"/>
          <ac:spMkLst>
            <pc:docMk/>
            <pc:sldMk cId="3866234243" sldId="256"/>
            <ac:spMk id="2" creationId="{89561E70-4D00-45C5-BB86-77F6A410D166}"/>
          </ac:spMkLst>
        </pc:spChg>
      </pc:sldChg>
    </pc:docChg>
  </pc:docChgLst>
  <pc:docChgLst>
    <pc:chgData name="Mathias Tensfeldt Prasse" userId="9fb2eaa8-c78c-4957-bc3b-fc9ac8125b68" providerId="ADAL" clId="{5C1EDD35-2F5A-4ABF-8983-9A78F1331CDE}"/>
    <pc:docChg chg="undo redo custSel addSld delSld modSld sldOrd">
      <pc:chgData name="Mathias Tensfeldt Prasse" userId="9fb2eaa8-c78c-4957-bc3b-fc9ac8125b68" providerId="ADAL" clId="{5C1EDD35-2F5A-4ABF-8983-9A78F1331CDE}" dt="2022-09-19T07:40:20.148" v="5755" actId="20577"/>
      <pc:docMkLst>
        <pc:docMk/>
      </pc:docMkLst>
      <pc:sldChg chg="modSp new mod modNotesTx">
        <pc:chgData name="Mathias Tensfeldt Prasse" userId="9fb2eaa8-c78c-4957-bc3b-fc9ac8125b68" providerId="ADAL" clId="{5C1EDD35-2F5A-4ABF-8983-9A78F1331CDE}" dt="2022-09-15T06:13:04.070" v="578" actId="20577"/>
        <pc:sldMkLst>
          <pc:docMk/>
          <pc:sldMk cId="3866234243" sldId="256"/>
        </pc:sldMkLst>
        <pc:spChg chg="mod">
          <ac:chgData name="Mathias Tensfeldt Prasse" userId="9fb2eaa8-c78c-4957-bc3b-fc9ac8125b68" providerId="ADAL" clId="{5C1EDD35-2F5A-4ABF-8983-9A78F1331CDE}" dt="2022-09-15T06:05:54.021" v="9" actId="20577"/>
          <ac:spMkLst>
            <pc:docMk/>
            <pc:sldMk cId="3866234243" sldId="256"/>
            <ac:spMk id="2" creationId="{89561E70-4D00-45C5-BB86-77F6A410D166}"/>
          </ac:spMkLst>
        </pc:spChg>
        <pc:spChg chg="mod">
          <ac:chgData name="Mathias Tensfeldt Prasse" userId="9fb2eaa8-c78c-4957-bc3b-fc9ac8125b68" providerId="ADAL" clId="{5C1EDD35-2F5A-4ABF-8983-9A78F1331CDE}" dt="2022-09-15T06:06:39.052" v="72"/>
          <ac:spMkLst>
            <pc:docMk/>
            <pc:sldMk cId="3866234243" sldId="256"/>
            <ac:spMk id="3" creationId="{45E6C8AB-BD16-45FA-B501-9EDDA6FF0704}"/>
          </ac:spMkLst>
        </pc:spChg>
      </pc:sldChg>
      <pc:sldChg chg="addSp delSp modSp new mod modNotesTx">
        <pc:chgData name="Mathias Tensfeldt Prasse" userId="9fb2eaa8-c78c-4957-bc3b-fc9ac8125b68" providerId="ADAL" clId="{5C1EDD35-2F5A-4ABF-8983-9A78F1331CDE}" dt="2022-09-16T11:39:10.639" v="2703" actId="20577"/>
        <pc:sldMkLst>
          <pc:docMk/>
          <pc:sldMk cId="2908516212" sldId="257"/>
        </pc:sldMkLst>
        <pc:spChg chg="mod">
          <ac:chgData name="Mathias Tensfeldt Prasse" userId="9fb2eaa8-c78c-4957-bc3b-fc9ac8125b68" providerId="ADAL" clId="{5C1EDD35-2F5A-4ABF-8983-9A78F1331CDE}" dt="2022-09-15T06:14:31.439" v="611" actId="20577"/>
          <ac:spMkLst>
            <pc:docMk/>
            <pc:sldMk cId="2908516212" sldId="257"/>
            <ac:spMk id="2" creationId="{F25B0F9B-BAE3-44C1-9833-4A2363E95931}"/>
          </ac:spMkLst>
        </pc:spChg>
        <pc:spChg chg="del mod">
          <ac:chgData name="Mathias Tensfeldt Prasse" userId="9fb2eaa8-c78c-4957-bc3b-fc9ac8125b68" providerId="ADAL" clId="{5C1EDD35-2F5A-4ABF-8983-9A78F1331CDE}" dt="2022-09-15T06:21:32.460" v="644"/>
          <ac:spMkLst>
            <pc:docMk/>
            <pc:sldMk cId="2908516212" sldId="257"/>
            <ac:spMk id="3" creationId="{92D8E718-0E87-44A8-8B2A-4144D7A427A5}"/>
          </ac:spMkLst>
        </pc:spChg>
        <pc:spChg chg="add del mod">
          <ac:chgData name="Mathias Tensfeldt Prasse" userId="9fb2eaa8-c78c-4957-bc3b-fc9ac8125b68" providerId="ADAL" clId="{5C1EDD35-2F5A-4ABF-8983-9A78F1331CDE}" dt="2022-09-15T08:46:07.787" v="1101" actId="478"/>
          <ac:spMkLst>
            <pc:docMk/>
            <pc:sldMk cId="2908516212" sldId="257"/>
            <ac:spMk id="3" creationId="{AAF9ABEF-46F1-4886-9747-6302CFF9C957}"/>
          </ac:spMkLst>
        </pc:spChg>
        <pc:graphicFrameChg chg="add mod modGraphic">
          <ac:chgData name="Mathias Tensfeldt Prasse" userId="9fb2eaa8-c78c-4957-bc3b-fc9ac8125b68" providerId="ADAL" clId="{5C1EDD35-2F5A-4ABF-8983-9A78F1331CDE}" dt="2022-09-16T11:39:10.639" v="2703" actId="20577"/>
          <ac:graphicFrameMkLst>
            <pc:docMk/>
            <pc:sldMk cId="2908516212" sldId="257"/>
            <ac:graphicFrameMk id="3" creationId="{85977283-3859-40DA-966E-C015A31A8714}"/>
          </ac:graphicFrameMkLst>
        </pc:graphicFrameChg>
        <pc:picChg chg="add del mod">
          <ac:chgData name="Mathias Tensfeldt Prasse" userId="9fb2eaa8-c78c-4957-bc3b-fc9ac8125b68" providerId="ADAL" clId="{5C1EDD35-2F5A-4ABF-8983-9A78F1331CDE}" dt="2022-09-16T09:08:39.647" v="1691" actId="478"/>
          <ac:picMkLst>
            <pc:docMk/>
            <pc:sldMk cId="2908516212" sldId="257"/>
            <ac:picMk id="5" creationId="{E1CAA76E-5CAB-4D75-BA17-01481FE11B43}"/>
          </ac:picMkLst>
        </pc:picChg>
        <pc:picChg chg="add del mod">
          <ac:chgData name="Mathias Tensfeldt Prasse" userId="9fb2eaa8-c78c-4957-bc3b-fc9ac8125b68" providerId="ADAL" clId="{5C1EDD35-2F5A-4ABF-8983-9A78F1331CDE}" dt="2022-09-15T08:46:04.436" v="1100" actId="478"/>
          <ac:picMkLst>
            <pc:docMk/>
            <pc:sldMk cId="2908516212" sldId="257"/>
            <ac:picMk id="1026" creationId="{8EB94336-10BA-4C01-869E-43F0184572BF}"/>
          </ac:picMkLst>
        </pc:picChg>
      </pc:sldChg>
      <pc:sldChg chg="modSp new mod ord">
        <pc:chgData name="Mathias Tensfeldt Prasse" userId="9fb2eaa8-c78c-4957-bc3b-fc9ac8125b68" providerId="ADAL" clId="{5C1EDD35-2F5A-4ABF-8983-9A78F1331CDE}" dt="2022-09-19T07:27:56.362" v="4970" actId="21"/>
        <pc:sldMkLst>
          <pc:docMk/>
          <pc:sldMk cId="367189446" sldId="258"/>
        </pc:sldMkLst>
        <pc:spChg chg="mod">
          <ac:chgData name="Mathias Tensfeldt Prasse" userId="9fb2eaa8-c78c-4957-bc3b-fc9ac8125b68" providerId="ADAL" clId="{5C1EDD35-2F5A-4ABF-8983-9A78F1331CDE}" dt="2022-09-15T06:07:35.066" v="128" actId="20577"/>
          <ac:spMkLst>
            <pc:docMk/>
            <pc:sldMk cId="367189446" sldId="258"/>
            <ac:spMk id="2" creationId="{D8A71EF0-B3ED-4E61-BDEE-E260BCFEBFDC}"/>
          </ac:spMkLst>
        </pc:spChg>
        <pc:spChg chg="mod">
          <ac:chgData name="Mathias Tensfeldt Prasse" userId="9fb2eaa8-c78c-4957-bc3b-fc9ac8125b68" providerId="ADAL" clId="{5C1EDD35-2F5A-4ABF-8983-9A78F1331CDE}" dt="2022-09-19T07:27:56.362" v="4970" actId="21"/>
          <ac:spMkLst>
            <pc:docMk/>
            <pc:sldMk cId="367189446" sldId="258"/>
            <ac:spMk id="3" creationId="{DE430BD9-1AD8-4007-A295-A421D7389CFF}"/>
          </ac:spMkLst>
        </pc:spChg>
      </pc:sldChg>
      <pc:sldChg chg="addSp delSp modSp new mod modNotesTx">
        <pc:chgData name="Mathias Tensfeldt Prasse" userId="9fb2eaa8-c78c-4957-bc3b-fc9ac8125b68" providerId="ADAL" clId="{5C1EDD35-2F5A-4ABF-8983-9A78F1331CDE}" dt="2022-09-19T07:40:20.148" v="5755" actId="20577"/>
        <pc:sldMkLst>
          <pc:docMk/>
          <pc:sldMk cId="1267595185" sldId="259"/>
        </pc:sldMkLst>
        <pc:spChg chg="mod">
          <ac:chgData name="Mathias Tensfeldt Prasse" userId="9fb2eaa8-c78c-4957-bc3b-fc9ac8125b68" providerId="ADAL" clId="{5C1EDD35-2F5A-4ABF-8983-9A78F1331CDE}" dt="2022-09-15T06:08:21.405" v="174" actId="20577"/>
          <ac:spMkLst>
            <pc:docMk/>
            <pc:sldMk cId="1267595185" sldId="259"/>
            <ac:spMk id="2" creationId="{15433BF7-DB1E-48DD-B9F5-EE341168FDF1}"/>
          </ac:spMkLst>
        </pc:spChg>
        <pc:spChg chg="mod">
          <ac:chgData name="Mathias Tensfeldt Prasse" userId="9fb2eaa8-c78c-4957-bc3b-fc9ac8125b68" providerId="ADAL" clId="{5C1EDD35-2F5A-4ABF-8983-9A78F1331CDE}" dt="2022-09-19T07:35:14.563" v="5496" actId="20577"/>
          <ac:spMkLst>
            <pc:docMk/>
            <pc:sldMk cId="1267595185" sldId="259"/>
            <ac:spMk id="3" creationId="{95E23353-6C08-47A4-87B5-A03AADC64D35}"/>
          </ac:spMkLst>
        </pc:spChg>
        <pc:picChg chg="add del mod">
          <ac:chgData name="Mathias Tensfeldt Prasse" userId="9fb2eaa8-c78c-4957-bc3b-fc9ac8125b68" providerId="ADAL" clId="{5C1EDD35-2F5A-4ABF-8983-9A78F1331CDE}" dt="2022-09-19T07:32:13.485" v="5203"/>
          <ac:picMkLst>
            <pc:docMk/>
            <pc:sldMk cId="1267595185" sldId="259"/>
            <ac:picMk id="1026" creationId="{139BECCA-BE2E-D491-FC29-106BB4F7FC8B}"/>
          </ac:picMkLst>
        </pc:picChg>
        <pc:picChg chg="add mod">
          <ac:chgData name="Mathias Tensfeldt Prasse" userId="9fb2eaa8-c78c-4957-bc3b-fc9ac8125b68" providerId="ADAL" clId="{5C1EDD35-2F5A-4ABF-8983-9A78F1331CDE}" dt="2022-09-19T07:35:26.390" v="5498" actId="1076"/>
          <ac:picMkLst>
            <pc:docMk/>
            <pc:sldMk cId="1267595185" sldId="259"/>
            <ac:picMk id="1028" creationId="{55DFB592-DCA5-44E2-8E03-6AE7962679AE}"/>
          </ac:picMkLst>
        </pc:picChg>
      </pc:sldChg>
      <pc:sldChg chg="modSp add mod">
        <pc:chgData name="Mathias Tensfeldt Prasse" userId="9fb2eaa8-c78c-4957-bc3b-fc9ac8125b68" providerId="ADAL" clId="{5C1EDD35-2F5A-4ABF-8983-9A78F1331CDE}" dt="2022-09-19T07:32:46.289" v="5214" actId="20577"/>
        <pc:sldMkLst>
          <pc:docMk/>
          <pc:sldMk cId="3534251082" sldId="260"/>
        </pc:sldMkLst>
        <pc:spChg chg="mod">
          <ac:chgData name="Mathias Tensfeldt Prasse" userId="9fb2eaa8-c78c-4957-bc3b-fc9ac8125b68" providerId="ADAL" clId="{5C1EDD35-2F5A-4ABF-8983-9A78F1331CDE}" dt="2022-09-19T07:32:46.289" v="5214" actId="20577"/>
          <ac:spMkLst>
            <pc:docMk/>
            <pc:sldMk cId="3534251082" sldId="260"/>
            <ac:spMk id="3" creationId="{DE430BD9-1AD8-4007-A295-A421D7389CFF}"/>
          </ac:spMkLst>
        </pc:spChg>
      </pc:sldChg>
      <pc:sldChg chg="modSp add del mod ord">
        <pc:chgData name="Mathias Tensfeldt Prasse" userId="9fb2eaa8-c78c-4957-bc3b-fc9ac8125b68" providerId="ADAL" clId="{5C1EDD35-2F5A-4ABF-8983-9A78F1331CDE}" dt="2022-09-19T07:15:40.739" v="4492" actId="47"/>
        <pc:sldMkLst>
          <pc:docMk/>
          <pc:sldMk cId="3417684568" sldId="261"/>
        </pc:sldMkLst>
        <pc:spChg chg="mod">
          <ac:chgData name="Mathias Tensfeldt Prasse" userId="9fb2eaa8-c78c-4957-bc3b-fc9ac8125b68" providerId="ADAL" clId="{5C1EDD35-2F5A-4ABF-8983-9A78F1331CDE}" dt="2022-09-16T12:02:18.126" v="3342" actId="20577"/>
          <ac:spMkLst>
            <pc:docMk/>
            <pc:sldMk cId="3417684568" sldId="261"/>
            <ac:spMk id="2" creationId="{F25B0F9B-BAE3-44C1-9833-4A2363E95931}"/>
          </ac:spMkLst>
        </pc:spChg>
        <pc:spChg chg="mod">
          <ac:chgData name="Mathias Tensfeldt Prasse" userId="9fb2eaa8-c78c-4957-bc3b-fc9ac8125b68" providerId="ADAL" clId="{5C1EDD35-2F5A-4ABF-8983-9A78F1331CDE}" dt="2022-09-15T06:27:41.799" v="941" actId="20577"/>
          <ac:spMkLst>
            <pc:docMk/>
            <pc:sldMk cId="3417684568" sldId="261"/>
            <ac:spMk id="3" creationId="{92D8E718-0E87-44A8-8B2A-4144D7A427A5}"/>
          </ac:spMkLst>
        </pc:spChg>
      </pc:sldChg>
      <pc:sldChg chg="modSp add del mod">
        <pc:chgData name="Mathias Tensfeldt Prasse" userId="9fb2eaa8-c78c-4957-bc3b-fc9ac8125b68" providerId="ADAL" clId="{5C1EDD35-2F5A-4ABF-8983-9A78F1331CDE}" dt="2022-09-19T07:15:40.739" v="4492" actId="47"/>
        <pc:sldMkLst>
          <pc:docMk/>
          <pc:sldMk cId="1300549286" sldId="262"/>
        </pc:sldMkLst>
        <pc:spChg chg="mod">
          <ac:chgData name="Mathias Tensfeldt Prasse" userId="9fb2eaa8-c78c-4957-bc3b-fc9ac8125b68" providerId="ADAL" clId="{5C1EDD35-2F5A-4ABF-8983-9A78F1331CDE}" dt="2022-09-15T09:16:48.659" v="1276" actId="20577"/>
          <ac:spMkLst>
            <pc:docMk/>
            <pc:sldMk cId="1300549286" sldId="262"/>
            <ac:spMk id="3" creationId="{92D8E718-0E87-44A8-8B2A-4144D7A427A5}"/>
          </ac:spMkLst>
        </pc:spChg>
      </pc:sldChg>
      <pc:sldChg chg="modSp add del mod">
        <pc:chgData name="Mathias Tensfeldt Prasse" userId="9fb2eaa8-c78c-4957-bc3b-fc9ac8125b68" providerId="ADAL" clId="{5C1EDD35-2F5A-4ABF-8983-9A78F1331CDE}" dt="2022-09-15T08:47:11.057" v="1134" actId="47"/>
        <pc:sldMkLst>
          <pc:docMk/>
          <pc:sldMk cId="4223669989" sldId="263"/>
        </pc:sldMkLst>
        <pc:spChg chg="mod">
          <ac:chgData name="Mathias Tensfeldt Prasse" userId="9fb2eaa8-c78c-4957-bc3b-fc9ac8125b68" providerId="ADAL" clId="{5C1EDD35-2F5A-4ABF-8983-9A78F1331CDE}" dt="2022-09-15T08:31:00.242" v="1073" actId="20577"/>
          <ac:spMkLst>
            <pc:docMk/>
            <pc:sldMk cId="4223669989" sldId="263"/>
            <ac:spMk id="3" creationId="{92D8E718-0E87-44A8-8B2A-4144D7A427A5}"/>
          </ac:spMkLst>
        </pc:spChg>
      </pc:sldChg>
      <pc:sldChg chg="modSp add del mod">
        <pc:chgData name="Mathias Tensfeldt Prasse" userId="9fb2eaa8-c78c-4957-bc3b-fc9ac8125b68" providerId="ADAL" clId="{5C1EDD35-2F5A-4ABF-8983-9A78F1331CDE}" dt="2022-09-15T08:47:32.920" v="1179" actId="47"/>
        <pc:sldMkLst>
          <pc:docMk/>
          <pc:sldMk cId="1978376650" sldId="264"/>
        </pc:sldMkLst>
        <pc:spChg chg="mod">
          <ac:chgData name="Mathias Tensfeldt Prasse" userId="9fb2eaa8-c78c-4957-bc3b-fc9ac8125b68" providerId="ADAL" clId="{5C1EDD35-2F5A-4ABF-8983-9A78F1331CDE}" dt="2022-09-15T08:31:11.468" v="1087" actId="20577"/>
          <ac:spMkLst>
            <pc:docMk/>
            <pc:sldMk cId="1978376650" sldId="264"/>
            <ac:spMk id="3" creationId="{92D8E718-0E87-44A8-8B2A-4144D7A427A5}"/>
          </ac:spMkLst>
        </pc:spChg>
      </pc:sldChg>
      <pc:sldChg chg="modSp add del mod">
        <pc:chgData name="Mathias Tensfeldt Prasse" userId="9fb2eaa8-c78c-4957-bc3b-fc9ac8125b68" providerId="ADAL" clId="{5C1EDD35-2F5A-4ABF-8983-9A78F1331CDE}" dt="2022-09-15T08:47:45.710" v="1193" actId="47"/>
        <pc:sldMkLst>
          <pc:docMk/>
          <pc:sldMk cId="3561553119" sldId="265"/>
        </pc:sldMkLst>
        <pc:spChg chg="mod">
          <ac:chgData name="Mathias Tensfeldt Prasse" userId="9fb2eaa8-c78c-4957-bc3b-fc9ac8125b68" providerId="ADAL" clId="{5C1EDD35-2F5A-4ABF-8983-9A78F1331CDE}" dt="2022-09-15T08:31:21.319" v="1099" actId="20577"/>
          <ac:spMkLst>
            <pc:docMk/>
            <pc:sldMk cId="3561553119" sldId="265"/>
            <ac:spMk id="3" creationId="{92D8E718-0E87-44A8-8B2A-4144D7A427A5}"/>
          </ac:spMkLst>
        </pc:spChg>
      </pc:sldChg>
      <pc:sldChg chg="modSp add del mod">
        <pc:chgData name="Mathias Tensfeldt Prasse" userId="9fb2eaa8-c78c-4957-bc3b-fc9ac8125b68" providerId="ADAL" clId="{5C1EDD35-2F5A-4ABF-8983-9A78F1331CDE}" dt="2022-09-19T07:15:40.739" v="4492" actId="47"/>
        <pc:sldMkLst>
          <pc:docMk/>
          <pc:sldMk cId="4210624774" sldId="266"/>
        </pc:sldMkLst>
        <pc:spChg chg="mod">
          <ac:chgData name="Mathias Tensfeldt Prasse" userId="9fb2eaa8-c78c-4957-bc3b-fc9ac8125b68" providerId="ADAL" clId="{5C1EDD35-2F5A-4ABF-8983-9A78F1331CDE}" dt="2022-09-15T09:18:28.032" v="1315" actId="20577"/>
          <ac:spMkLst>
            <pc:docMk/>
            <pc:sldMk cId="4210624774" sldId="266"/>
            <ac:spMk id="3" creationId="{92D8E718-0E87-44A8-8B2A-4144D7A427A5}"/>
          </ac:spMkLst>
        </pc:spChg>
      </pc:sldChg>
      <pc:sldChg chg="modSp add del mod">
        <pc:chgData name="Mathias Tensfeldt Prasse" userId="9fb2eaa8-c78c-4957-bc3b-fc9ac8125b68" providerId="ADAL" clId="{5C1EDD35-2F5A-4ABF-8983-9A78F1331CDE}" dt="2022-09-19T07:15:40.739" v="4492" actId="47"/>
        <pc:sldMkLst>
          <pc:docMk/>
          <pc:sldMk cId="533038680" sldId="267"/>
        </pc:sldMkLst>
        <pc:spChg chg="mod">
          <ac:chgData name="Mathias Tensfeldt Prasse" userId="9fb2eaa8-c78c-4957-bc3b-fc9ac8125b68" providerId="ADAL" clId="{5C1EDD35-2F5A-4ABF-8983-9A78F1331CDE}" dt="2022-09-15T09:21:00.375" v="1541" actId="20577"/>
          <ac:spMkLst>
            <pc:docMk/>
            <pc:sldMk cId="533038680" sldId="267"/>
            <ac:spMk id="3" creationId="{92D8E718-0E87-44A8-8B2A-4144D7A427A5}"/>
          </ac:spMkLst>
        </pc:spChg>
      </pc:sldChg>
      <pc:sldChg chg="modSp add del mod">
        <pc:chgData name="Mathias Tensfeldt Prasse" userId="9fb2eaa8-c78c-4957-bc3b-fc9ac8125b68" providerId="ADAL" clId="{5C1EDD35-2F5A-4ABF-8983-9A78F1331CDE}" dt="2022-09-19T07:15:40.739" v="4492" actId="47"/>
        <pc:sldMkLst>
          <pc:docMk/>
          <pc:sldMk cId="3255214391" sldId="268"/>
        </pc:sldMkLst>
        <pc:spChg chg="mod">
          <ac:chgData name="Mathias Tensfeldt Prasse" userId="9fb2eaa8-c78c-4957-bc3b-fc9ac8125b68" providerId="ADAL" clId="{5C1EDD35-2F5A-4ABF-8983-9A78F1331CDE}" dt="2022-09-15T09:57:31.976" v="1607" actId="20577"/>
          <ac:spMkLst>
            <pc:docMk/>
            <pc:sldMk cId="3255214391" sldId="268"/>
            <ac:spMk id="3" creationId="{92D8E718-0E87-44A8-8B2A-4144D7A427A5}"/>
          </ac:spMkLst>
        </pc:spChg>
      </pc:sldChg>
      <pc:sldChg chg="modSp new mod">
        <pc:chgData name="Mathias Tensfeldt Prasse" userId="9fb2eaa8-c78c-4957-bc3b-fc9ac8125b68" providerId="ADAL" clId="{5C1EDD35-2F5A-4ABF-8983-9A78F1331CDE}" dt="2022-09-19T07:18:56.654" v="4688" actId="20577"/>
        <pc:sldMkLst>
          <pc:docMk/>
          <pc:sldMk cId="2139351590" sldId="269"/>
        </pc:sldMkLst>
        <pc:spChg chg="mod">
          <ac:chgData name="Mathias Tensfeldt Prasse" userId="9fb2eaa8-c78c-4957-bc3b-fc9ac8125b68" providerId="ADAL" clId="{5C1EDD35-2F5A-4ABF-8983-9A78F1331CDE}" dt="2022-09-15T10:14:37.089" v="1660" actId="20577"/>
          <ac:spMkLst>
            <pc:docMk/>
            <pc:sldMk cId="2139351590" sldId="269"/>
            <ac:spMk id="2" creationId="{AA22D45B-BB07-43DE-A637-460B4B478952}"/>
          </ac:spMkLst>
        </pc:spChg>
        <pc:spChg chg="mod">
          <ac:chgData name="Mathias Tensfeldt Prasse" userId="9fb2eaa8-c78c-4957-bc3b-fc9ac8125b68" providerId="ADAL" clId="{5C1EDD35-2F5A-4ABF-8983-9A78F1331CDE}" dt="2022-09-19T07:18:56.654" v="4688" actId="20577"/>
          <ac:spMkLst>
            <pc:docMk/>
            <pc:sldMk cId="2139351590" sldId="269"/>
            <ac:spMk id="3" creationId="{EC5319A7-D09A-48AE-BE46-D9CB4E5CC44B}"/>
          </ac:spMkLst>
        </pc:spChg>
      </pc:sldChg>
      <pc:sldChg chg="addSp modSp add mod modNotesTx">
        <pc:chgData name="Mathias Tensfeldt Prasse" userId="9fb2eaa8-c78c-4957-bc3b-fc9ac8125b68" providerId="ADAL" clId="{5C1EDD35-2F5A-4ABF-8983-9A78F1331CDE}" dt="2022-09-16T12:20:14.390" v="3957" actId="20577"/>
        <pc:sldMkLst>
          <pc:docMk/>
          <pc:sldMk cId="540353391" sldId="270"/>
        </pc:sldMkLst>
        <pc:graphicFrameChg chg="mod modGraphic">
          <ac:chgData name="Mathias Tensfeldt Prasse" userId="9fb2eaa8-c78c-4957-bc3b-fc9ac8125b68" providerId="ADAL" clId="{5C1EDD35-2F5A-4ABF-8983-9A78F1331CDE}" dt="2022-09-16T12:20:14.390" v="3957" actId="20577"/>
          <ac:graphicFrameMkLst>
            <pc:docMk/>
            <pc:sldMk cId="540353391" sldId="270"/>
            <ac:graphicFrameMk id="3" creationId="{85977283-3859-40DA-966E-C015A31A8714}"/>
          </ac:graphicFrameMkLst>
        </pc:graphicFrameChg>
        <pc:graphicFrameChg chg="add mod modGraphic">
          <ac:chgData name="Mathias Tensfeldt Prasse" userId="9fb2eaa8-c78c-4957-bc3b-fc9ac8125b68" providerId="ADAL" clId="{5C1EDD35-2F5A-4ABF-8983-9A78F1331CDE}" dt="2022-09-16T12:05:36.824" v="3416" actId="122"/>
          <ac:graphicFrameMkLst>
            <pc:docMk/>
            <pc:sldMk cId="540353391" sldId="270"/>
            <ac:graphicFrameMk id="4" creationId="{A761F536-90A5-487B-86B7-7F35CF18A3EA}"/>
          </ac:graphicFrameMkLst>
        </pc:graphicFrameChg>
      </pc:sldChg>
      <pc:sldChg chg="new del">
        <pc:chgData name="Mathias Tensfeldt Prasse" userId="9fb2eaa8-c78c-4957-bc3b-fc9ac8125b68" providerId="ADAL" clId="{5C1EDD35-2F5A-4ABF-8983-9A78F1331CDE}" dt="2022-09-16T12:07:09.626" v="3457" actId="47"/>
        <pc:sldMkLst>
          <pc:docMk/>
          <pc:sldMk cId="316622460" sldId="271"/>
        </pc:sldMkLst>
      </pc:sldChg>
      <pc:sldChg chg="modSp add mod ord modNotesTx">
        <pc:chgData name="Mathias Tensfeldt Prasse" userId="9fb2eaa8-c78c-4957-bc3b-fc9ac8125b68" providerId="ADAL" clId="{5C1EDD35-2F5A-4ABF-8983-9A78F1331CDE}" dt="2022-09-19T07:14:56.171" v="4491" actId="20577"/>
        <pc:sldMkLst>
          <pc:docMk/>
          <pc:sldMk cId="2122623875" sldId="272"/>
        </pc:sldMkLst>
        <pc:spChg chg="mod">
          <ac:chgData name="Mathias Tensfeldt Prasse" userId="9fb2eaa8-c78c-4957-bc3b-fc9ac8125b68" providerId="ADAL" clId="{5C1EDD35-2F5A-4ABF-8983-9A78F1331CDE}" dt="2022-09-16T12:22:35.781" v="4013" actId="255"/>
          <ac:spMkLst>
            <pc:docMk/>
            <pc:sldMk cId="2122623875" sldId="272"/>
            <ac:spMk id="2" creationId="{F25B0F9B-BAE3-44C1-9833-4A2363E95931}"/>
          </ac:spMkLst>
        </pc:spChg>
        <pc:graphicFrameChg chg="mod modGraphic">
          <ac:chgData name="Mathias Tensfeldt Prasse" userId="9fb2eaa8-c78c-4957-bc3b-fc9ac8125b68" providerId="ADAL" clId="{5C1EDD35-2F5A-4ABF-8983-9A78F1331CDE}" dt="2022-09-19T07:14:56.171" v="4491" actId="20577"/>
          <ac:graphicFrameMkLst>
            <pc:docMk/>
            <pc:sldMk cId="2122623875" sldId="272"/>
            <ac:graphicFrameMk id="3" creationId="{85977283-3859-40DA-966E-C015A31A8714}"/>
          </ac:graphicFrameMkLst>
        </pc:graphicFrameChg>
      </pc:sldChg>
      <pc:sldChg chg="addSp modSp add mod">
        <pc:chgData name="Mathias Tensfeldt Prasse" userId="9fb2eaa8-c78c-4957-bc3b-fc9ac8125b68" providerId="ADAL" clId="{5C1EDD35-2F5A-4ABF-8983-9A78F1331CDE}" dt="2022-09-19T07:28:24.734" v="4993" actId="20577"/>
        <pc:sldMkLst>
          <pc:docMk/>
          <pc:sldMk cId="3730194583" sldId="273"/>
        </pc:sldMkLst>
        <pc:spChg chg="mod">
          <ac:chgData name="Mathias Tensfeldt Prasse" userId="9fb2eaa8-c78c-4957-bc3b-fc9ac8125b68" providerId="ADAL" clId="{5C1EDD35-2F5A-4ABF-8983-9A78F1331CDE}" dt="2022-09-19T07:28:24.734" v="4993" actId="20577"/>
          <ac:spMkLst>
            <pc:docMk/>
            <pc:sldMk cId="3730194583" sldId="273"/>
            <ac:spMk id="3" creationId="{EC5319A7-D09A-48AE-BE46-D9CB4E5CC44B}"/>
          </ac:spMkLst>
        </pc:spChg>
        <pc:graphicFrameChg chg="add mod modGraphic">
          <ac:chgData name="Mathias Tensfeldt Prasse" userId="9fb2eaa8-c78c-4957-bc3b-fc9ac8125b68" providerId="ADAL" clId="{5C1EDD35-2F5A-4ABF-8983-9A78F1331CDE}" dt="2022-09-19T07:28:12.505" v="4973" actId="1076"/>
          <ac:graphicFrameMkLst>
            <pc:docMk/>
            <pc:sldMk cId="3730194583" sldId="273"/>
            <ac:graphicFrameMk id="4" creationId="{D5A6D88E-9FAF-5EF6-A373-7A4B46986D86}"/>
          </ac:graphicFrameMkLst>
        </pc:graphicFrameChg>
      </pc:sldChg>
      <pc:sldChg chg="delSp modSp add mod">
        <pc:chgData name="Mathias Tensfeldt Prasse" userId="9fb2eaa8-c78c-4957-bc3b-fc9ac8125b68" providerId="ADAL" clId="{5C1EDD35-2F5A-4ABF-8983-9A78F1331CDE}" dt="2022-09-19T07:39:07.633" v="5654" actId="6549"/>
        <pc:sldMkLst>
          <pc:docMk/>
          <pc:sldMk cId="2786749546" sldId="274"/>
        </pc:sldMkLst>
        <pc:spChg chg="mod">
          <ac:chgData name="Mathias Tensfeldt Prasse" userId="9fb2eaa8-c78c-4957-bc3b-fc9ac8125b68" providerId="ADAL" clId="{5C1EDD35-2F5A-4ABF-8983-9A78F1331CDE}" dt="2022-09-19T07:39:07.633" v="5654" actId="6549"/>
          <ac:spMkLst>
            <pc:docMk/>
            <pc:sldMk cId="2786749546" sldId="274"/>
            <ac:spMk id="3" creationId="{95E23353-6C08-47A4-87B5-A03AADC64D35}"/>
          </ac:spMkLst>
        </pc:spChg>
        <pc:picChg chg="del">
          <ac:chgData name="Mathias Tensfeldt Prasse" userId="9fb2eaa8-c78c-4957-bc3b-fc9ac8125b68" providerId="ADAL" clId="{5C1EDD35-2F5A-4ABF-8983-9A78F1331CDE}" dt="2022-09-19T07:35:30.914" v="5499" actId="478"/>
          <ac:picMkLst>
            <pc:docMk/>
            <pc:sldMk cId="2786749546" sldId="274"/>
            <ac:picMk id="1028" creationId="{55DFB592-DCA5-44E2-8E03-6AE7962679AE}"/>
          </ac:picMkLst>
        </pc:picChg>
      </pc:sldChg>
    </pc:docChg>
  </pc:docChgLst>
  <pc:docChgLst>
    <pc:chgData name="Mathias Tensfeldt Prasse" userId="a4f54248-f752-4c79-bf62-7202484d7463" providerId="ADAL" clId="{48BCCBEA-0310-452B-A841-EB36CE4323AF}"/>
    <pc:docChg chg="modSld">
      <pc:chgData name="Mathias Tensfeldt Prasse" userId="a4f54248-f752-4c79-bf62-7202484d7463" providerId="ADAL" clId="{48BCCBEA-0310-452B-A841-EB36CE4323AF}" dt="2025-10-20T12:30:03.820" v="1" actId="20577"/>
      <pc:docMkLst>
        <pc:docMk/>
      </pc:docMkLst>
      <pc:sldChg chg="modSp mod">
        <pc:chgData name="Mathias Tensfeldt Prasse" userId="a4f54248-f752-4c79-bf62-7202484d7463" providerId="ADAL" clId="{48BCCBEA-0310-452B-A841-EB36CE4323AF}" dt="2025-10-20T12:30:03.820" v="1" actId="20577"/>
        <pc:sldMkLst>
          <pc:docMk/>
          <pc:sldMk cId="3866234243" sldId="256"/>
        </pc:sldMkLst>
        <pc:spChg chg="mod">
          <ac:chgData name="Mathias Tensfeldt Prasse" userId="a4f54248-f752-4c79-bf62-7202484d7463" providerId="ADAL" clId="{48BCCBEA-0310-452B-A841-EB36CE4323AF}" dt="2025-10-20T12:30:03.820" v="1" actId="20577"/>
          <ac:spMkLst>
            <pc:docMk/>
            <pc:sldMk cId="3866234243" sldId="256"/>
            <ac:spMk id="2" creationId="{89561E70-4D00-45C5-BB86-77F6A410D16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7DB5C-3C5A-4E36-8EF6-00BDCA6710F5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8E583-333E-46A8-85B7-DFEEB2E4716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1808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Sidst arbejdede vi om Bourdieus teorier om kapitaler. </a:t>
            </a:r>
            <a:br>
              <a:rPr lang="da-DK" dirty="0"/>
            </a:br>
            <a:r>
              <a:rPr lang="da-DK" dirty="0"/>
              <a:t>Nu ser vi på hvilke konsekvenser der er af den type ulighed der kan kortlægges vha. Bourdieus kapitaler.</a:t>
            </a:r>
          </a:p>
          <a:p>
            <a:r>
              <a:rPr lang="da-DK" dirty="0"/>
              <a:t>Vi ser også på hvordan Bourdieus teorier placerer sig ideologisk.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28E583-333E-46A8-85B7-DFEEB2E4716E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95686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Der er kommet flere i samfundets top og flere i samfundet bund.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28E583-333E-46A8-85B7-DFEEB2E4716E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91735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Tallene hvor meget klasserne er vokset i 2019 ift. hvad de var i 1987.</a:t>
            </a:r>
          </a:p>
          <a:p>
            <a:r>
              <a:rPr lang="da-DK" dirty="0"/>
              <a:t>Overklassen er altså næsten to en halv gange af hvad den var 1987 og underklassen er blevet 18% større.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28E583-333E-46A8-85B7-DFEEB2E4716E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973984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Sundhed: Andel der er begrænset i jobbet af smerter (der er sorteret for livsstil så de her tal er for dem der har en sund livsstil ift. kost, motion og rygning)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28E583-333E-46A8-85B7-DFEEB2E4716E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53016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Sidst arbejdede vi med Bourdieus kapitaler. I dag går vi mere i </a:t>
            </a:r>
            <a:r>
              <a:rPr lang="da-DK"/>
              <a:t>dybden med dem.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28E583-333E-46A8-85B7-DFEEB2E4716E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35016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71E53C-D952-4E4A-9BB8-C2E8ED5B02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5A582AC-E007-43D9-9FD8-1BFC63E37D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DB5C6B-4723-42CD-A6B6-3DF2731A2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788398D-A807-4C5F-B94C-29C3642CE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9E1A862-87F7-43ED-A585-E9AA63BDF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8548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434B8B-4D6F-4091-86D7-6EB48CF244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3F34EC51-4EE7-4C01-B980-FACC98E04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AF914F7-F28E-4BDC-8AED-68CFB0E1FA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3346775-07E1-4FF8-AF4E-A9E356B3E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4885593-3611-4D99-9AEF-5F01C0B06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7270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CF199A12-BFC1-4099-8563-6A4515F19D9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803DD30-F592-4BE6-8AA6-BB05375825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7F933879-D997-4718-B98F-6153D3471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97CB14-6D64-4084-AD0F-EBBE491C75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5CEFB1D-32E8-4325-8C40-35FB0FDF1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9245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B33E53-1541-4D74-8B69-A20CB96E4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02917A1-FD73-405A-8F37-5280E15F28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7919EA3-0B14-4600-BB01-F1A232F71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0BB103F-9CBE-45F9-8A49-7AA9E8047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8190F07-3EE3-48D4-ADFE-9EF77FA4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19963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8F72C9-B0FD-4FA3-A4F5-1F8FC6790A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862110E-8986-4305-B701-7772B38A4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EA4DC9E6-AEB0-44FA-A6B1-269968DA7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A9D8556-5B80-4D82-ABAD-1DE08FFD94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36F8F90-744E-4AB0-9FED-ACEFB124C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6467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94CFDE-8F2E-475D-B4ED-CBDAD248D3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5CDF88F-8AB2-49EF-ADAD-39DA45833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8671B71-18D4-44A0-AFFD-72D3A81C4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2F50014-3666-4B14-9BB6-1419201E5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7D43670-E6BA-4BBA-B6E3-1F51FF4EFA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DBD4D8F3-A494-46AA-ACB3-AD3F2FA8C4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3768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5BAEB0-27F9-4B21-AA67-04F66D656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7B88C90-AB33-4A7A-88EB-76DA8ABDF0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189B341-485F-437A-965B-729B9AD5B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8FCB963C-D463-4846-B6A4-E443FEAA66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0CA2AA7-DCDF-480B-9337-91FBB566B4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098AF7E5-C9A5-4202-9E45-669C10B56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2A6C8DF3-2579-4E6D-9269-754E02C39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01BB8E8-91B3-427B-B617-BF0312752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07755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F3C634-A818-49F0-9C04-B7542C0C8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FC479CE-3BE7-46B3-B8D4-47C76B8A4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F642E545-64D8-4D8B-9988-538EDF2C81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27A8D089-6A3E-4015-923A-86C84C2C7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99431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A6D0C9D-40F7-472A-B8B9-0037EA31A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C373D67-92CD-41E7-B42F-30F5D3250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B9E03D4-3B58-40F2-A6AE-E17D7246F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58340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E5AE90-070A-48A1-8B90-83890F452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BD182AD-72C8-4F02-AB8F-7478F90A2A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2FC6090-14F8-44BE-8FE9-8AC15B0765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07A13DB-E094-4A9F-812B-679DC4968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C382B52-B22F-414E-A0D5-4A76CDDD5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33253A4-6A06-4168-A9C5-68B039D4F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07387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933DA74-BEE0-41D4-8225-ABFE42E83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97103344-B726-426B-AE12-ECFB0AF3B9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E27928EB-738D-42F9-90B5-CCF8A7E3F7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91E270A-309A-4858-BCC1-D013DCB53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C4F476B-61DE-43A8-827A-CB953DF59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94794DE-2519-4713-BB55-4E5934D14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337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B31E0F17-BECD-4658-A212-4239C15394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3698334-6987-4B3A-BC71-6986435D51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0DB8C1D-4C2A-459A-A9CB-4A229FD18E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147DB-7BD7-4E56-9FCD-35BED6F32BCC}" type="datetimeFigureOut">
              <a:rPr lang="da-DK" smtClean="0"/>
              <a:t>06-11-2025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77139B11-2691-4A2F-83E4-128BE8AE7A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4F7B52E-24F9-40E1-8EA7-0DAFDDB343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50A98-CD4D-437B-A609-97C1F7A5C3B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91995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ulighedensmangeansigter.ibog.forlagetcolumbus.dk/?id=20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e.dk/files/dokumenter/analyse/ae_de-sociale-klasser-i-danmark-2012.pdf" TargetMode="External"/><Relationship Id="rId2" Type="http://schemas.openxmlformats.org/officeDocument/2006/relationships/hyperlink" Target="https://www.ae.dk/files/dokumenter/analyse/ae_de-sociale-klasser-og-arbejdsmarkedet.pd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legacy.altinget.dk/misc/temapublikation_din-klasse-foelger-dig-gennem-livet_endelig.pdf" TargetMode="External"/><Relationship Id="rId5" Type="http://schemas.openxmlformats.org/officeDocument/2006/relationships/hyperlink" Target="https://www.dst.dk/da/Statistik/emner/arbejde-og-indkomst/indkomst-og-loen/indkomstulighed" TargetMode="External"/><Relationship Id="rId4" Type="http://schemas.openxmlformats.org/officeDocument/2006/relationships/hyperlink" Target="https://ulighedensmangeansigter.ibog.forlagetcolumbus.dk/?id=17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561E70-4D00-45C5-BB86-77F6A410D1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/>
              <a:t>Lektion 8</a:t>
            </a:r>
            <a:endParaRPr lang="da-DK" dirty="0"/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5E6C8AB-BD16-45FA-B501-9EDDA6FF07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Konsekvenser af ulighed</a:t>
            </a:r>
          </a:p>
          <a:p>
            <a:r>
              <a:rPr lang="da-DK" dirty="0"/>
              <a:t>Bourdieus teorier i kontekst</a:t>
            </a:r>
          </a:p>
        </p:txBody>
      </p:sp>
    </p:spTree>
    <p:extLst>
      <p:ext uri="{BB962C8B-B14F-4D97-AF65-F5344CB8AC3E}">
        <p14:creationId xmlns:p14="http://schemas.microsoft.com/office/powerpoint/2010/main" val="38662342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A71EF0-B3ED-4E61-BDEE-E260BCFEB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Kilder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430BD9-1AD8-4007-A295-A421D7389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Andersen et al: Rige børn leger bedst (2021)</a:t>
            </a:r>
          </a:p>
          <a:p>
            <a:pPr marL="0" indent="0">
              <a:buNone/>
            </a:pPr>
            <a:r>
              <a:rPr lang="da-DK" dirty="0">
                <a:hlinkClick r:id="rId2"/>
              </a:rPr>
              <a:t>https://ulighedensmangeansigter.ibog.forlagetcolumbus.dk/?id=203</a:t>
            </a: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342510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5B0F9B-BAE3-44C1-9833-4A2363E95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Samfundsfaglig viden – Sociale klasser</a:t>
            </a: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85977283-3859-40DA-966E-C015A31A87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351364"/>
              </p:ext>
            </p:extLst>
          </p:nvPr>
        </p:nvGraphicFramePr>
        <p:xfrm>
          <a:off x="838200" y="1690688"/>
          <a:ext cx="10654770" cy="4261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30954">
                  <a:extLst>
                    <a:ext uri="{9D8B030D-6E8A-4147-A177-3AD203B41FA5}">
                      <a16:colId xmlns:a16="http://schemas.microsoft.com/office/drawing/2014/main" val="28661705"/>
                    </a:ext>
                  </a:extLst>
                </a:gridCol>
                <a:gridCol w="2130954">
                  <a:extLst>
                    <a:ext uri="{9D8B030D-6E8A-4147-A177-3AD203B41FA5}">
                      <a16:colId xmlns:a16="http://schemas.microsoft.com/office/drawing/2014/main" val="1059699346"/>
                    </a:ext>
                  </a:extLst>
                </a:gridCol>
                <a:gridCol w="2130954">
                  <a:extLst>
                    <a:ext uri="{9D8B030D-6E8A-4147-A177-3AD203B41FA5}">
                      <a16:colId xmlns:a16="http://schemas.microsoft.com/office/drawing/2014/main" val="3866489463"/>
                    </a:ext>
                  </a:extLst>
                </a:gridCol>
                <a:gridCol w="2130954">
                  <a:extLst>
                    <a:ext uri="{9D8B030D-6E8A-4147-A177-3AD203B41FA5}">
                      <a16:colId xmlns:a16="http://schemas.microsoft.com/office/drawing/2014/main" val="342396340"/>
                    </a:ext>
                  </a:extLst>
                </a:gridCol>
                <a:gridCol w="2130954">
                  <a:extLst>
                    <a:ext uri="{9D8B030D-6E8A-4147-A177-3AD203B41FA5}">
                      <a16:colId xmlns:a16="http://schemas.microsoft.com/office/drawing/2014/main" val="2620808753"/>
                    </a:ext>
                  </a:extLst>
                </a:gridCol>
              </a:tblGrid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Eksempel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Fordeling 1987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Fordeling 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Fordeling 2019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9582200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Overklasse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Topleder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0,7%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1,2%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1,7%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965885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Højere middelklasse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Advokat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4,1%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6,3%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13,9%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3332072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Middelklasse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Pædagog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19,3%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20,9%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7191009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Arbejderklasse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SOSU-assistent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59%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53,6%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39,5%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920712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Langvarigt uden for arbejdsmarkedet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Førtidspensionist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16,8%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18,1%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19,9%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3710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8516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5B0F9B-BAE3-44C1-9833-4A2363E95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Samfundsfaglig viden – Sociale klasser</a:t>
            </a: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85977283-3859-40DA-966E-C015A31A87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0696270"/>
              </p:ext>
            </p:extLst>
          </p:nvPr>
        </p:nvGraphicFramePr>
        <p:xfrm>
          <a:off x="838200" y="1690688"/>
          <a:ext cx="10515600" cy="42611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28661705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059699346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3866489463"/>
                    </a:ext>
                  </a:extLst>
                </a:gridCol>
              </a:tblGrid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Eksempel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Klassernes ændring fra</a:t>
                      </a:r>
                      <a:br>
                        <a:rPr lang="da-DK" dirty="0"/>
                      </a:br>
                      <a:r>
                        <a:rPr lang="da-DK" dirty="0"/>
                        <a:t>1987-2019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9582200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Overklasse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Topleder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2,42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965885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Højere middelklasse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Advokat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3,39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3332072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Middelklasse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Pædagog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1,29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7191009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Arbejderklasse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SOSU-assistent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rgbClr val="FF0000"/>
                          </a:solidFill>
                        </a:rPr>
                        <a:t>0,66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920712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Langvarigt uden for arbejdsmarkedet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Førtidspensionist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accent6">
                              <a:lumMod val="75000"/>
                            </a:schemeClr>
                          </a:solidFill>
                        </a:rPr>
                        <a:t>1,18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3710049"/>
                  </a:ext>
                </a:extLst>
              </a:tr>
            </a:tbl>
          </a:graphicData>
        </a:graphic>
      </p:graphicFrame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A761F536-90A5-487B-86B7-7F35CF18A3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2653191"/>
              </p:ext>
            </p:extLst>
          </p:nvPr>
        </p:nvGraphicFramePr>
        <p:xfrm>
          <a:off x="2032000" y="6122035"/>
          <a:ext cx="8128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089786315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63771489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Stigning i ulighed fra 1987-2019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1,33 altså en stigning på 33%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54136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03533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5B0F9B-BAE3-44C1-9833-4A2363E95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a-DK" sz="4000" dirty="0"/>
              <a:t>Samfundsfaglig viden – Konsekvenser (2017/2019)</a:t>
            </a:r>
          </a:p>
        </p:txBody>
      </p:sp>
      <p:graphicFrame>
        <p:nvGraphicFramePr>
          <p:cNvPr id="3" name="Tabel 3">
            <a:extLst>
              <a:ext uri="{FF2B5EF4-FFF2-40B4-BE49-F238E27FC236}">
                <a16:creationId xmlns:a16="http://schemas.microsoft.com/office/drawing/2014/main" id="{85977283-3859-40DA-966E-C015A31A87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9599939"/>
              </p:ext>
            </p:extLst>
          </p:nvPr>
        </p:nvGraphicFramePr>
        <p:xfrm>
          <a:off x="838200" y="1318801"/>
          <a:ext cx="10654771" cy="53797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96440">
                  <a:extLst>
                    <a:ext uri="{9D8B030D-6E8A-4147-A177-3AD203B41FA5}">
                      <a16:colId xmlns:a16="http://schemas.microsoft.com/office/drawing/2014/main" val="28661705"/>
                    </a:ext>
                  </a:extLst>
                </a:gridCol>
                <a:gridCol w="1915427">
                  <a:extLst>
                    <a:ext uri="{9D8B030D-6E8A-4147-A177-3AD203B41FA5}">
                      <a16:colId xmlns:a16="http://schemas.microsoft.com/office/drawing/2014/main" val="1059699346"/>
                    </a:ext>
                  </a:extLst>
                </a:gridCol>
                <a:gridCol w="1685726">
                  <a:extLst>
                    <a:ext uri="{9D8B030D-6E8A-4147-A177-3AD203B41FA5}">
                      <a16:colId xmlns:a16="http://schemas.microsoft.com/office/drawing/2014/main" val="3866489463"/>
                    </a:ext>
                  </a:extLst>
                </a:gridCol>
                <a:gridCol w="1685726">
                  <a:extLst>
                    <a:ext uri="{9D8B030D-6E8A-4147-A177-3AD203B41FA5}">
                      <a16:colId xmlns:a16="http://schemas.microsoft.com/office/drawing/2014/main" val="342396340"/>
                    </a:ext>
                  </a:extLst>
                </a:gridCol>
                <a:gridCol w="1685726">
                  <a:extLst>
                    <a:ext uri="{9D8B030D-6E8A-4147-A177-3AD203B41FA5}">
                      <a16:colId xmlns:a16="http://schemas.microsoft.com/office/drawing/2014/main" val="2620808753"/>
                    </a:ext>
                  </a:extLst>
                </a:gridCol>
                <a:gridCol w="1685726">
                  <a:extLst>
                    <a:ext uri="{9D8B030D-6E8A-4147-A177-3AD203B41FA5}">
                      <a16:colId xmlns:a16="http://schemas.microsoft.com/office/drawing/2014/main" val="3958925406"/>
                    </a:ext>
                  </a:extLst>
                </a:gridCol>
              </a:tblGrid>
              <a:tr h="710188"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dirty="0"/>
                        <a:t>Eksempel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Sundhed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Social status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Arbejdsmiljø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Kriminalitet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1166303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Klasse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Årlige ydelser fra lægen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Enlige uden børn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Smerter pga. fysisk slid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Årlig overtrædelse af straffeloven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9582200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Overklasse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Topleder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49965885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Højere middelklasse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Advokat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7,5 ydelser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Ca. 13%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Ca. 10%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0,2%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03332072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Middelklasse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Pædagog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87191009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Arbejderklasse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SOSU-assistent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10 ydelser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Ca. 27%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Ca. 45%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0,6%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1920712"/>
                  </a:ext>
                </a:extLst>
              </a:tr>
              <a:tr h="710188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Langvarigt uden for arbejdsmarkedet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Førtidspensionist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>
                          <a:solidFill>
                            <a:schemeClr val="tx1"/>
                          </a:solidFill>
                        </a:rPr>
                        <a:t>Ca. 63%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da-DK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37100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26238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A71EF0-B3ED-4E61-BDEE-E260BCFEBF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Kilder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E430BD9-1AD8-4007-A295-A421D7389C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dirty="0">
                <a:hlinkClick r:id="rId2"/>
              </a:rPr>
              <a:t>https://www.ae.dk/files/dokumenter/analyse/ae_de-sociale-klasser-og-arbejdsmarkedet.pdf</a:t>
            </a:r>
            <a:endParaRPr lang="da-DK" dirty="0"/>
          </a:p>
          <a:p>
            <a:pPr marL="0" indent="0">
              <a:buNone/>
            </a:pPr>
            <a:r>
              <a:rPr lang="da-DK" dirty="0">
                <a:hlinkClick r:id="rId3"/>
              </a:rPr>
              <a:t>https://www.ae.dk/files/dokumenter/analyse/ae_de-sociale-klasser-i-danmark-2012.pdf</a:t>
            </a:r>
            <a:endParaRPr lang="da-DK" dirty="0"/>
          </a:p>
          <a:p>
            <a:pPr marL="0" indent="0">
              <a:buNone/>
            </a:pPr>
            <a:r>
              <a:rPr lang="da-DK" dirty="0">
                <a:hlinkClick r:id="rId4"/>
              </a:rPr>
              <a:t>https://ulighedensmangeansigter.ibog.forlagetcolumbus.dk/?id=173</a:t>
            </a:r>
            <a:endParaRPr lang="da-DK" dirty="0"/>
          </a:p>
          <a:p>
            <a:pPr marL="0" indent="0">
              <a:buNone/>
            </a:pPr>
            <a:r>
              <a:rPr lang="da-DK" dirty="0">
                <a:hlinkClick r:id="rId5"/>
              </a:rPr>
              <a:t>https://www.dst.dk/da/Statistik/emner/arbejde-og-indkomst/indkomst-og-loen/indkomstulighed</a:t>
            </a:r>
            <a:endParaRPr lang="da-DK" dirty="0"/>
          </a:p>
          <a:p>
            <a:pPr marL="0" indent="0">
              <a:buNone/>
            </a:pPr>
            <a:r>
              <a:rPr lang="da-DK" dirty="0">
                <a:hlinkClick r:id="rId6"/>
              </a:rPr>
              <a:t>https://legacy.altinget.dk/misc/temapublikation_din-klasse-foelger-dig-gennem-livet_endelig.pdf</a:t>
            </a:r>
            <a:endParaRPr lang="da-DK" dirty="0"/>
          </a:p>
          <a:p>
            <a:pPr marL="0" indent="0">
              <a:buNone/>
            </a:pPr>
            <a:r>
              <a:rPr lang="da-DK" dirty="0"/>
              <a:t>Andersen et al: Rige børn leger bedst (2021)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67189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2D45B-BB07-43DE-A637-460B4B47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Samfundsfaglig viden – Hvad fastholder ulighed?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5319A7-D09A-48AE-BE46-D9CB4E5CC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Kapitaler/privilegier (de forgyldtes parallelsamfund)</a:t>
            </a:r>
          </a:p>
          <a:p>
            <a:pPr lvl="1"/>
            <a:r>
              <a:rPr lang="da-DK" dirty="0"/>
              <a:t>Forklaring følger</a:t>
            </a:r>
          </a:p>
          <a:p>
            <a:r>
              <a:rPr lang="da-DK" dirty="0"/>
              <a:t>Geografi</a:t>
            </a:r>
          </a:p>
          <a:p>
            <a:pPr lvl="1"/>
            <a:r>
              <a:rPr lang="da-DK" dirty="0"/>
              <a:t>Plenum?</a:t>
            </a:r>
          </a:p>
          <a:p>
            <a:r>
              <a:rPr lang="da-DK" dirty="0"/>
              <a:t>Sundhed</a:t>
            </a:r>
          </a:p>
          <a:p>
            <a:pPr lvl="1"/>
            <a:r>
              <a:rPr lang="da-DK" dirty="0"/>
              <a:t>Plenum?</a:t>
            </a:r>
          </a:p>
        </p:txBody>
      </p:sp>
    </p:spTree>
    <p:extLst>
      <p:ext uri="{BB962C8B-B14F-4D97-AF65-F5344CB8AC3E}">
        <p14:creationId xmlns:p14="http://schemas.microsoft.com/office/powerpoint/2010/main" val="21393515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22D45B-BB07-43DE-A637-460B4B47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Samfundsfaglig viden – Hvad fastholder ulighed?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C5319A7-D09A-48AE-BE46-D9CB4E5CC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a-DK" b="1" dirty="0"/>
              <a:t>Magt og privilegier (kapitaler)</a:t>
            </a:r>
          </a:p>
          <a:p>
            <a:pPr marL="0" indent="0">
              <a:buNone/>
            </a:pPr>
            <a:r>
              <a:rPr lang="da-DK" dirty="0"/>
              <a:t>”Det er noget pjat at tale om social omfordeling i Danmark”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Plenum: Hvad viser tabellen?</a:t>
            </a:r>
          </a:p>
          <a:p>
            <a:pPr marL="0" indent="0">
              <a:buNone/>
            </a:pPr>
            <a:r>
              <a:rPr lang="da-DK" dirty="0"/>
              <a:t>Plenum: Hvorfor kan det repræsentere et demokratisk problem?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endParaRPr lang="da-DK" dirty="0"/>
          </a:p>
        </p:txBody>
      </p:sp>
      <p:graphicFrame>
        <p:nvGraphicFramePr>
          <p:cNvPr id="4" name="Tabel 4">
            <a:extLst>
              <a:ext uri="{FF2B5EF4-FFF2-40B4-BE49-F238E27FC236}">
                <a16:creationId xmlns:a16="http://schemas.microsoft.com/office/drawing/2014/main" id="{D5A6D88E-9FAF-5EF6-A373-7A4B46986D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9253518"/>
              </p:ext>
            </p:extLst>
          </p:nvPr>
        </p:nvGraphicFramePr>
        <p:xfrm>
          <a:off x="2574512" y="3259614"/>
          <a:ext cx="7042976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0744">
                  <a:extLst>
                    <a:ext uri="{9D8B030D-6E8A-4147-A177-3AD203B41FA5}">
                      <a16:colId xmlns:a16="http://schemas.microsoft.com/office/drawing/2014/main" val="138317972"/>
                    </a:ext>
                  </a:extLst>
                </a:gridCol>
                <a:gridCol w="1760744">
                  <a:extLst>
                    <a:ext uri="{9D8B030D-6E8A-4147-A177-3AD203B41FA5}">
                      <a16:colId xmlns:a16="http://schemas.microsoft.com/office/drawing/2014/main" val="2759589359"/>
                    </a:ext>
                  </a:extLst>
                </a:gridCol>
                <a:gridCol w="1760744">
                  <a:extLst>
                    <a:ext uri="{9D8B030D-6E8A-4147-A177-3AD203B41FA5}">
                      <a16:colId xmlns:a16="http://schemas.microsoft.com/office/drawing/2014/main" val="704730922"/>
                    </a:ext>
                  </a:extLst>
                </a:gridCol>
                <a:gridCol w="1760744">
                  <a:extLst>
                    <a:ext uri="{9D8B030D-6E8A-4147-A177-3AD203B41FA5}">
                      <a16:colId xmlns:a16="http://schemas.microsoft.com/office/drawing/2014/main" val="381974875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Årlig indkomst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Enig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Uenig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Hverken-eller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080578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Under 700.000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51%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23%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4078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700.000-999.000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48%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28%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751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Over 1.000.000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56%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a-DK" dirty="0"/>
                        <a:t>20%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264566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30194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33BF7-DB1E-48DD-B9F5-EE341168F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Teori – Bourdieus teorier i kontekst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5E23353-6C08-47A4-87B5-A03AADC64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000" b="1" dirty="0"/>
              <a:t>Konfliktteori</a:t>
            </a:r>
          </a:p>
          <a:p>
            <a:pPr marL="0" indent="0">
              <a:buNone/>
            </a:pPr>
            <a:r>
              <a:rPr lang="da-DK" sz="2000" dirty="0"/>
              <a:t>Bourdieus teori er en konfliktteori der tager udgangspunkt i Karl Marx kapitalteorier. Dens logik placerer sig indenfor socialismen.</a:t>
            </a:r>
          </a:p>
          <a:p>
            <a:pPr marL="0" indent="0">
              <a:buNone/>
            </a:pPr>
            <a:endParaRPr lang="da-DK" dirty="0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55DFB592-DCA5-44E2-8E03-6AE7962679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082" y="2896969"/>
            <a:ext cx="6153836" cy="3279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7595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433BF7-DB1E-48DD-B9F5-EE341168F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Teori – Bourdieus teorier i kontekst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95E23353-6C08-47A4-87B5-A03AADC64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sz="2000" b="1" dirty="0"/>
              <a:t>Funktionalistisk teori</a:t>
            </a:r>
          </a:p>
          <a:p>
            <a:pPr marL="0" indent="0">
              <a:buNone/>
            </a:pPr>
            <a:r>
              <a:rPr lang="da-DK" sz="2000" dirty="0"/>
              <a:t>I kontrast til Bourdieus teori om de relevante faktorer ift. social klasse står Durkheims funktionalismeteori, der udspringer fra en konservativ logik:</a:t>
            </a:r>
          </a:p>
          <a:p>
            <a:pPr marL="0" indent="0">
              <a:buNone/>
            </a:pPr>
            <a:endParaRPr lang="da-DK" sz="1400" b="0" i="0" dirty="0">
              <a:solidFill>
                <a:srgbClr val="333333"/>
              </a:solidFill>
              <a:effectLst/>
              <a:latin typeface="Noto Sans" panose="020B0502040504020204" pitchFamily="34" charset="0"/>
            </a:endParaRPr>
          </a:p>
          <a:p>
            <a:pPr marL="0" indent="0" algn="ctr">
              <a:buNone/>
            </a:pPr>
            <a:r>
              <a:rPr lang="da-DK" sz="1800" b="0" i="0" dirty="0">
                <a:solidFill>
                  <a:srgbClr val="333333"/>
                </a:solidFill>
                <a:effectLst/>
              </a:rPr>
              <a:t>”Funktionalismen betragter samfundet som en levende organisme, hvilket vil sige, at samfundet omkring os udgøres af en lang række forskellige enkeltdele” </a:t>
            </a:r>
          </a:p>
          <a:p>
            <a:pPr marL="0" indent="0" algn="ctr">
              <a:buNone/>
            </a:pPr>
            <a:r>
              <a:rPr lang="da-DK" sz="1800" b="0" i="0" dirty="0">
                <a:solidFill>
                  <a:srgbClr val="333333"/>
                </a:solidFill>
                <a:effectLst/>
              </a:rPr>
              <a:t>og </a:t>
            </a:r>
          </a:p>
          <a:p>
            <a:pPr marL="0" indent="0" algn="ctr">
              <a:buNone/>
            </a:pPr>
            <a:r>
              <a:rPr lang="da-DK" sz="1800" b="0" i="0" dirty="0">
                <a:solidFill>
                  <a:srgbClr val="333333"/>
                </a:solidFill>
                <a:effectLst/>
              </a:rPr>
              <a:t>”social ulighed eksisterer, fordi dygtige og vigtige personer i den specialiserede arbejdsdeling skal belønnes særligt godt, da de varetager helt nødvendige funktioner, som bidrager afgørende til samfundets opretholdelse og udvikling.”</a:t>
            </a:r>
            <a:endParaRPr lang="da-DK" sz="1800" dirty="0"/>
          </a:p>
        </p:txBody>
      </p:sp>
    </p:spTree>
    <p:extLst>
      <p:ext uri="{BB962C8B-B14F-4D97-AF65-F5344CB8AC3E}">
        <p14:creationId xmlns:p14="http://schemas.microsoft.com/office/powerpoint/2010/main" val="27867495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</TotalTime>
  <Words>667</Words>
  <Application>Microsoft Office PowerPoint</Application>
  <PresentationFormat>Widescreen</PresentationFormat>
  <Paragraphs>150</Paragraphs>
  <Slides>10</Slides>
  <Notes>5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Noto Sans</vt:lpstr>
      <vt:lpstr>Office-tema</vt:lpstr>
      <vt:lpstr>Lektion 8</vt:lpstr>
      <vt:lpstr>Samfundsfaglig viden – Sociale klasser</vt:lpstr>
      <vt:lpstr>Samfundsfaglig viden – Sociale klasser</vt:lpstr>
      <vt:lpstr>Samfundsfaglig viden – Konsekvenser (2017/2019)</vt:lpstr>
      <vt:lpstr>Kilder</vt:lpstr>
      <vt:lpstr>Samfundsfaglig viden – Hvad fastholder ulighed?</vt:lpstr>
      <vt:lpstr>Samfundsfaglig viden – Hvad fastholder ulighed?</vt:lpstr>
      <vt:lpstr>Teori – Bourdieus teorier i kontekst</vt:lpstr>
      <vt:lpstr>Teori – Bourdieus teorier i kontekst</vt:lpstr>
      <vt:lpstr>Kilder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Mathias Tensfeldt Prasse</dc:creator>
  <cp:lastModifiedBy>Mathias Tensfeldt Prasse</cp:lastModifiedBy>
  <cp:revision>1</cp:revision>
  <dcterms:created xsi:type="dcterms:W3CDTF">2022-09-15T06:02:39Z</dcterms:created>
  <dcterms:modified xsi:type="dcterms:W3CDTF">2025-11-06T13:13:29Z</dcterms:modified>
</cp:coreProperties>
</file>