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21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70" r:id="rId5"/>
    <p:sldMasterId id="2147483671" r:id="rId6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</p:sldIdLst>
  <p:sldSz cy="5143500" cx="9144000"/>
  <p:notesSz cx="6858000" cy="9144000"/>
  <p:embeddedFontLst>
    <p:embeddedFont>
      <p:font typeface="Roboto"/>
      <p:regular r:id="rId14"/>
      <p:bold r:id="rId15"/>
      <p:italic r:id="rId16"/>
      <p:boldItalic r:id="rId17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994FCB90-B0CF-4751-8C71-BACD12E4FED3}">
  <a:tblStyle styleId="{994FCB90-B0CF-4751-8C71-BACD12E4FED3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  <a:tblStyle styleId="{6AB7EA3E-B472-47FE-A087-1865C8AB6FD7}" styleName="Table_1">
    <a:wholeTbl>
      <a:tcTxStyle b="off" i="off"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 b="off" i="off"/>
    </a:band1H>
    <a:band2H>
      <a:tcTxStyle b="off" i="off"/>
    </a:band2H>
    <a:band1V>
      <a:tcTxStyle b="off" i="off"/>
    </a:band1V>
    <a:band2V>
      <a:tcTxStyle b="off" i="off"/>
    </a:band2V>
    <a:lastCol>
      <a:tcTxStyle b="off" i="off"/>
    </a:lastCol>
    <a:firstCol>
      <a:tcTxStyle b="off" i="off"/>
    </a:firstCol>
    <a:lastRow>
      <a:tcTxStyle b="off" i="off"/>
    </a:lastRow>
    <a:seCell>
      <a:tcTxStyle b="off" i="off"/>
    </a:seCell>
    <a:swCell>
      <a:tcTxStyle b="off" i="off"/>
    </a:swCell>
    <a:firstRow>
      <a:tcTxStyle b="off" i="off"/>
    </a:firstRow>
    <a:neCell>
      <a:tcTxStyle b="off" i="off"/>
    </a:neCell>
    <a:nwCell>
      <a:tcTxStyle b="off" i="off"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4.xml"/><Relationship Id="rId10" Type="http://schemas.openxmlformats.org/officeDocument/2006/relationships/slide" Target="slides/slide3.xml"/><Relationship Id="rId13" Type="http://schemas.openxmlformats.org/officeDocument/2006/relationships/slide" Target="slides/slide6.xml"/><Relationship Id="rId12" Type="http://schemas.openxmlformats.org/officeDocument/2006/relationships/slide" Target="slides/slide5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9" Type="http://schemas.openxmlformats.org/officeDocument/2006/relationships/slide" Target="slides/slide2.xml"/><Relationship Id="rId15" Type="http://schemas.openxmlformats.org/officeDocument/2006/relationships/font" Target="fonts/Roboto-bold.fntdata"/><Relationship Id="rId14" Type="http://schemas.openxmlformats.org/officeDocument/2006/relationships/font" Target="fonts/Roboto-regular.fntdata"/><Relationship Id="rId17" Type="http://schemas.openxmlformats.org/officeDocument/2006/relationships/font" Target="fonts/Roboto-boldItalic.fntdata"/><Relationship Id="rId16" Type="http://schemas.openxmlformats.org/officeDocument/2006/relationships/font" Target="fonts/Roboto-italic.fntdata"/><Relationship Id="rId5" Type="http://schemas.openxmlformats.org/officeDocument/2006/relationships/slideMaster" Target="slideMasters/slideMaster1.xml"/><Relationship Id="rId6" Type="http://schemas.openxmlformats.org/officeDocument/2006/relationships/slideMaster" Target="slideMasters/slideMaster2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6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g2999aef139d_0_10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28" name="Google Shape;128;g2999aef139d_0_10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2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g2999aef139d_0_11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34" name="Google Shape;134;g2999aef139d_0_1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39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g2999aef139d_0_118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1" name="Google Shape;141;g2999aef139d_0_1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5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g2999aef139d_0_12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7" name="Google Shape;147;g2999aef139d_0_12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2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g2999aef139d_0_12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54" name="Google Shape;154;g2999aef139d_0_12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8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Google Shape;159;g2999aef139d_0_134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60" name="Google Shape;160;g2999aef139d_0_13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bg>
      <p:bgPr>
        <a:solidFill>
          <a:schemeClr val="dk1"/>
        </a:solidFill>
      </p:bgPr>
    </p:bg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5" name="Google Shape;55;p14"/>
          <p:cNvGrpSpPr/>
          <p:nvPr/>
        </p:nvGrpSpPr>
        <p:grpSpPr>
          <a:xfrm>
            <a:off x="6098378" y="5"/>
            <a:ext cx="3045625" cy="2030570"/>
            <a:chOff x="6098378" y="5"/>
            <a:chExt cx="3045625" cy="2030570"/>
          </a:xfrm>
        </p:grpSpPr>
        <p:sp>
          <p:nvSpPr>
            <p:cNvPr id="56" name="Google Shape;56;p14"/>
            <p:cNvSpPr/>
            <p:nvPr/>
          </p:nvSpPr>
          <p:spPr>
            <a:xfrm>
              <a:off x="8128803" y="16"/>
              <a:ext cx="1015200" cy="10152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7" name="Google Shape;57;p14"/>
            <p:cNvSpPr/>
            <p:nvPr/>
          </p:nvSpPr>
          <p:spPr>
            <a:xfrm flipH="1">
              <a:off x="7113463" y="5"/>
              <a:ext cx="1015200" cy="1015200"/>
            </a:xfrm>
            <a:prstGeom prst="rtTriangle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8" name="Google Shape;58;p14"/>
            <p:cNvSpPr/>
            <p:nvPr/>
          </p:nvSpPr>
          <p:spPr>
            <a:xfrm flipH="1" rot="10800000">
              <a:off x="7113588" y="107"/>
              <a:ext cx="1015200" cy="1015200"/>
            </a:xfrm>
            <a:prstGeom prst="rtTriangle">
              <a:avLst/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59" name="Google Shape;59;p14"/>
            <p:cNvSpPr/>
            <p:nvPr/>
          </p:nvSpPr>
          <p:spPr>
            <a:xfrm rot="10800000">
              <a:off x="6098378" y="97"/>
              <a:ext cx="1015200" cy="1015200"/>
            </a:xfrm>
            <a:prstGeom prst="rtTriangle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0" name="Google Shape;60;p14"/>
            <p:cNvSpPr/>
            <p:nvPr/>
          </p:nvSpPr>
          <p:spPr>
            <a:xfrm rot="10800000">
              <a:off x="8128789" y="1015375"/>
              <a:ext cx="1015200" cy="1015200"/>
            </a:xfrm>
            <a:prstGeom prst="rtTriangle">
              <a:avLst/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61" name="Google Shape;61;p14"/>
          <p:cNvSpPr txBox="1"/>
          <p:nvPr>
            <p:ph type="ctrTitle"/>
          </p:nvPr>
        </p:nvSpPr>
        <p:spPr>
          <a:xfrm>
            <a:off x="598100" y="1775222"/>
            <a:ext cx="8222100" cy="8388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62" name="Google Shape;62;p14"/>
          <p:cNvSpPr txBox="1"/>
          <p:nvPr>
            <p:ph idx="1" type="subTitle"/>
          </p:nvPr>
        </p:nvSpPr>
        <p:spPr>
          <a:xfrm>
            <a:off x="598088" y="2715913"/>
            <a:ext cx="8222100" cy="432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100"/>
              <a:buNone/>
              <a:defRPr sz="21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63" name="Google Shape;63;p14"/>
          <p:cNvSpPr txBox="1"/>
          <p:nvPr>
            <p:ph idx="12" type="sldNum"/>
          </p:nvPr>
        </p:nvSpPr>
        <p:spPr>
          <a:xfrm>
            <a:off x="8460431" y="4651190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5" name="Google Shape;65;p15"/>
          <p:cNvGrpSpPr/>
          <p:nvPr/>
        </p:nvGrpSpPr>
        <p:grpSpPr>
          <a:xfrm>
            <a:off x="0" y="3903669"/>
            <a:ext cx="9144000" cy="1239925"/>
            <a:chOff x="0" y="3903669"/>
            <a:chExt cx="9144000" cy="1239925"/>
          </a:xfrm>
        </p:grpSpPr>
        <p:sp>
          <p:nvSpPr>
            <p:cNvPr id="66" name="Google Shape;66;p15"/>
            <p:cNvSpPr/>
            <p:nvPr/>
          </p:nvSpPr>
          <p:spPr>
            <a:xfrm>
              <a:off x="8154895" y="3903669"/>
              <a:ext cx="989100" cy="987900"/>
            </a:xfrm>
            <a:prstGeom prst="rtTriangle">
              <a:avLst/>
            </a:prstGeom>
            <a:solidFill>
              <a:schemeClr val="accent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7" name="Google Shape;67;p15"/>
            <p:cNvSpPr/>
            <p:nvPr/>
          </p:nvSpPr>
          <p:spPr>
            <a:xfrm flipH="1">
              <a:off x="6181163" y="3903669"/>
              <a:ext cx="989100" cy="987900"/>
            </a:xfrm>
            <a:prstGeom prst="rtTriangle">
              <a:avLst/>
            </a:prstGeom>
            <a:solidFill>
              <a:schemeClr val="accent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8" name="Google Shape;68;p15"/>
            <p:cNvSpPr/>
            <p:nvPr/>
          </p:nvSpPr>
          <p:spPr>
            <a:xfrm>
              <a:off x="7170274" y="3903669"/>
              <a:ext cx="989100" cy="98790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69" name="Google Shape;69;p15"/>
            <p:cNvSpPr/>
            <p:nvPr/>
          </p:nvSpPr>
          <p:spPr>
            <a:xfrm rot="10800000">
              <a:off x="8154757" y="3903682"/>
              <a:ext cx="989100" cy="987900"/>
            </a:xfrm>
            <a:prstGeom prst="rtTriangle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0" name="Google Shape;70;p15"/>
            <p:cNvSpPr/>
            <p:nvPr/>
          </p:nvSpPr>
          <p:spPr>
            <a:xfrm>
              <a:off x="0" y="4891594"/>
              <a:ext cx="9144000" cy="252000"/>
            </a:xfrm>
            <a:prstGeom prst="rect">
              <a:avLst/>
            </a:prstGeom>
            <a:solidFill>
              <a:schemeClr val="dk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71" name="Google Shape;71;p15"/>
          <p:cNvSpPr txBox="1"/>
          <p:nvPr>
            <p:ph type="title"/>
          </p:nvPr>
        </p:nvSpPr>
        <p:spPr>
          <a:xfrm>
            <a:off x="311700" y="410000"/>
            <a:ext cx="8520600" cy="607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72" name="Google Shape;72;p15"/>
          <p:cNvSpPr txBox="1"/>
          <p:nvPr>
            <p:ph idx="1" type="body"/>
          </p:nvPr>
        </p:nvSpPr>
        <p:spPr>
          <a:xfrm>
            <a:off x="311700" y="1229875"/>
            <a:ext cx="8520600" cy="3339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73" name="Google Shape;73;p15"/>
          <p:cNvSpPr txBox="1"/>
          <p:nvPr>
            <p:ph idx="12" type="sldNum"/>
          </p:nvPr>
        </p:nvSpPr>
        <p:spPr>
          <a:xfrm>
            <a:off x="8460431" y="4651190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bg>
      <p:bgPr>
        <a:solidFill>
          <a:schemeClr val="dk1"/>
        </a:solidFill>
      </p:bgPr>
    </p:bg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oogle Shape;75;p16"/>
          <p:cNvGrpSpPr/>
          <p:nvPr/>
        </p:nvGrpSpPr>
        <p:grpSpPr>
          <a:xfrm>
            <a:off x="6098378" y="5"/>
            <a:ext cx="3045625" cy="2030570"/>
            <a:chOff x="6098378" y="5"/>
            <a:chExt cx="3045625" cy="2030570"/>
          </a:xfrm>
        </p:grpSpPr>
        <p:sp>
          <p:nvSpPr>
            <p:cNvPr id="76" name="Google Shape;76;p16"/>
            <p:cNvSpPr/>
            <p:nvPr/>
          </p:nvSpPr>
          <p:spPr>
            <a:xfrm>
              <a:off x="8128803" y="16"/>
              <a:ext cx="1015200" cy="10152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7" name="Google Shape;77;p16"/>
            <p:cNvSpPr/>
            <p:nvPr/>
          </p:nvSpPr>
          <p:spPr>
            <a:xfrm flipH="1">
              <a:off x="7113463" y="5"/>
              <a:ext cx="1015200" cy="1015200"/>
            </a:xfrm>
            <a:prstGeom prst="rtTriangle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8" name="Google Shape;78;p16"/>
            <p:cNvSpPr/>
            <p:nvPr/>
          </p:nvSpPr>
          <p:spPr>
            <a:xfrm flipH="1" rot="10800000">
              <a:off x="7113588" y="107"/>
              <a:ext cx="1015200" cy="1015200"/>
            </a:xfrm>
            <a:prstGeom prst="rtTriangle">
              <a:avLst/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79" name="Google Shape;79;p16"/>
            <p:cNvSpPr/>
            <p:nvPr/>
          </p:nvSpPr>
          <p:spPr>
            <a:xfrm rot="10800000">
              <a:off x="6098378" y="97"/>
              <a:ext cx="1015200" cy="1015200"/>
            </a:xfrm>
            <a:prstGeom prst="rtTriangle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80" name="Google Shape;80;p16"/>
            <p:cNvSpPr/>
            <p:nvPr/>
          </p:nvSpPr>
          <p:spPr>
            <a:xfrm rot="10800000">
              <a:off x="8128789" y="1015375"/>
              <a:ext cx="1015200" cy="1015200"/>
            </a:xfrm>
            <a:prstGeom prst="rtTriangle">
              <a:avLst/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81" name="Google Shape;81;p16"/>
          <p:cNvSpPr txBox="1"/>
          <p:nvPr>
            <p:ph type="title"/>
          </p:nvPr>
        </p:nvSpPr>
        <p:spPr>
          <a:xfrm>
            <a:off x="598100" y="2152347"/>
            <a:ext cx="8222100" cy="838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200"/>
              <a:buNone/>
              <a:defRPr sz="42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82" name="Google Shape;82;p16"/>
          <p:cNvSpPr txBox="1"/>
          <p:nvPr>
            <p:ph idx="12" type="sldNum"/>
          </p:nvPr>
        </p:nvSpPr>
        <p:spPr>
          <a:xfrm>
            <a:off x="8460431" y="4651190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7"/>
          <p:cNvSpPr txBox="1"/>
          <p:nvPr>
            <p:ph type="title"/>
          </p:nvPr>
        </p:nvSpPr>
        <p:spPr>
          <a:xfrm>
            <a:off x="311700" y="410000"/>
            <a:ext cx="8520600" cy="607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85" name="Google Shape;85;p17"/>
          <p:cNvSpPr txBox="1"/>
          <p:nvPr>
            <p:ph idx="1" type="body"/>
          </p:nvPr>
        </p:nvSpPr>
        <p:spPr>
          <a:xfrm>
            <a:off x="311700" y="1229975"/>
            <a:ext cx="3999900" cy="3339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86" name="Google Shape;86;p17"/>
          <p:cNvSpPr txBox="1"/>
          <p:nvPr>
            <p:ph idx="2" type="body"/>
          </p:nvPr>
        </p:nvSpPr>
        <p:spPr>
          <a:xfrm>
            <a:off x="4832400" y="1229975"/>
            <a:ext cx="3999900" cy="3339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87" name="Google Shape;87;p17"/>
          <p:cNvSpPr txBox="1"/>
          <p:nvPr>
            <p:ph idx="12" type="sldNum"/>
          </p:nvPr>
        </p:nvSpPr>
        <p:spPr>
          <a:xfrm>
            <a:off x="8460431" y="4651190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18"/>
          <p:cNvSpPr txBox="1"/>
          <p:nvPr>
            <p:ph type="title"/>
          </p:nvPr>
        </p:nvSpPr>
        <p:spPr>
          <a:xfrm>
            <a:off x="311700" y="410000"/>
            <a:ext cx="8520600" cy="607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9pPr>
          </a:lstStyle>
          <a:p/>
        </p:txBody>
      </p:sp>
      <p:sp>
        <p:nvSpPr>
          <p:cNvPr id="90" name="Google Shape;90;p18"/>
          <p:cNvSpPr txBox="1"/>
          <p:nvPr>
            <p:ph idx="12" type="sldNum"/>
          </p:nvPr>
        </p:nvSpPr>
        <p:spPr>
          <a:xfrm>
            <a:off x="8460431" y="4651190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9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p19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93" name="Google Shape;93;p19"/>
          <p:cNvSpPr txBox="1"/>
          <p:nvPr>
            <p:ph idx="1" type="body"/>
          </p:nvPr>
        </p:nvSpPr>
        <p:spPr>
          <a:xfrm>
            <a:off x="311700" y="1465804"/>
            <a:ext cx="2808000" cy="310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94" name="Google Shape;94;p19"/>
          <p:cNvSpPr txBox="1"/>
          <p:nvPr>
            <p:ph idx="12" type="sldNum"/>
          </p:nvPr>
        </p:nvSpPr>
        <p:spPr>
          <a:xfrm>
            <a:off x="8460431" y="4651190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bg>
      <p:bgPr>
        <a:solidFill>
          <a:schemeClr val="accent4"/>
        </a:solidFill>
      </p:bgPr>
    </p:bg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6" name="Google Shape;96;p20"/>
          <p:cNvGrpSpPr/>
          <p:nvPr/>
        </p:nvGrpSpPr>
        <p:grpSpPr>
          <a:xfrm>
            <a:off x="6098378" y="5"/>
            <a:ext cx="3045625" cy="2030570"/>
            <a:chOff x="6098378" y="5"/>
            <a:chExt cx="3045625" cy="2030570"/>
          </a:xfrm>
        </p:grpSpPr>
        <p:sp>
          <p:nvSpPr>
            <p:cNvPr id="97" name="Google Shape;97;p20"/>
            <p:cNvSpPr/>
            <p:nvPr/>
          </p:nvSpPr>
          <p:spPr>
            <a:xfrm>
              <a:off x="8128803" y="16"/>
              <a:ext cx="1015200" cy="10152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8" name="Google Shape;98;p20"/>
            <p:cNvSpPr/>
            <p:nvPr/>
          </p:nvSpPr>
          <p:spPr>
            <a:xfrm flipH="1">
              <a:off x="7113463" y="5"/>
              <a:ext cx="1015200" cy="1015200"/>
            </a:xfrm>
            <a:prstGeom prst="rtTriangle">
              <a:avLst/>
            </a:prstGeom>
            <a:solidFill>
              <a:schemeClr val="accent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99" name="Google Shape;99;p20"/>
            <p:cNvSpPr/>
            <p:nvPr/>
          </p:nvSpPr>
          <p:spPr>
            <a:xfrm flipH="1" rot="10800000">
              <a:off x="7113588" y="107"/>
              <a:ext cx="1015200" cy="1015200"/>
            </a:xfrm>
            <a:prstGeom prst="rtTriangle">
              <a:avLst/>
            </a:prstGeom>
            <a:solidFill>
              <a:schemeClr val="accent3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0" name="Google Shape;100;p20"/>
            <p:cNvSpPr/>
            <p:nvPr/>
          </p:nvSpPr>
          <p:spPr>
            <a:xfrm rot="10800000">
              <a:off x="6098378" y="97"/>
              <a:ext cx="1015200" cy="1015200"/>
            </a:xfrm>
            <a:prstGeom prst="rtTriangle">
              <a:avLst/>
            </a:prstGeom>
            <a:solidFill>
              <a:schemeClr val="accent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01" name="Google Shape;101;p20"/>
            <p:cNvSpPr/>
            <p:nvPr/>
          </p:nvSpPr>
          <p:spPr>
            <a:xfrm rot="10800000">
              <a:off x="8128789" y="1015375"/>
              <a:ext cx="1015200" cy="1015200"/>
            </a:xfrm>
            <a:prstGeom prst="rtTriangle">
              <a:avLst/>
            </a:prstGeom>
            <a:solidFill>
              <a:schemeClr val="accent5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02" name="Google Shape;102;p20"/>
          <p:cNvSpPr txBox="1"/>
          <p:nvPr>
            <p:ph type="title"/>
          </p:nvPr>
        </p:nvSpPr>
        <p:spPr>
          <a:xfrm>
            <a:off x="490250" y="526350"/>
            <a:ext cx="5618700" cy="4090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1pPr>
            <a:lvl2pPr lvl="1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2pPr>
            <a:lvl3pPr lvl="2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3pPr>
            <a:lvl4pPr lvl="3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4pPr>
            <a:lvl5pPr lvl="4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5pPr>
            <a:lvl6pPr lvl="5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6pPr>
            <a:lvl7pPr lvl="6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7pPr>
            <a:lvl8pPr lvl="7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8pPr>
            <a:lvl9pPr lvl="8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800"/>
              <a:buNone/>
              <a:defRPr sz="4800"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103" name="Google Shape;103;p20"/>
          <p:cNvSpPr txBox="1"/>
          <p:nvPr>
            <p:ph idx="12" type="sldNum"/>
          </p:nvPr>
        </p:nvSpPr>
        <p:spPr>
          <a:xfrm>
            <a:off x="8460431" y="4651190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21"/>
          <p:cNvSpPr/>
          <p:nvPr/>
        </p:nvSpPr>
        <p:spPr>
          <a:xfrm>
            <a:off x="4572000" y="-175"/>
            <a:ext cx="4572000" cy="51435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06" name="Google Shape;106;p21"/>
          <p:cNvCxnSpPr/>
          <p:nvPr/>
        </p:nvCxnSpPr>
        <p:spPr>
          <a:xfrm>
            <a:off x="5029675" y="4495500"/>
            <a:ext cx="468300" cy="0"/>
          </a:xfrm>
          <a:prstGeom prst="straightConnector1">
            <a:avLst/>
          </a:prstGeom>
          <a:noFill/>
          <a:ln cap="flat" cmpd="sng" w="19050">
            <a:solidFill>
              <a:schemeClr val="lt1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107" name="Google Shape;107;p21"/>
          <p:cNvSpPr txBox="1"/>
          <p:nvPr>
            <p:ph type="title"/>
          </p:nvPr>
        </p:nvSpPr>
        <p:spPr>
          <a:xfrm>
            <a:off x="265500" y="1151100"/>
            <a:ext cx="4045200" cy="15645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108" name="Google Shape;108;p21"/>
          <p:cNvSpPr txBox="1"/>
          <p:nvPr>
            <p:ph idx="1" type="subTitle"/>
          </p:nvPr>
        </p:nvSpPr>
        <p:spPr>
          <a:xfrm>
            <a:off x="265500" y="2769001"/>
            <a:ext cx="4045200" cy="1269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109" name="Google Shape;109;p21"/>
          <p:cNvSpPr txBox="1"/>
          <p:nvPr>
            <p:ph idx="2" type="body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  <a:defRPr>
                <a:solidFill>
                  <a:schemeClr val="lt1"/>
                </a:solidFill>
              </a:defRPr>
            </a:lvl1pPr>
            <a:lvl2pPr indent="-317500" lvl="1" marL="914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2pPr>
            <a:lvl3pPr indent="-317500" lvl="2" marL="13716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3pPr>
            <a:lvl4pPr indent="-317500" lvl="3" marL="18288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4pPr>
            <a:lvl5pPr indent="-317500" lvl="4" marL="22860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5pPr>
            <a:lvl6pPr indent="-317500" lvl="5" marL="27432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6pPr>
            <a:lvl7pPr indent="-317500" lvl="6" marL="32004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7pPr>
            <a:lvl8pPr indent="-317500" lvl="7" marL="36576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8pPr>
            <a:lvl9pPr indent="-317500" lvl="8" marL="411480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110" name="Google Shape;110;p21"/>
          <p:cNvSpPr txBox="1"/>
          <p:nvPr>
            <p:ph idx="12" type="sldNum"/>
          </p:nvPr>
        </p:nvSpPr>
        <p:spPr>
          <a:xfrm>
            <a:off x="8460431" y="4651190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11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112;p22"/>
          <p:cNvSpPr txBox="1"/>
          <p:nvPr>
            <p:ph idx="1" type="body"/>
          </p:nvPr>
        </p:nvSpPr>
        <p:spPr>
          <a:xfrm>
            <a:off x="319500" y="4230575"/>
            <a:ext cx="5998800" cy="598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113" name="Google Shape;113;p22"/>
          <p:cNvSpPr txBox="1"/>
          <p:nvPr>
            <p:ph idx="12" type="sldNum"/>
          </p:nvPr>
        </p:nvSpPr>
        <p:spPr>
          <a:xfrm>
            <a:off x="8460431" y="4651190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bg>
      <p:bgPr>
        <a:solidFill>
          <a:schemeClr val="dk1"/>
        </a:solidFill>
      </p:bgPr>
    </p:bg>
    <p:spTree>
      <p:nvGrpSpPr>
        <p:cNvPr id="114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5" name="Google Shape;115;p23"/>
          <p:cNvGrpSpPr/>
          <p:nvPr/>
        </p:nvGrpSpPr>
        <p:grpSpPr>
          <a:xfrm>
            <a:off x="6098378" y="5"/>
            <a:ext cx="3045625" cy="2030570"/>
            <a:chOff x="6098378" y="5"/>
            <a:chExt cx="3045625" cy="2030570"/>
          </a:xfrm>
        </p:grpSpPr>
        <p:sp>
          <p:nvSpPr>
            <p:cNvPr id="116" name="Google Shape;116;p23"/>
            <p:cNvSpPr/>
            <p:nvPr/>
          </p:nvSpPr>
          <p:spPr>
            <a:xfrm>
              <a:off x="8128803" y="16"/>
              <a:ext cx="1015200" cy="1015200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7" name="Google Shape;117;p23"/>
            <p:cNvSpPr/>
            <p:nvPr/>
          </p:nvSpPr>
          <p:spPr>
            <a:xfrm flipH="1">
              <a:off x="7113463" y="5"/>
              <a:ext cx="1015200" cy="1015200"/>
            </a:xfrm>
            <a:prstGeom prst="rtTriangle">
              <a:avLst/>
            </a:prstGeom>
            <a:solidFill>
              <a:schemeClr val="accent2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8" name="Google Shape;118;p23"/>
            <p:cNvSpPr/>
            <p:nvPr/>
          </p:nvSpPr>
          <p:spPr>
            <a:xfrm flipH="1" rot="10800000">
              <a:off x="7113588" y="107"/>
              <a:ext cx="1015200" cy="1015200"/>
            </a:xfrm>
            <a:prstGeom prst="rtTriangle">
              <a:avLst/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19" name="Google Shape;119;p23"/>
            <p:cNvSpPr/>
            <p:nvPr/>
          </p:nvSpPr>
          <p:spPr>
            <a:xfrm rot="10800000">
              <a:off x="6098378" y="97"/>
              <a:ext cx="1015200" cy="1015200"/>
            </a:xfrm>
            <a:prstGeom prst="rtTriangle">
              <a:avLst/>
            </a:prstGeom>
            <a:solidFill>
              <a:schemeClr val="accent1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20" name="Google Shape;120;p23"/>
            <p:cNvSpPr/>
            <p:nvPr/>
          </p:nvSpPr>
          <p:spPr>
            <a:xfrm rot="10800000">
              <a:off x="8128789" y="1015375"/>
              <a:ext cx="1015200" cy="1015200"/>
            </a:xfrm>
            <a:prstGeom prst="rtTriangle">
              <a:avLst/>
            </a:prstGeom>
            <a:solidFill>
              <a:schemeClr val="accent6"/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marR="0" rtl="0" algn="l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400"/>
                <a:buFont typeface="Arial"/>
                <a:buNone/>
              </a:pPr>
              <a:r>
                <a:t/>
              </a:r>
              <a:endPara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121" name="Google Shape;121;p23"/>
          <p:cNvSpPr txBox="1"/>
          <p:nvPr>
            <p:ph hasCustomPrompt="1" type="title"/>
          </p:nvPr>
        </p:nvSpPr>
        <p:spPr>
          <a:xfrm>
            <a:off x="311700" y="1256050"/>
            <a:ext cx="8520600" cy="20307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</a:defRPr>
            </a:lvl1pPr>
            <a:lvl2pPr lvl="1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</a:defRPr>
            </a:lvl2pPr>
            <a:lvl3pPr lvl="2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</a:defRPr>
            </a:lvl3pPr>
            <a:lvl4pPr lvl="3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</a:defRPr>
            </a:lvl4pPr>
            <a:lvl5pPr lvl="4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</a:defRPr>
            </a:lvl5pPr>
            <a:lvl6pPr lvl="5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</a:defRPr>
            </a:lvl6pPr>
            <a:lvl7pPr lvl="6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</a:defRPr>
            </a:lvl7pPr>
            <a:lvl8pPr lvl="7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</a:defRPr>
            </a:lvl8pPr>
            <a:lvl9pPr lvl="8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0"/>
              <a:buNone/>
              <a:defRPr sz="12000">
                <a:solidFill>
                  <a:schemeClr val="lt1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122" name="Google Shape;122;p23"/>
          <p:cNvSpPr txBox="1"/>
          <p:nvPr>
            <p:ph idx="1" type="body"/>
          </p:nvPr>
        </p:nvSpPr>
        <p:spPr>
          <a:xfrm>
            <a:off x="311700" y="3369225"/>
            <a:ext cx="8520600" cy="1281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  <a:defRPr>
                <a:solidFill>
                  <a:schemeClr val="lt1"/>
                </a:solidFill>
              </a:defRPr>
            </a:lvl1pPr>
            <a:lvl2pPr indent="-317500" lvl="1" marL="91440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2pPr>
            <a:lvl3pPr indent="-317500" lvl="2" marL="137160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3pPr>
            <a:lvl4pPr indent="-317500" lvl="3" marL="182880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4pPr>
            <a:lvl5pPr indent="-317500" lvl="4" marL="228600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5pPr>
            <a:lvl6pPr indent="-317500" lvl="5" marL="274320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6pPr>
            <a:lvl7pPr indent="-317500" lvl="6" marL="320040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7pPr>
            <a:lvl8pPr indent="-317500" lvl="7" marL="365760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8pPr>
            <a:lvl9pPr indent="-317500" lvl="8" marL="4114800" rtl="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9pPr>
          </a:lstStyle>
          <a:p/>
        </p:txBody>
      </p:sp>
      <p:sp>
        <p:nvSpPr>
          <p:cNvPr id="123" name="Google Shape;123;p23"/>
          <p:cNvSpPr txBox="1"/>
          <p:nvPr>
            <p:ph idx="12" type="sldNum"/>
          </p:nvPr>
        </p:nvSpPr>
        <p:spPr>
          <a:xfrm>
            <a:off x="8460431" y="4651190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124" name="Shape 1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Google Shape;125;p24"/>
          <p:cNvSpPr txBox="1"/>
          <p:nvPr>
            <p:ph idx="12" type="sldNum"/>
          </p:nvPr>
        </p:nvSpPr>
        <p:spPr>
          <a:xfrm>
            <a:off x="8460431" y="4651190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a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a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_rels/slideMaster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11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1.xml"/><Relationship Id="rId12" Type="http://schemas.openxmlformats.org/officeDocument/2006/relationships/theme" Target="../theme/theme3.xml"/><Relationship Id="rId9" Type="http://schemas.openxmlformats.org/officeDocument/2006/relationships/slideLayout" Target="../slideLayouts/slideLayout20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a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geometric">
    <p:bg>
      <p:bgPr>
        <a:solidFill>
          <a:schemeClr val="lt1"/>
        </a:solidFill>
      </p:bgPr>
    </p:bg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3"/>
          <p:cNvSpPr txBox="1"/>
          <p:nvPr>
            <p:ph type="title"/>
          </p:nvPr>
        </p:nvSpPr>
        <p:spPr>
          <a:xfrm>
            <a:off x="311700" y="410000"/>
            <a:ext cx="8520600" cy="607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"/>
              <a:buNone/>
              <a:defRPr b="0" i="0" sz="30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"/>
              <a:buNone/>
              <a:defRPr b="0" i="0" sz="30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"/>
              <a:buNone/>
              <a:defRPr b="0" i="0" sz="30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"/>
              <a:buNone/>
              <a:defRPr b="0" i="0" sz="30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"/>
              <a:buNone/>
              <a:defRPr b="0" i="0" sz="30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"/>
              <a:buNone/>
              <a:defRPr b="0" i="0" sz="30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"/>
              <a:buNone/>
              <a:defRPr b="0" i="0" sz="30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"/>
              <a:buNone/>
              <a:defRPr b="0" i="0" sz="30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Roboto"/>
              <a:buNone/>
              <a:defRPr b="0" i="0" sz="3000" u="none" cap="none" strike="noStrike">
                <a:solidFill>
                  <a:schemeClr val="dk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/>
        </p:txBody>
      </p:sp>
      <p:sp>
        <p:nvSpPr>
          <p:cNvPr id="52" name="Google Shape;52;p13"/>
          <p:cNvSpPr txBox="1"/>
          <p:nvPr>
            <p:ph idx="1" type="body"/>
          </p:nvPr>
        </p:nvSpPr>
        <p:spPr>
          <a:xfrm>
            <a:off x="311700" y="1229875"/>
            <a:ext cx="8520600" cy="3339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Roboto"/>
              <a:buChar char="●"/>
              <a:defRPr b="0" i="0" sz="1800" u="none" cap="none" strike="noStrike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indent="-317500" lvl="1" marL="9144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Roboto"/>
              <a:buChar char="○"/>
              <a:defRPr b="0" i="0" sz="1400" u="none" cap="none" strike="noStrike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indent="-317500" lvl="2" marL="13716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Roboto"/>
              <a:buChar char="■"/>
              <a:defRPr b="0" i="0" sz="1400" u="none" cap="none" strike="noStrike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indent="-317500" lvl="3" marL="18288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Roboto"/>
              <a:buChar char="●"/>
              <a:defRPr b="0" i="0" sz="1400" u="none" cap="none" strike="noStrike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indent="-317500" lvl="4" marL="22860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Roboto"/>
              <a:buChar char="○"/>
              <a:defRPr b="0" i="0" sz="1400" u="none" cap="none" strike="noStrike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indent="-317500" lvl="5" marL="2743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Roboto"/>
              <a:buChar char="■"/>
              <a:defRPr b="0" i="0" sz="1400" u="none" cap="none" strike="noStrike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indent="-317500" lvl="6" marL="32004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Roboto"/>
              <a:buChar char="●"/>
              <a:defRPr b="0" i="0" sz="1400" u="none" cap="none" strike="noStrike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indent="-317500" lvl="7" marL="36576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Roboto"/>
              <a:buChar char="○"/>
              <a:defRPr b="0" i="0" sz="1400" u="none" cap="none" strike="noStrike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indent="-317500" lvl="8" marL="41148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Roboto"/>
              <a:buChar char="■"/>
              <a:defRPr b="0" i="0" sz="1400" u="none" cap="none" strike="noStrike">
                <a:solidFill>
                  <a:schemeClr val="dk2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/>
        </p:txBody>
      </p:sp>
      <p:sp>
        <p:nvSpPr>
          <p:cNvPr id="53" name="Google Shape;53;p13"/>
          <p:cNvSpPr txBox="1"/>
          <p:nvPr>
            <p:ph idx="12" type="sldNum"/>
          </p:nvPr>
        </p:nvSpPr>
        <p:spPr>
          <a:xfrm>
            <a:off x="8460431" y="4651190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da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59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68" r:id="rId10"/>
    <p:sldLayoutId id="214748366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6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9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25"/>
          <p:cNvSpPr txBox="1"/>
          <p:nvPr>
            <p:ph type="ctrTitle"/>
          </p:nvPr>
        </p:nvSpPr>
        <p:spPr>
          <a:xfrm>
            <a:off x="598100" y="1775222"/>
            <a:ext cx="8222100" cy="8388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</a:pPr>
            <a:r>
              <a:rPr lang="da"/>
              <a:t>Regelmæssige -ar verber</a:t>
            </a:r>
            <a:endParaRPr/>
          </a:p>
        </p:txBody>
      </p:sp>
      <p:sp>
        <p:nvSpPr>
          <p:cNvPr id="131" name="Google Shape;131;p25"/>
          <p:cNvSpPr txBox="1"/>
          <p:nvPr>
            <p:ph idx="1" type="subTitle"/>
          </p:nvPr>
        </p:nvSpPr>
        <p:spPr>
          <a:xfrm>
            <a:off x="598088" y="2715913"/>
            <a:ext cx="8222100" cy="432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 fontScale="92500" lnSpcReduction="20000"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8108"/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35" name="Shape 1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6" name="Google Shape;136;p26"/>
          <p:cNvSpPr txBox="1"/>
          <p:nvPr>
            <p:ph type="title"/>
          </p:nvPr>
        </p:nvSpPr>
        <p:spPr>
          <a:xfrm>
            <a:off x="311700" y="410000"/>
            <a:ext cx="8520600" cy="607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-40005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da"/>
              <a:t>Pronominer </a:t>
            </a:r>
            <a:endParaRPr/>
          </a:p>
        </p:txBody>
      </p:sp>
      <p:sp>
        <p:nvSpPr>
          <p:cNvPr id="137" name="Google Shape;137;p26"/>
          <p:cNvSpPr txBox="1"/>
          <p:nvPr>
            <p:ph idx="1" type="body"/>
          </p:nvPr>
        </p:nvSpPr>
        <p:spPr>
          <a:xfrm>
            <a:off x="311700" y="1229875"/>
            <a:ext cx="8520600" cy="3339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SzPts val="2323"/>
              <a:buNone/>
            </a:pPr>
            <a:r>
              <a:t/>
            </a:r>
            <a:endParaRPr b="1"/>
          </a:p>
        </p:txBody>
      </p:sp>
      <p:graphicFrame>
        <p:nvGraphicFramePr>
          <p:cNvPr id="138" name="Google Shape;138;p26"/>
          <p:cNvGraphicFramePr/>
          <p:nvPr/>
        </p:nvGraphicFramePr>
        <p:xfrm>
          <a:off x="888225" y="187975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{994FCB90-B0CF-4751-8C71-BACD12E4FED3}</a:tableStyleId>
              </a:tblPr>
              <a:tblGrid>
                <a:gridCol w="3619500"/>
                <a:gridCol w="3619500"/>
              </a:tblGrid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da"/>
                        <a:t>Yo 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</a:tr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da"/>
                        <a:t>Tú 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</a:tr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da"/>
                        <a:t>Èl/ella/usted 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</a:tr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da"/>
                        <a:t>Nosotros/nosotras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</a:tr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da"/>
                        <a:t>Vosotros/vosotras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</a:tr>
              <a:tr h="381000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da"/>
                        <a:t>Ellos/ellas/ustedes </a:t>
                      </a:r>
                      <a:endParaRPr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/>
                    </a:p>
                  </a:txBody>
                  <a:tcPr marT="91425" marB="91425" marR="91425" marL="91425"/>
                </a:tc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2" name="Shape 1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Google Shape;143;p27"/>
          <p:cNvSpPr txBox="1"/>
          <p:nvPr>
            <p:ph type="title"/>
          </p:nvPr>
        </p:nvSpPr>
        <p:spPr>
          <a:xfrm>
            <a:off x="311700" y="410000"/>
            <a:ext cx="8520600" cy="607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da"/>
              <a:t>På spansk bøjes verbet i alle personer </a:t>
            </a:r>
            <a:endParaRPr/>
          </a:p>
        </p:txBody>
      </p:sp>
      <p:sp>
        <p:nvSpPr>
          <p:cNvPr id="144" name="Google Shape;144;p27"/>
          <p:cNvSpPr txBox="1"/>
          <p:nvPr>
            <p:ph idx="1" type="body"/>
          </p:nvPr>
        </p:nvSpPr>
        <p:spPr>
          <a:xfrm>
            <a:off x="311700" y="1229875"/>
            <a:ext cx="8520600" cy="333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da"/>
              <a:t>Man finder verbets stamme ved at tage -ar, -er, eller -ir fra endelsen af verbet i infinitiv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da"/>
              <a:t>eks. </a:t>
            </a:r>
            <a:r>
              <a:rPr b="1" lang="da"/>
              <a:t>habl</a:t>
            </a:r>
            <a:r>
              <a:rPr lang="da"/>
              <a:t>ar 					</a:t>
            </a:r>
            <a:r>
              <a:rPr b="1" lang="da"/>
              <a:t>com</a:t>
            </a:r>
            <a:r>
              <a:rPr lang="da"/>
              <a:t>er 					</a:t>
            </a:r>
            <a:r>
              <a:rPr b="1" lang="da"/>
              <a:t>viv</a:t>
            </a:r>
            <a:r>
              <a:rPr lang="da"/>
              <a:t>ir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da"/>
              <a:t>Når man har fundet stammen, sætter man endelsen på. Der er forskellige endelser for -ar, -er og -ir verber 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8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p28"/>
          <p:cNvSpPr txBox="1"/>
          <p:nvPr>
            <p:ph type="title"/>
          </p:nvPr>
        </p:nvSpPr>
        <p:spPr>
          <a:xfrm>
            <a:off x="311700" y="410000"/>
            <a:ext cx="8520600" cy="607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da"/>
              <a:t>Bøjningsendelsen ved regelmæssige -ar verber </a:t>
            </a:r>
            <a:endParaRPr/>
          </a:p>
        </p:txBody>
      </p:sp>
      <p:sp>
        <p:nvSpPr>
          <p:cNvPr id="150" name="Google Shape;150;p28"/>
          <p:cNvSpPr txBox="1"/>
          <p:nvPr>
            <p:ph idx="1" type="body"/>
          </p:nvPr>
        </p:nvSpPr>
        <p:spPr>
          <a:xfrm>
            <a:off x="311700" y="1229875"/>
            <a:ext cx="8520600" cy="333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graphicFrame>
        <p:nvGraphicFramePr>
          <p:cNvPr id="151" name="Google Shape;151;p28"/>
          <p:cNvGraphicFramePr/>
          <p:nvPr/>
        </p:nvGraphicFramePr>
        <p:xfrm>
          <a:off x="2534125" y="14930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{994FCB90-B0CF-4751-8C71-BACD12E4FED3}</a:tableStyleId>
              </a:tblPr>
              <a:tblGrid>
                <a:gridCol w="3354400"/>
              </a:tblGrid>
              <a:tr h="381000">
                <a:tc>
                  <a:txBody>
                    <a:bodyPr/>
                    <a:lstStyle/>
                    <a:p>
                      <a:pPr indent="-317500" lvl="0" marL="457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SzPts val="1400"/>
                        <a:buChar char="-"/>
                      </a:pPr>
                      <a:r>
                        <a:rPr lang="da"/>
                        <a:t>o </a:t>
                      </a:r>
                      <a:endParaRPr/>
                    </a:p>
                  </a:txBody>
                  <a:tcPr marT="91425" marB="91425" marR="91425" marL="91425"/>
                </a:tc>
              </a:tr>
              <a:tr h="381000">
                <a:tc>
                  <a:txBody>
                    <a:bodyPr/>
                    <a:lstStyle/>
                    <a:p>
                      <a:pPr indent="-317500" lvl="0" marL="457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SzPts val="1400"/>
                        <a:buChar char="-"/>
                      </a:pPr>
                      <a:r>
                        <a:rPr lang="da"/>
                        <a:t>as </a:t>
                      </a:r>
                      <a:endParaRPr/>
                    </a:p>
                  </a:txBody>
                  <a:tcPr marT="91425" marB="91425" marR="91425" marL="91425"/>
                </a:tc>
              </a:tr>
              <a:tr h="381000">
                <a:tc>
                  <a:txBody>
                    <a:bodyPr/>
                    <a:lstStyle/>
                    <a:p>
                      <a:pPr indent="-317500" lvl="0" marL="457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SzPts val="1400"/>
                        <a:buChar char="-"/>
                      </a:pPr>
                      <a:r>
                        <a:rPr lang="da"/>
                        <a:t>a </a:t>
                      </a:r>
                      <a:endParaRPr/>
                    </a:p>
                  </a:txBody>
                  <a:tcPr marT="91425" marB="91425" marR="91425" marL="91425"/>
                </a:tc>
              </a:tr>
              <a:tr h="381000">
                <a:tc>
                  <a:txBody>
                    <a:bodyPr/>
                    <a:lstStyle/>
                    <a:p>
                      <a:pPr indent="-317500" lvl="0" marL="457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SzPts val="1400"/>
                        <a:buChar char="-"/>
                      </a:pPr>
                      <a:r>
                        <a:rPr lang="da"/>
                        <a:t>amos</a:t>
                      </a:r>
                      <a:endParaRPr/>
                    </a:p>
                  </a:txBody>
                  <a:tcPr marT="91425" marB="91425" marR="91425" marL="91425"/>
                </a:tc>
              </a:tr>
              <a:tr h="381000">
                <a:tc>
                  <a:txBody>
                    <a:bodyPr/>
                    <a:lstStyle/>
                    <a:p>
                      <a:pPr indent="-317500" lvl="0" marL="457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SzPts val="1400"/>
                        <a:buChar char="-"/>
                      </a:pPr>
                      <a:r>
                        <a:rPr lang="da"/>
                        <a:t>áis </a:t>
                      </a:r>
                      <a:endParaRPr/>
                    </a:p>
                  </a:txBody>
                  <a:tcPr marT="91425" marB="91425" marR="91425" marL="91425"/>
                </a:tc>
              </a:tr>
              <a:tr h="381000">
                <a:tc>
                  <a:txBody>
                    <a:bodyPr/>
                    <a:lstStyle/>
                    <a:p>
                      <a:pPr indent="-317500" lvl="0" marL="45720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SzPts val="1400"/>
                        <a:buChar char="-"/>
                      </a:pPr>
                      <a:r>
                        <a:rPr lang="da"/>
                        <a:t>an </a:t>
                      </a:r>
                      <a:endParaRPr/>
                    </a:p>
                  </a:txBody>
                  <a:tcPr marT="91425" marB="91425" marR="91425" marL="91425"/>
                </a:tc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5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p29"/>
          <p:cNvSpPr txBox="1"/>
          <p:nvPr>
            <p:ph type="title"/>
          </p:nvPr>
        </p:nvSpPr>
        <p:spPr>
          <a:xfrm>
            <a:off x="311700" y="410000"/>
            <a:ext cx="8520600" cy="607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-400050" lvl="0" marL="45720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ct val="100000"/>
              <a:buChar char="-"/>
            </a:pPr>
            <a:r>
              <a:rPr lang="da"/>
              <a:t>ar verber </a:t>
            </a:r>
            <a:endParaRPr/>
          </a:p>
        </p:txBody>
      </p:sp>
      <p:sp>
        <p:nvSpPr>
          <p:cNvPr id="157" name="Google Shape;157;p29"/>
          <p:cNvSpPr txBox="1"/>
          <p:nvPr>
            <p:ph idx="1" type="body"/>
          </p:nvPr>
        </p:nvSpPr>
        <p:spPr>
          <a:xfrm>
            <a:off x="311700" y="1229875"/>
            <a:ext cx="8520600" cy="3339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 fontScale="77500" lnSpcReduction="20000"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ct val="105571"/>
              <a:buNone/>
            </a:pPr>
            <a:r>
              <a:rPr lang="da" sz="2200"/>
              <a:t>Habl</a:t>
            </a:r>
            <a:r>
              <a:rPr b="1" lang="da" sz="2200"/>
              <a:t>ar	- at spise			Caminar - at gå             Cantar - at synge </a:t>
            </a:r>
            <a:endParaRPr b="1" sz="2200"/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ct val="105571"/>
              <a:buNone/>
            </a:pPr>
            <a:r>
              <a:rPr lang="da" sz="2200"/>
              <a:t>habl  -</a:t>
            </a:r>
            <a:r>
              <a:rPr b="1" lang="da" sz="2200"/>
              <a:t>o</a:t>
            </a:r>
            <a:endParaRPr b="1" sz="2200"/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ct val="105571"/>
              <a:buNone/>
            </a:pPr>
            <a:r>
              <a:rPr lang="da" sz="2200"/>
              <a:t>habl  -</a:t>
            </a:r>
            <a:r>
              <a:rPr b="1" lang="da" sz="2200"/>
              <a:t>as </a:t>
            </a:r>
            <a:endParaRPr b="1" sz="2200"/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ct val="105571"/>
              <a:buNone/>
            </a:pPr>
            <a:r>
              <a:rPr lang="da" sz="2200"/>
              <a:t>habl  -</a:t>
            </a:r>
            <a:r>
              <a:rPr b="1" lang="da" sz="2200"/>
              <a:t>a </a:t>
            </a:r>
            <a:endParaRPr b="1" sz="2200"/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ct val="105571"/>
              <a:buNone/>
            </a:pPr>
            <a:r>
              <a:rPr lang="da" sz="2200"/>
              <a:t>habl  -</a:t>
            </a:r>
            <a:r>
              <a:rPr b="1" lang="da" sz="2200"/>
              <a:t>amos </a:t>
            </a:r>
            <a:endParaRPr b="1" sz="2200"/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ct val="105571"/>
              <a:buNone/>
            </a:pPr>
            <a:r>
              <a:rPr lang="da" sz="2200"/>
              <a:t>Habl  </a:t>
            </a:r>
            <a:r>
              <a:rPr b="1" lang="da" sz="2200"/>
              <a:t>-áis</a:t>
            </a:r>
            <a:endParaRPr b="1" sz="2200"/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0"/>
              </a:spcAft>
              <a:buSzPct val="105571"/>
              <a:buNone/>
            </a:pPr>
            <a:r>
              <a:rPr lang="da" sz="2200"/>
              <a:t>habl  -</a:t>
            </a:r>
            <a:r>
              <a:rPr b="1" lang="da" sz="2200"/>
              <a:t>an</a:t>
            </a:r>
            <a:endParaRPr b="1" sz="2200"/>
          </a:p>
          <a:p>
            <a:pPr indent="0" lvl="0" marL="0" rtl="0" algn="l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SzPct val="129032"/>
              <a:buNone/>
            </a:pPr>
            <a:r>
              <a:t/>
            </a:r>
            <a:endParaRPr b="1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62" name="Google Shape;162;p30"/>
          <p:cNvGraphicFramePr/>
          <p:nvPr/>
        </p:nvGraphicFramePr>
        <p:xfrm>
          <a:off x="62375" y="104767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{6AB7EA3E-B472-47FE-A087-1865C8AB6FD7}</a:tableStyleId>
              </a:tblPr>
              <a:tblGrid>
                <a:gridCol w="2214400"/>
                <a:gridCol w="2214400"/>
                <a:gridCol w="2214400"/>
                <a:gridCol w="2214400"/>
              </a:tblGrid>
              <a:tr h="4572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da" sz="1800" u="none" cap="none" strike="noStrike">
                          <a:solidFill>
                            <a:srgbClr val="000000"/>
                          </a:solidFill>
                        </a:rPr>
                        <a:t>LLEGAR/</a:t>
                      </a:r>
                      <a:endParaRPr sz="1800" u="none" cap="none" strike="noStrike">
                        <a:solidFill>
                          <a:srgbClr val="000000"/>
                        </a:solidFill>
                      </a:endParaRPr>
                    </a:p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da" sz="1800" u="none" cap="none" strike="noStrike">
                          <a:solidFill>
                            <a:srgbClr val="000000"/>
                          </a:solidFill>
                        </a:rPr>
                        <a:t>At ankomme </a:t>
                      </a:r>
                      <a:endParaRPr sz="1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da" sz="1800" u="none" cap="none" strike="noStrike">
                          <a:solidFill>
                            <a:srgbClr val="000000"/>
                          </a:solidFill>
                        </a:rPr>
                        <a:t>VIAJAR/</a:t>
                      </a:r>
                      <a:endParaRPr sz="1800" u="none" cap="none" strike="noStrike">
                        <a:solidFill>
                          <a:srgbClr val="000000"/>
                        </a:solidFill>
                      </a:endParaRPr>
                    </a:p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da" sz="1800" u="none" cap="none" strike="noStrike">
                          <a:solidFill>
                            <a:srgbClr val="000000"/>
                          </a:solidFill>
                        </a:rPr>
                        <a:t>At rejse</a:t>
                      </a:r>
                      <a:endParaRPr sz="1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da" sz="1800" u="none" cap="none" strike="noStrike">
                          <a:solidFill>
                            <a:srgbClr val="000000"/>
                          </a:solidFill>
                        </a:rPr>
                        <a:t>LLEVAR/</a:t>
                      </a:r>
                      <a:endParaRPr sz="1800" u="none" cap="none" strike="noStrike">
                        <a:solidFill>
                          <a:srgbClr val="000000"/>
                        </a:solidFill>
                      </a:endParaRPr>
                    </a:p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da" sz="1800" u="none" cap="none" strike="noStrike">
                          <a:solidFill>
                            <a:srgbClr val="000000"/>
                          </a:solidFill>
                        </a:rPr>
                        <a:t>Medbringe</a:t>
                      </a:r>
                      <a:endParaRPr sz="1400" u="none" cap="none" strike="noStrike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da" sz="1800" u="none" cap="none" strike="noStrike">
                          <a:solidFill>
                            <a:srgbClr val="000000"/>
                          </a:solidFill>
                        </a:rPr>
                        <a:t>HABLAR con/</a:t>
                      </a:r>
                      <a:endParaRPr sz="1800" u="none" cap="none" strike="noStrike">
                        <a:solidFill>
                          <a:srgbClr val="000000"/>
                        </a:solidFill>
                      </a:endParaRPr>
                    </a:p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da" sz="1800" u="none" cap="none" strike="noStrike">
                          <a:solidFill>
                            <a:srgbClr val="000000"/>
                          </a:solidFill>
                        </a:rPr>
                        <a:t>At tale med</a:t>
                      </a:r>
                      <a:endParaRPr sz="1400" u="none" cap="none" strike="noStrike"/>
                    </a:p>
                  </a:txBody>
                  <a:tcPr marT="91425" marB="91425" marR="91425" marL="91425"/>
                </a:tc>
              </a:tr>
              <a:tr h="4572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da" sz="1800" u="none" cap="none" strike="noStrike">
                          <a:solidFill>
                            <a:srgbClr val="000000"/>
                          </a:solidFill>
                        </a:rPr>
                        <a:t>TOMAR/</a:t>
                      </a:r>
                      <a:endParaRPr sz="1800" u="none" cap="none" strike="noStrike">
                        <a:solidFill>
                          <a:srgbClr val="000000"/>
                        </a:solidFill>
                      </a:endParaRPr>
                    </a:p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da" sz="1800" u="none" cap="none" strike="noStrike">
                          <a:solidFill>
                            <a:srgbClr val="000000"/>
                          </a:solidFill>
                        </a:rPr>
                        <a:t>At tage</a:t>
                      </a:r>
                      <a:endParaRPr sz="1800" u="none" cap="none" strike="noStrike">
                        <a:solidFill>
                          <a:srgbClr val="000000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da" sz="1800" u="none" cap="none" strike="noStrike">
                          <a:solidFill>
                            <a:srgbClr val="000000"/>
                          </a:solidFill>
                        </a:rPr>
                        <a:t>DESCANSAR/</a:t>
                      </a:r>
                      <a:endParaRPr sz="1800" u="none" cap="none" strike="noStrike">
                        <a:solidFill>
                          <a:srgbClr val="000000"/>
                        </a:solidFill>
                      </a:endParaRPr>
                    </a:p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da" sz="1800" u="none" cap="none" strike="noStrike">
                          <a:solidFill>
                            <a:srgbClr val="000000"/>
                          </a:solidFill>
                        </a:rPr>
                        <a:t>slappe af</a:t>
                      </a:r>
                      <a:endParaRPr sz="1800" u="none" cap="none" strike="noStrike">
                        <a:solidFill>
                          <a:srgbClr val="000000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da" sz="1800" u="none" cap="none" strike="noStrike">
                          <a:solidFill>
                            <a:srgbClr val="000000"/>
                          </a:solidFill>
                        </a:rPr>
                        <a:t>NECESITAR/</a:t>
                      </a:r>
                      <a:endParaRPr sz="1800" u="none" cap="none" strike="noStrike">
                        <a:solidFill>
                          <a:srgbClr val="000000"/>
                        </a:solidFill>
                      </a:endParaRPr>
                    </a:p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da" sz="1800" u="none" cap="none" strike="noStrike">
                          <a:solidFill>
                            <a:srgbClr val="000000"/>
                          </a:solidFill>
                        </a:rPr>
                        <a:t>At behøve/at have brug for </a:t>
                      </a:r>
                      <a:endParaRPr sz="1800" u="none" cap="none" strike="noStrike">
                        <a:solidFill>
                          <a:srgbClr val="000000"/>
                        </a:solidFill>
                      </a:endParaRPr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da" sz="1800" u="none" cap="none" strike="noStrike">
                          <a:solidFill>
                            <a:srgbClr val="000000"/>
                          </a:solidFill>
                        </a:rPr>
                        <a:t>LLAMAR/</a:t>
                      </a:r>
                      <a:endParaRPr sz="1800" u="none" cap="none" strike="noStrike">
                        <a:solidFill>
                          <a:srgbClr val="000000"/>
                        </a:solidFill>
                      </a:endParaRPr>
                    </a:p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da" sz="1800" u="none" cap="none" strike="noStrike">
                          <a:solidFill>
                            <a:srgbClr val="000000"/>
                          </a:solidFill>
                        </a:rPr>
                        <a:t>At ringe</a:t>
                      </a:r>
                      <a:endParaRPr sz="1800" u="none" cap="none" strike="noStrike">
                        <a:solidFill>
                          <a:srgbClr val="000000"/>
                        </a:solidFill>
                      </a:endParaRPr>
                    </a:p>
                  </a:txBody>
                  <a:tcPr marT="91425" marB="91425" marR="91425" marL="91425"/>
                </a:tc>
              </a:tr>
              <a:tr h="4572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da" sz="1800"/>
                        <a:t>ESTUDIAR/</a:t>
                      </a:r>
                      <a:endParaRPr sz="1800"/>
                    </a:p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da" sz="1800"/>
                        <a:t>at studere</a:t>
                      </a:r>
                      <a:endParaRPr sz="1800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da" sz="1800"/>
                        <a:t>MIRAR/</a:t>
                      </a:r>
                      <a:endParaRPr sz="1800"/>
                    </a:p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da" sz="1800"/>
                        <a:t>at kigge på</a:t>
                      </a:r>
                      <a:endParaRPr sz="1800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da" sz="1800"/>
                        <a:t>BAILAR/</a:t>
                      </a:r>
                      <a:endParaRPr sz="1800"/>
                    </a:p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da" sz="1800"/>
                        <a:t>at danse </a:t>
                      </a:r>
                      <a:endParaRPr sz="1800"/>
                    </a:p>
                  </a:txBody>
                  <a:tcPr marT="91425" marB="91425" marR="91425" marL="91425"/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800" u="none" cap="none" strike="noStrike">
                        <a:solidFill>
                          <a:srgbClr val="000000"/>
                        </a:solidFill>
                      </a:endParaRPr>
                    </a:p>
                  </a:txBody>
                  <a:tcPr marT="91425" marB="91425" marR="91425" marL="91425"/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Geometric">
  <a:themeElements>
    <a:clrScheme name="Geometric">
      <a:dk1>
        <a:srgbClr val="2A3990"/>
      </a:dk1>
      <a:lt1>
        <a:srgbClr val="FFFFFF"/>
      </a:lt1>
      <a:dk2>
        <a:srgbClr val="434343"/>
      </a:dk2>
      <a:lt2>
        <a:srgbClr val="999999"/>
      </a:lt2>
      <a:accent1>
        <a:srgbClr val="212D74"/>
      </a:accent1>
      <a:accent2>
        <a:srgbClr val="3949AB"/>
      </a:accent2>
      <a:accent3>
        <a:srgbClr val="9C254D"/>
      </a:accent3>
      <a:accent4>
        <a:srgbClr val="D23369"/>
      </a:accent4>
      <a:accent5>
        <a:srgbClr val="F06292"/>
      </a:accent5>
      <a:accent6>
        <a:srgbClr val="7890CD"/>
      </a:accent6>
      <a:hlink>
        <a:srgbClr val="F06292"/>
      </a:hlink>
      <a:folHlink>
        <a:srgbClr val="F0629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