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0" r:id="rId13"/>
    <p:sldId id="268" r:id="rId14"/>
    <p:sldId id="269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168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9355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6014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31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805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7875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228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073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576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955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547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EFA8E-B7DB-40DA-A67B-8400007160D3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8791C-B918-42A1-987F-E34AA6636D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330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KK1 – alkoholer 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5796" y="1839263"/>
            <a:ext cx="9417786" cy="1984591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96" y="4110470"/>
            <a:ext cx="10703358" cy="180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98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Eksempel på navngivning af alkoholer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2094" y="1825625"/>
            <a:ext cx="626781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60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7130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Navngivning af alkoholer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381" y="1182256"/>
            <a:ext cx="7050745" cy="517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63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893454" y="259340"/>
            <a:ext cx="6622473" cy="399309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454" y="4350327"/>
            <a:ext cx="6486525" cy="76200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454" y="5112327"/>
            <a:ext cx="737235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4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96" y="607435"/>
            <a:ext cx="6667500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29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473" y="528493"/>
            <a:ext cx="9210193" cy="218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06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5748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Fysiske egenskaber af alkoholer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724" y="1151371"/>
            <a:ext cx="7624300" cy="435133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8301024" y="2826327"/>
            <a:ext cx="3399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Navngiv de 4 </a:t>
            </a:r>
            <a:r>
              <a:rPr lang="da-DK" dirty="0" err="1"/>
              <a:t>isomere</a:t>
            </a:r>
            <a:r>
              <a:rPr lang="da-DK" dirty="0"/>
              <a:t> systematisk:</a:t>
            </a:r>
          </a:p>
        </p:txBody>
      </p:sp>
    </p:spTree>
    <p:extLst>
      <p:ext uri="{BB962C8B-B14F-4D97-AF65-F5344CB8AC3E}">
        <p14:creationId xmlns:p14="http://schemas.microsoft.com/office/powerpoint/2010/main" val="1468944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602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Hydrogenbindinger (KK1 s. 136)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407" y="1094869"/>
            <a:ext cx="10044639" cy="2341058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603" y="3435927"/>
            <a:ext cx="810577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84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5747"/>
          </a:xfrm>
        </p:spPr>
        <p:txBody>
          <a:bodyPr>
            <a:normAutofit fontScale="90000"/>
          </a:bodyPr>
          <a:lstStyle/>
          <a:p>
            <a:r>
              <a:rPr lang="da-DK" dirty="0"/>
              <a:t>Hydrogenbindinger i et vandmolekyle – man får et gitterstruktur som hæver Kp.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1003" y="1681182"/>
            <a:ext cx="7356816" cy="462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29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9639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0070C0"/>
                </a:solidFill>
              </a:rPr>
              <a:t>H-bindinger mellem </a:t>
            </a:r>
            <a:br>
              <a:rPr lang="da-DK" dirty="0">
                <a:solidFill>
                  <a:srgbClr val="0070C0"/>
                </a:solidFill>
              </a:rPr>
            </a:br>
            <a:r>
              <a:rPr lang="da-DK" dirty="0">
                <a:solidFill>
                  <a:srgbClr val="0070C0"/>
                </a:solidFill>
              </a:rPr>
              <a:t>alkoholer hæver Kp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7652" y="281998"/>
            <a:ext cx="5611683" cy="3957493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347441"/>
            <a:ext cx="9948520" cy="208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70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623127" y="532533"/>
            <a:ext cx="7564058" cy="569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98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Anvendelser af </a:t>
            </a:r>
            <a:r>
              <a:rPr lang="da-DK" dirty="0" err="1">
                <a:solidFill>
                  <a:srgbClr val="0070C0"/>
                </a:solidFill>
              </a:rPr>
              <a:t>ethanol</a:t>
            </a:r>
            <a:r>
              <a:rPr lang="da-DK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369" y="1825624"/>
            <a:ext cx="5314013" cy="457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40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914400"/>
            <a:ext cx="7620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10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da-DK" dirty="0" err="1">
                <a:solidFill>
                  <a:srgbClr val="0070C0"/>
                </a:solidFill>
              </a:rPr>
              <a:t>Kaburatorsprit</a:t>
            </a:r>
            <a:endParaRPr lang="da-DK" dirty="0">
              <a:solidFill>
                <a:srgbClr val="0070C0"/>
              </a:solidFill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9537610" cy="331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62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9" y="1189326"/>
            <a:ext cx="8253128" cy="2174153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45733"/>
            <a:ext cx="9744768" cy="1698048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132" y="904296"/>
            <a:ext cx="35052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81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4219"/>
          </a:xfrm>
        </p:spPr>
        <p:txBody>
          <a:bodyPr>
            <a:normAutofit/>
          </a:bodyPr>
          <a:lstStyle/>
          <a:p>
            <a:r>
              <a:rPr lang="da-DK" sz="3600" dirty="0">
                <a:solidFill>
                  <a:srgbClr val="0070C0"/>
                </a:solidFill>
              </a:rPr>
              <a:t>Opløseligheden i vand </a:t>
            </a:r>
            <a:r>
              <a:rPr lang="da-DK" sz="3600" dirty="0" err="1">
                <a:solidFill>
                  <a:srgbClr val="0070C0"/>
                </a:solidFill>
              </a:rPr>
              <a:t>afh</a:t>
            </a:r>
            <a:r>
              <a:rPr lang="da-DK" sz="3600" dirty="0">
                <a:solidFill>
                  <a:srgbClr val="0070C0"/>
                </a:solidFill>
              </a:rPr>
              <a:t>. af længden af C-kæden. Det kan eftervises eksperimentelt.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6569" y="1459344"/>
            <a:ext cx="7274093" cy="47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38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262" y="676274"/>
            <a:ext cx="8059738" cy="555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9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050" y="385762"/>
            <a:ext cx="7581900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53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24" y="2432627"/>
            <a:ext cx="7305675" cy="4010025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168" y="646648"/>
            <a:ext cx="5761759" cy="357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1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66</Words>
  <Application>Microsoft Office PowerPoint</Application>
  <PresentationFormat>Widescreen</PresentationFormat>
  <Paragraphs>11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Office-tema</vt:lpstr>
      <vt:lpstr>KK1 – alkoholer </vt:lpstr>
      <vt:lpstr>Eksempel på navngivning af alkoholer</vt:lpstr>
      <vt:lpstr>Navngivning af alkoholer</vt:lpstr>
      <vt:lpstr>PowerPoint-præsentation</vt:lpstr>
      <vt:lpstr>PowerPoint-præsentation</vt:lpstr>
      <vt:lpstr>PowerPoint-præsentation</vt:lpstr>
      <vt:lpstr>Fysiske egenskaber af alkoholer</vt:lpstr>
      <vt:lpstr>Hydrogenbindinger (KK1 s. 136)</vt:lpstr>
      <vt:lpstr>Hydrogenbindinger i et vandmolekyle – man får et gitterstruktur som hæver Kp.</vt:lpstr>
      <vt:lpstr>H-bindinger mellem  alkoholer hæver Kp</vt:lpstr>
      <vt:lpstr>PowerPoint-præsentation</vt:lpstr>
      <vt:lpstr>Anvendelser af ethanol </vt:lpstr>
      <vt:lpstr>PowerPoint-præsentation</vt:lpstr>
      <vt:lpstr>Kaburatorsprit</vt:lpstr>
      <vt:lpstr>PowerPoint-præsentation</vt:lpstr>
      <vt:lpstr>Opløseligheden i vand afh. af længden af C-kæden. Det kan eftervises eksperimentelt.</vt:lpstr>
      <vt:lpstr>PowerPoint-præsentation</vt:lpstr>
      <vt:lpstr>PowerPoint-præsentation</vt:lpstr>
      <vt:lpstr>PowerPoint-præsentation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KK1 – alkoholer</dc:title>
  <dc:creator>Hanne Busk</dc:creator>
  <cp:lastModifiedBy>Hanne Busk</cp:lastModifiedBy>
  <cp:revision>9</cp:revision>
  <dcterms:created xsi:type="dcterms:W3CDTF">2019-08-20T18:09:56Z</dcterms:created>
  <dcterms:modified xsi:type="dcterms:W3CDTF">2023-11-13T19:47:00Z</dcterms:modified>
</cp:coreProperties>
</file>