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a333f79f36_0_3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a333f79f36_0_3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a333f79f36_0_3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a333f79f36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a333f79f3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a333f79f3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a333f79f36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a333f79f36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a333f79f36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a333f79f3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a333f79f36_0_4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a333f79f36_0_4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Google Shape;9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43187" y="0"/>
            <a:ext cx="3857626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Los números</a:t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0" name="Google Shape;10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650" y="1143226"/>
            <a:ext cx="8005351" cy="246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Conversación -  ¿Qué palabras faltan?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da" sz="2200"/>
              <a:t>¿__________ estás? 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da" sz="2200"/>
              <a:t>Estoy bien/mal/más ____________/excelente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da" sz="2200"/>
              <a:t>¿Cómo te _______?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da" sz="2200"/>
              <a:t>Me ______………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da" sz="2200"/>
              <a:t>¿Dónde ______? 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da" sz="2200"/>
              <a:t>Vivo en……..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da" sz="2200"/>
              <a:t>¿Cuántos años _______?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2200"/>
              <a:t>_______ ………años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2200"/>
              <a:t>¿De dónde__________?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lang="da" sz="2200"/>
              <a:t>Vengo de……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a" sz="2200"/>
              <a:t>Qué idiomas hablas?</a:t>
            </a:r>
            <a:endParaRPr b="1"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a" sz="2200"/>
              <a:t>Hablo…</a:t>
            </a:r>
            <a:r>
              <a:rPr b="1" lang="da"/>
              <a:t>.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Opgave 	</a:t>
            </a:r>
            <a:endParaRPr/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Noter: 	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arenR"/>
            </a:pPr>
            <a:r>
              <a:rPr lang="da"/>
              <a:t>Et spansk navn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da"/>
              <a:t>En alder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da"/>
              <a:t>En by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da"/>
              <a:t>Et land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da"/>
              <a:t>Et eller flere sprog (på spansk)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Tarea - Rap jactancioso (Prale rap)</a:t>
            </a:r>
            <a:endParaRPr/>
          </a:p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311700" y="1152475"/>
            <a:ext cx="8520600" cy="45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I skal skrive en rap på spansk, hvor I praler over jer selv og evt. disser en fiktiv person (på en ordentlig måde)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Jeres rap skal være ca. mellem 5-10 sætninger lang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I skal bruge verberne “tener” (at have) eller “ser” (at være) i alle jeres sætninger.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I skal bruge adverbiet “como” (ligesom) i jeres rap og lave en sammenligning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I må kun bruge ordbogen.com til at slå enkelte ord op, men grundlaget er “ser”, “tener” og “como”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Eks. </a:t>
            </a:r>
            <a:r>
              <a:rPr i="1" lang="da"/>
              <a:t>Soy elegante como un tigre, tú tienes estilo como un payaso</a:t>
            </a:r>
            <a:endParaRPr i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Aflevering </a:t>
            </a:r>
            <a:endParaRPr/>
          </a:p>
        </p:txBody>
      </p:sp>
      <p:sp>
        <p:nvSpPr>
          <p:cNvPr id="123" name="Google Shape;123;p1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I skal aflevere jeres rap enten som en lydfil eller en video i ClassRoom. I skal også aflevere den på skrift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da"/>
              <a:t>I må meget gerne rappe over et beat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