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cc45f36b1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cc45f36b1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elpais.com/" TargetMode="External"/><Relationship Id="rId4" Type="http://schemas.openxmlformats.org/officeDocument/2006/relationships/hyperlink" Target="https://www.bbc.com/mund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Descripción de imagen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Opgave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77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I skal lave en til to billedbeskrivelser, hvor I fortæller, hvad I ser på billederne. I skal enten finde billederne på </a:t>
            </a:r>
            <a:r>
              <a:rPr lang="da" u="sng">
                <a:solidFill>
                  <a:schemeClr val="hlink"/>
                </a:solidFill>
                <a:hlinkClick r:id="rId3"/>
              </a:rPr>
              <a:t>https://elpais.com/</a:t>
            </a:r>
            <a:r>
              <a:rPr lang="da"/>
              <a:t> eller </a:t>
            </a:r>
            <a:r>
              <a:rPr lang="da" u="sng">
                <a:solidFill>
                  <a:schemeClr val="hlink"/>
                </a:solidFill>
                <a:hlinkClick r:id="rId4"/>
              </a:rPr>
              <a:t>https://www.bbc.com/mundo</a:t>
            </a:r>
            <a:r>
              <a:rPr lang="da"/>
              <a:t> eller selv gå ud og tage to billeder. Der skal være minimum to personer på jeres billeder.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Krav: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Start med: </a:t>
            </a:r>
            <a:r>
              <a:rPr i="1" lang="da"/>
              <a:t>La imagen representa…. (billedet forestiller)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Brug præpositionerne </a:t>
            </a:r>
            <a:r>
              <a:rPr i="1" lang="da"/>
              <a:t>a la izquierda../a la derecha../en el primer plano../en el fondo/en el centro..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Brug </a:t>
            </a:r>
            <a:r>
              <a:rPr i="1" lang="da"/>
              <a:t>hay (der er) </a:t>
            </a:r>
            <a:r>
              <a:rPr lang="da"/>
              <a:t>ved ubestemt sustantiv og </a:t>
            </a:r>
            <a:r>
              <a:rPr i="1" lang="da"/>
              <a:t>estar (at være/befinde sig) ved bestemt substantiv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Beskriv personernes udseende via jeres ark om </a:t>
            </a:r>
            <a:r>
              <a:rPr i="1" lang="da"/>
              <a:t>descripción física 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da"/>
              <a:t>Brug både </a:t>
            </a:r>
            <a:r>
              <a:rPr i="1" lang="da"/>
              <a:t>muy </a:t>
            </a:r>
            <a:r>
              <a:rPr lang="da"/>
              <a:t>og </a:t>
            </a:r>
            <a:r>
              <a:rPr i="1" lang="da"/>
              <a:t>mucho </a:t>
            </a:r>
            <a:r>
              <a:rPr lang="da"/>
              <a:t>i jeres beskrivelse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