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400" y="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cc45f36b1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cc45f36b1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Descripción de imagen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Opgave</a:t>
            </a: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77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a" dirty="0"/>
              <a:t>I skal lave en til to billedbeskrivelser</a:t>
            </a:r>
            <a:r>
              <a:rPr lang="da-DK" dirty="0"/>
              <a:t> med billeder fra serien </a:t>
            </a:r>
            <a:r>
              <a:rPr lang="da-DK" dirty="0" err="1"/>
              <a:t>Élite</a:t>
            </a:r>
            <a:r>
              <a:rPr lang="da-DK" dirty="0"/>
              <a:t>. I behøver ikke at bruge seriens handling, bare kigge på </a:t>
            </a:r>
            <a:r>
              <a:rPr lang="da-DK"/>
              <a:t>billederne objektivt.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da" dirty="0"/>
              <a:t>Krav: 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da" dirty="0"/>
              <a:t>Start med: </a:t>
            </a:r>
            <a:r>
              <a:rPr lang="da" i="1" dirty="0"/>
              <a:t>La imagen representa…. (billedet forestiller)</a:t>
            </a:r>
            <a:endParaRPr i="1"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da" dirty="0"/>
              <a:t>Brug præpositionerne </a:t>
            </a:r>
            <a:r>
              <a:rPr lang="da" i="1" dirty="0"/>
              <a:t>a la izquierda../a la derecha../en el primer plano../en el fondo/en el centro..</a:t>
            </a:r>
            <a:endParaRPr i="1"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da" dirty="0"/>
              <a:t>Brug </a:t>
            </a:r>
            <a:r>
              <a:rPr lang="da" i="1" dirty="0"/>
              <a:t>hay (der er) </a:t>
            </a:r>
            <a:r>
              <a:rPr lang="da" dirty="0"/>
              <a:t>ved ubestemt sustantiv og </a:t>
            </a:r>
            <a:r>
              <a:rPr lang="da" i="1" dirty="0"/>
              <a:t>estar (at være/befinde sig) ved bestemt substantiv</a:t>
            </a:r>
            <a:endParaRPr i="1"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da" dirty="0"/>
              <a:t>Beskriv personernes udseende via jeres ark om </a:t>
            </a:r>
            <a:r>
              <a:rPr lang="da" i="1" dirty="0"/>
              <a:t>descripción física </a:t>
            </a:r>
            <a:endParaRPr i="1"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da" dirty="0"/>
              <a:t>Brug både </a:t>
            </a:r>
            <a:r>
              <a:rPr lang="da" i="1" dirty="0"/>
              <a:t>muy </a:t>
            </a:r>
            <a:r>
              <a:rPr lang="da" dirty="0"/>
              <a:t>og </a:t>
            </a:r>
            <a:r>
              <a:rPr lang="da" i="1" dirty="0"/>
              <a:t>mucho </a:t>
            </a:r>
            <a:r>
              <a:rPr lang="da" dirty="0"/>
              <a:t>i jeres beskrivelse 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</Words>
  <Application>Microsoft Office PowerPoint</Application>
  <PresentationFormat>Skærmshow (16:9)</PresentationFormat>
  <Paragraphs>9</Paragraphs>
  <Slides>2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1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4" baseType="lpstr">
      <vt:lpstr>Arial</vt:lpstr>
      <vt:lpstr>Simple Light</vt:lpstr>
      <vt:lpstr>Descripción de imagen</vt:lpstr>
      <vt:lpstr>Opgave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Descripción de imagen</dc:title>
  <cp:lastModifiedBy>Mette Dahl Mikkelsen</cp:lastModifiedBy>
  <cp:revision>1</cp:revision>
  <dcterms:modified xsi:type="dcterms:W3CDTF">2024-04-18T08:46:25Z</dcterms:modified>
</cp:coreProperties>
</file>