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f7f818cb3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f7f818cb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7f818cb3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7f818cb3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7f818cb3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7f818cb3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Opgave - ugedagene og gustar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01" y="0"/>
            <a:ext cx="85885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Arbejde i par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¿Cómo se dice …. en español/danés? (Hvordan siger man… på spansk/dansk)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……….es ………. en español/danés (......er…..på spansk/dansk)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350" y="2308704"/>
            <a:ext cx="5714624" cy="22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/>
              <a:t>Opgave - El verbo gustar y los días de la semana  </a:t>
            </a:r>
            <a:endParaRPr b="1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 skal lave en lille bog, hvor I fortæller, hvad I godt kan lide at lave de forskellige ugedage. I skal sætte et billede/tegning ind og bruge en ugedag + gustar.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00" y="2293200"/>
            <a:ext cx="4380774" cy="246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430175" y="2313250"/>
            <a:ext cx="3826200" cy="24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a" sz="1800">
                <a:solidFill>
                  <a:srgbClr val="FF0000"/>
                </a:solidFill>
              </a:rPr>
              <a:t>El lunes me gusta bañarme en el mar </a:t>
            </a:r>
            <a:r>
              <a:rPr b="1" i="1" lang="da" sz="1800">
                <a:solidFill>
                  <a:srgbClr val="0000FF"/>
                </a:solidFill>
              </a:rPr>
              <a:t>con mi familia </a:t>
            </a:r>
            <a:r>
              <a:rPr b="1" i="1" lang="da" sz="1800">
                <a:solidFill>
                  <a:schemeClr val="accent5"/>
                </a:solidFill>
              </a:rPr>
              <a:t>porque es muy divertido </a:t>
            </a:r>
            <a:endParaRPr b="1" i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200">
                <a:solidFill>
                  <a:srgbClr val="FF0000"/>
                </a:solidFill>
              </a:rPr>
              <a:t>Rød </a:t>
            </a:r>
            <a:r>
              <a:rPr lang="da" sz="1200">
                <a:solidFill>
                  <a:schemeClr val="dk1"/>
                </a:solidFill>
              </a:rPr>
              <a:t>er obligatorisk, resten er ekstra. Husk “el” foran ugedag. Brug evt. “mucho” efter “gustar” eller “no” foran “gustar”.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