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7d02ee877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7d02ee877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07d02ee877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07d02ee877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7d02ee877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07d02ee877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El verbo “ir”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Ir = at gå/tage  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Verbet “ir” betyder “at gå/tage” og bruges som det engelske “to go”. Man sætter altid “a” bagefter “ir”, når man taler om at tage et sted. Eks: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Voy a la playa    			Jeg tager til stranden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Vamos a la escuela 		Vi tager i skole 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da"/>
              <a:t>Julia va a su abuela		Julia tager hen til sin bedstemor</a:t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Bøjning 		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Verbet bøjes således i nutid: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Voy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Vas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Va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Vamos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Vaís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Van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 + el = al	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Husk at a + el bliver til “al”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Eks.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da"/>
              <a:t>Voy al médico (el médico)</a:t>
            </a:r>
            <a:r>
              <a:rPr lang="da"/>
              <a:t>  Jeg tager til lægen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da"/>
              <a:t>?Vaís al cine (el cine)? </a:t>
            </a:r>
            <a:r>
              <a:rPr lang="da"/>
              <a:t> Tager I i biografen?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