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77" d="100"/>
          <a:sy n="77" d="100"/>
        </p:scale>
        <p:origin x="1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3B06-1720-4A18-90CF-E63F20927348}" type="datetimeFigureOut">
              <a:rPr lang="da-DK" smtClean="0"/>
              <a:t>16-05-2024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B2B3-7048-4A8B-8F74-E667A7588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0682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3B06-1720-4A18-90CF-E63F20927348}" type="datetimeFigureOut">
              <a:rPr lang="da-DK" smtClean="0"/>
              <a:t>16-05-2024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B2B3-7048-4A8B-8F74-E667A7588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4474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3B06-1720-4A18-90CF-E63F20927348}" type="datetimeFigureOut">
              <a:rPr lang="da-DK" smtClean="0"/>
              <a:t>16-05-2024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B2B3-7048-4A8B-8F74-E667A7588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54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3B06-1720-4A18-90CF-E63F20927348}" type="datetimeFigureOut">
              <a:rPr lang="da-DK" smtClean="0"/>
              <a:t>16-05-2024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B2B3-7048-4A8B-8F74-E667A7588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0377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3B06-1720-4A18-90CF-E63F20927348}" type="datetimeFigureOut">
              <a:rPr lang="da-DK" smtClean="0"/>
              <a:t>16-05-2024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B2B3-7048-4A8B-8F74-E667A7588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1945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3B06-1720-4A18-90CF-E63F20927348}" type="datetimeFigureOut">
              <a:rPr lang="da-DK" smtClean="0"/>
              <a:t>16-05-2024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B2B3-7048-4A8B-8F74-E667A7588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4737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3B06-1720-4A18-90CF-E63F20927348}" type="datetimeFigureOut">
              <a:rPr lang="da-DK" smtClean="0"/>
              <a:t>16-05-2024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B2B3-7048-4A8B-8F74-E667A7588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0182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3B06-1720-4A18-90CF-E63F20927348}" type="datetimeFigureOut">
              <a:rPr lang="da-DK" smtClean="0"/>
              <a:t>16-05-2024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B2B3-7048-4A8B-8F74-E667A7588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535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3B06-1720-4A18-90CF-E63F20927348}" type="datetimeFigureOut">
              <a:rPr lang="da-DK" smtClean="0"/>
              <a:t>16-05-2024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B2B3-7048-4A8B-8F74-E667A7588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616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3B06-1720-4A18-90CF-E63F20927348}" type="datetimeFigureOut">
              <a:rPr lang="da-DK" smtClean="0"/>
              <a:t>16-05-2024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B2B3-7048-4A8B-8F74-E667A7588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99310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3B06-1720-4A18-90CF-E63F20927348}" type="datetimeFigureOut">
              <a:rPr lang="da-DK" smtClean="0"/>
              <a:t>16-05-2024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B2B3-7048-4A8B-8F74-E667A7588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7637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C3B06-1720-4A18-90CF-E63F20927348}" type="datetimeFigureOut">
              <a:rPr lang="da-DK" smtClean="0"/>
              <a:t>16-05-2024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7B2B3-7048-4A8B-8F74-E667A7588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9887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Optisk aktivitet og </a:t>
            </a:r>
            <a:r>
              <a:rPr lang="da-DK" dirty="0" err="1"/>
              <a:t>spejlbilled-isomeri</a:t>
            </a:r>
            <a:endParaRPr lang="da-DK" dirty="0"/>
          </a:p>
        </p:txBody>
      </p:sp>
      <p:sp>
        <p:nvSpPr>
          <p:cNvPr id="8" name="Pladsholder til tekst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En opløsning af et optisk aktivt stof drejer lysets polarisationsplan (højre)</a:t>
            </a:r>
          </a:p>
        </p:txBody>
      </p:sp>
      <p:sp>
        <p:nvSpPr>
          <p:cNvPr id="10" name="Pladsholder til tekst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Man kan måle drejningsvinklen</a:t>
            </a:r>
          </a:p>
        </p:txBody>
      </p:sp>
      <p:pic>
        <p:nvPicPr>
          <p:cNvPr id="1026" name="Picture 2" descr="http://www.haase.dk/materiale/Basiskemi_B_figurer/Basiskemi_B_Figur_1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913638"/>
            <a:ext cx="5157787" cy="2867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haase.dk/materiale/Basiskemi_B_figurer/Basiskemi_B_Figur_102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588680"/>
            <a:ext cx="5183188" cy="3517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1130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Optisk aktivitet og </a:t>
            </a:r>
            <a:r>
              <a:rPr lang="da-DK" dirty="0" err="1"/>
              <a:t>spejlbilled-isomeri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De molekyler er anbragt som hinandens spejlbilleder – de er ens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a-DK" dirty="0"/>
              <a:t>De to molekylmodeller af </a:t>
            </a:r>
            <a:r>
              <a:rPr lang="da-DK" dirty="0" err="1"/>
              <a:t>CHBrClF</a:t>
            </a:r>
            <a:r>
              <a:rPr lang="da-DK" dirty="0"/>
              <a:t> kan IKKE dække hinanden og </a:t>
            </a:r>
            <a:r>
              <a:rPr lang="da-DK" dirty="0" err="1"/>
              <a:t>klades</a:t>
            </a:r>
            <a:r>
              <a:rPr lang="da-DK" dirty="0"/>
              <a:t> </a:t>
            </a:r>
            <a:r>
              <a:rPr lang="da-DK" dirty="0" err="1"/>
              <a:t>spejlbilledisomere</a:t>
            </a:r>
            <a:r>
              <a:rPr lang="da-DK" dirty="0"/>
              <a:t> (som højre og venstre hånd) </a:t>
            </a:r>
          </a:p>
        </p:txBody>
      </p:sp>
      <p:pic>
        <p:nvPicPr>
          <p:cNvPr id="2050" name="Picture 2" descr="http://www.haase.dk/materiale/Basiskemi_B_figurer/Basiskemi_B_Figur_10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3240839"/>
            <a:ext cx="5157787" cy="221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haase.dk/materiale/Basiskemi_B_figurer/Basiskemi_B_Figur_104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305608"/>
            <a:ext cx="5183188" cy="2083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5573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a-DK" sz="4000" b="1" dirty="0" err="1"/>
              <a:t>Spejlbilled-isomere</a:t>
            </a:r>
            <a:r>
              <a:rPr lang="da-DK" sz="4000" b="1" dirty="0"/>
              <a:t>  kaldes også </a:t>
            </a:r>
            <a:r>
              <a:rPr lang="da-DK" sz="4000" b="1" dirty="0" err="1"/>
              <a:t>chirale</a:t>
            </a:r>
            <a:r>
              <a:rPr lang="da-DK" sz="4000" b="1" dirty="0"/>
              <a:t> stoffer.</a:t>
            </a:r>
            <a:br>
              <a:rPr lang="da-DK" sz="4000" b="1" dirty="0"/>
            </a:br>
            <a:endParaRPr lang="da-DK" sz="4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Pladsholder til indhold 9"/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da-DK" dirty="0"/>
                  <a:t>Der skal være 4 forskellige atomer eller atomgrupper på et C-atom for at der optræder  </a:t>
                </a:r>
                <a:r>
                  <a:rPr lang="da-DK" dirty="0" err="1"/>
                  <a:t>spejlbilledisomeri</a:t>
                </a:r>
                <a:r>
                  <a:rPr lang="da-DK" dirty="0"/>
                  <a:t>. Hvis n er antal asymmetriske C-atomer optræder der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da-DK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da-DK" dirty="0"/>
                  <a:t> isomere.</a:t>
                </a:r>
              </a:p>
              <a:p>
                <a:pPr marL="0" indent="0">
                  <a:buNone/>
                </a:pPr>
                <a:r>
                  <a:rPr lang="da-DK" dirty="0"/>
                  <a:t>Et sådant C-atom kaldes et asymmetrisk C-atom.</a:t>
                </a:r>
              </a:p>
            </p:txBody>
          </p:sp>
        </mc:Choice>
        <mc:Fallback xmlns="">
          <p:sp>
            <p:nvSpPr>
              <p:cNvPr id="10" name="Pladsholder til indhold 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0">
                <a:blip r:embed="rId2"/>
                <a:stretch>
                  <a:fillRect l="-2471" t="-2241" r="-3765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Pladsholder til indhold 1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14" name="Billed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825625"/>
            <a:ext cx="4438650" cy="313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452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9234"/>
          </a:xfrm>
        </p:spPr>
        <p:txBody>
          <a:bodyPr>
            <a:normAutofit fontScale="90000"/>
          </a:bodyPr>
          <a:lstStyle/>
          <a:p>
            <a:r>
              <a:rPr lang="da-DK" dirty="0"/>
              <a:t>R/S-system</a:t>
            </a:r>
          </a:p>
        </p:txBody>
      </p:sp>
      <p:pic>
        <p:nvPicPr>
          <p:cNvPr id="10" name="Pladsholder til indhold 9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455577"/>
            <a:ext cx="5181600" cy="4705164"/>
          </a:xfrm>
          <a:prstGeom prst="rect">
            <a:avLst/>
          </a:prstGeom>
        </p:spPr>
      </p:pic>
      <p:sp>
        <p:nvSpPr>
          <p:cNvPr id="12" name="Pladsholder til indhold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Den laveste gruppe d drejes ind i papiret(som en blomst man holder)</a:t>
            </a:r>
          </a:p>
        </p:txBody>
      </p:sp>
      <p:pic>
        <p:nvPicPr>
          <p:cNvPr id="13" name="Billed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925" y="1825625"/>
            <a:ext cx="5248275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661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R/S-system</a:t>
            </a:r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99457" y="1825625"/>
            <a:ext cx="4859085" cy="4351338"/>
          </a:xfrm>
          <a:prstGeom prst="rect">
            <a:avLst/>
          </a:prstGeom>
        </p:spPr>
      </p:pic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dirty="0"/>
              <a:t>Tjek selv op på Fischer-projektion.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5719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C</a:t>
            </a:r>
            <a:r>
              <a:rPr lang="da-DK" baseline="-25000" dirty="0"/>
              <a:t>10</a:t>
            </a:r>
            <a:r>
              <a:rPr lang="da-DK" dirty="0"/>
              <a:t>H</a:t>
            </a:r>
            <a:r>
              <a:rPr lang="da-DK" baseline="-25000" dirty="0"/>
              <a:t>20</a:t>
            </a:r>
            <a:r>
              <a:rPr lang="da-DK" dirty="0"/>
              <a:t>O  Indeholder 3 asymmetriske C-atomer 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(-)-</a:t>
            </a:r>
            <a:r>
              <a:rPr lang="da-DK" dirty="0" err="1"/>
              <a:t>Menthol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b="0" dirty="0"/>
              <a:t>(1</a:t>
            </a:r>
            <a:r>
              <a:rPr lang="da-DK" b="0" i="1" dirty="0"/>
              <a:t>R</a:t>
            </a:r>
            <a:r>
              <a:rPr lang="da-DK" b="0" dirty="0"/>
              <a:t>,2</a:t>
            </a:r>
            <a:r>
              <a:rPr lang="da-DK" b="0" i="1" dirty="0"/>
              <a:t>S</a:t>
            </a:r>
            <a:r>
              <a:rPr lang="da-DK" b="0" dirty="0"/>
              <a:t>,5</a:t>
            </a:r>
            <a:r>
              <a:rPr lang="da-DK" b="0" i="1" dirty="0"/>
              <a:t>R</a:t>
            </a:r>
            <a:r>
              <a:rPr lang="da-DK" b="0" dirty="0"/>
              <a:t>)-2-Isopropyl-5-methylcyclohexanol</a:t>
            </a:r>
            <a:endParaRPr lang="da-DK" dirty="0"/>
          </a:p>
        </p:txBody>
      </p:sp>
      <p:pic>
        <p:nvPicPr>
          <p:cNvPr id="4098" name="Picture 2" descr="(−)-Menthol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452" y="2505075"/>
            <a:ext cx="2932458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Ball-and-stick model of (−)-menthol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574" y="2505075"/>
            <a:ext cx="2974440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75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141</Words>
  <Application>Microsoft Office PowerPoint</Application>
  <PresentationFormat>Widescreen</PresentationFormat>
  <Paragraphs>21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Office-tema</vt:lpstr>
      <vt:lpstr>Optisk aktivitet og spejlbilled-isomeri</vt:lpstr>
      <vt:lpstr>Optisk aktivitet og spejlbilled-isomeri</vt:lpstr>
      <vt:lpstr>Spejlbilled-isomere  kaldes også chirale stoffer. </vt:lpstr>
      <vt:lpstr>R/S-system</vt:lpstr>
      <vt:lpstr>R/S-system</vt:lpstr>
      <vt:lpstr>C10H20O  Indeholder 3 asymmetriske C-atomer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Optisk aktivitet og spejlbilled-isomeri</dc:title>
  <dc:creator>Hanne</dc:creator>
  <cp:lastModifiedBy>Hanne Busk</cp:lastModifiedBy>
  <cp:revision>5</cp:revision>
  <dcterms:created xsi:type="dcterms:W3CDTF">2015-11-22T22:18:59Z</dcterms:created>
  <dcterms:modified xsi:type="dcterms:W3CDTF">2024-05-16T11:31:26Z</dcterms:modified>
</cp:coreProperties>
</file>