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78BBC9B-FD0D-4222-A9A8-CA5CBD275A3D}">
  <a:tblStyle styleId="{E78BBC9B-FD0D-4222-A9A8-CA5CBD275A3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df622e1788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df622e1788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df622e1788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df622e1788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df622e1788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df622e1788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df622e1788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df622e1788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df622e1788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df622e1788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df622e1788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df622e1788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df622e1788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2df622e1788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youtube.com/watch?v=jYhIhIuZRJI&amp;ab_channel=Camar%C3%B3nDeLaIsla-Topic" TargetMode="External"/><Relationship Id="rId4" Type="http://schemas.openxmlformats.org/officeDocument/2006/relationships/hyperlink" Target="https://www.youtube.com/watch?v=Bp3Ytv-v918&amp;ab_channel=RauwAlejandro" TargetMode="External"/><Relationship Id="rId5" Type="http://schemas.openxmlformats.org/officeDocument/2006/relationships/hyperlink" Target="https://www.youtube.com/watch?v=SJ1aTPM-dyE&amp;ab_channel=TangoCollection" TargetMode="External"/><Relationship Id="rId6" Type="http://schemas.openxmlformats.org/officeDocument/2006/relationships/hyperlink" Target="https://www.youtube.com/watch?v=0nBFWzpWXuM&amp;ab_channel=09SourApple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youtube.com/watch?v=cm9IYSDxagc&amp;ab_channel=NYCityCenter" TargetMode="External"/><Relationship Id="rId4" Type="http://schemas.openxmlformats.org/officeDocument/2006/relationships/hyperlink" Target="https://www.youtube.com/watch?v=0TYACvUwajI&amp;ab_channel=CUBATON-OFFICIAL" TargetMode="External"/><Relationship Id="rId5" Type="http://schemas.openxmlformats.org/officeDocument/2006/relationships/hyperlink" Target="https://www.youtube.com/watch?v=DeR360HNz6g&amp;ab_channel=EmirAbdulGani" TargetMode="External"/><Relationship Id="rId6" Type="http://schemas.openxmlformats.org/officeDocument/2006/relationships/hyperlink" Target="https://www.youtube.com/watch?v=jst_PFEBgEw&amp;ab_channel=ScarpedaBallo2HB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Música 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r>
              <a:rPr lang="da" sz="5200">
                <a:solidFill>
                  <a:schemeClr val="dk1"/>
                </a:solidFill>
              </a:rPr>
              <a:t>H</a:t>
            </a:r>
            <a:r>
              <a:rPr lang="da" sz="5200">
                <a:solidFill>
                  <a:schemeClr val="dk1"/>
                </a:solidFill>
              </a:rPr>
              <a:t>oldningsmarkør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Holdningsmarkører 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Creo que… (jeg tror at)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Pienso que… (jeg synes at)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Opino que .. (jeg mener at.. 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i="1" lang="da"/>
              <a:t>Creo que la canción es muy buena  					</a:t>
            </a:r>
            <a:endParaRPr i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i="1" lang="da"/>
              <a:t>Pienso que la canción es bastante aburrida </a:t>
            </a:r>
            <a:endParaRPr i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da"/>
              <a:t>Opino que la canción es muy mala </a:t>
            </a:r>
            <a:endParaRPr i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Tekst - </a:t>
            </a:r>
            <a:r>
              <a:rPr b="1" lang="da" sz="2100">
                <a:solidFill>
                  <a:srgbClr val="333333"/>
                </a:solidFill>
                <a:highlight>
                  <a:srgbClr val="FFFFFF"/>
                </a:highlight>
              </a:rPr>
              <a:t>7.A La música y la vida en la calle</a:t>
            </a:r>
            <a:endParaRPr b="1" sz="210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da"/>
              <a:t>Lyt til teksten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da"/>
              <a:t>Læs teksten i grupper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da"/>
              <a:t>Svar på spørgsmålene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Minipræsentation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b="1" lang="da"/>
              <a:t>Presentación de la canción - nombre, artista, género, año</a:t>
            </a:r>
            <a:endParaRPr b="1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i="1" lang="da"/>
              <a:t>La canción se llama…</a:t>
            </a:r>
            <a:endParaRPr i="1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i="1" lang="da"/>
              <a:t>La artista es… </a:t>
            </a:r>
            <a:endParaRPr i="1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i="1" lang="da"/>
              <a:t>El género es… </a:t>
            </a:r>
            <a:endParaRPr i="1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i="1" lang="da"/>
              <a:t>La canción es del año…</a:t>
            </a:r>
            <a:endParaRPr i="1"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AutoNum type="arabicParenR"/>
            </a:pPr>
            <a:r>
              <a:rPr b="1" lang="da"/>
              <a:t>Tu opinión de la canción 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da"/>
              <a:t>Brug holdningsmarkør</a:t>
            </a:r>
            <a:endParaRPr i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Mini-præsentation grupper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716500" cy="376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Grupo 1:</a:t>
            </a:r>
            <a:r>
              <a:rPr lang="da" u="sng">
                <a:solidFill>
                  <a:schemeClr val="hlink"/>
                </a:solidFill>
                <a:hlinkClick r:id="rId3"/>
              </a:rPr>
              <a:t>https://youtube.com/watch?v=jYhIhIuZRJI&amp;ab_channel=Camar%C3%B3nDeLaIsla-Topic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Grupo 2: :</a:t>
            </a:r>
            <a:r>
              <a:rPr lang="da" u="sng">
                <a:solidFill>
                  <a:schemeClr val="hlink"/>
                </a:solidFill>
                <a:hlinkClick r:id="rId4"/>
              </a:rPr>
              <a:t>https://www.youtube.com/watch?v=Bp3Ytv-v918&amp;ab_channel=RauwAlejandro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Grupo 3: </a:t>
            </a:r>
            <a:r>
              <a:rPr lang="da" u="sng">
                <a:solidFill>
                  <a:schemeClr val="hlink"/>
                </a:solidFill>
                <a:hlinkClick r:id="rId5"/>
              </a:rPr>
              <a:t>https://www.youtube.com/watch?v=SJ1aTPM-dyE&amp;ab_channel=TangoCollection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Grupo 4: </a:t>
            </a:r>
            <a:r>
              <a:rPr lang="da" u="sng">
                <a:solidFill>
                  <a:schemeClr val="hlink"/>
                </a:solidFill>
                <a:hlinkClick r:id="rId6"/>
              </a:rPr>
              <a:t>https://www.youtube.com/watch?v=0nBFWzpWXuM&amp;ab_channel=09SourApple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Tipos de baile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u="sng">
                <a:solidFill>
                  <a:schemeClr val="hlink"/>
                </a:solidFill>
                <a:hlinkClick r:id="rId3"/>
              </a:rPr>
              <a:t>https://www.youtube.com/watch?v=cm9IYSDxagc&amp;ab_channel=NYCityCenter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 u="sng">
                <a:solidFill>
                  <a:schemeClr val="hlink"/>
                </a:solidFill>
                <a:hlinkClick r:id="rId4"/>
              </a:rPr>
              <a:t>https://www.youtube.com/watch?v=0TYACvUwajI&amp;ab_channel=CUBATON-OFFICIAL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 u="sng">
                <a:solidFill>
                  <a:schemeClr val="hlink"/>
                </a:solidFill>
                <a:hlinkClick r:id="rId5"/>
              </a:rPr>
              <a:t>https://www.youtube.com/watch?v=DeR360HNz6g&amp;ab_channel=EmirAbdulGani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 u="sng">
                <a:solidFill>
                  <a:schemeClr val="hlink"/>
                </a:solidFill>
                <a:hlinkClick r:id="rId6"/>
              </a:rPr>
              <a:t>https://www.youtube.com/watch?v=jst_PFEBgEw&amp;ab_channel=ScarpedaBallo2HB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Opgave - Programa de festival de música 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I skal lave et musikfestival-program med fem dage, hvor der spiller minimum 2 kunstnere pr. dag. I skal skrive ugedag og tidspunkt for koncerten. Eks.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92" name="Google Shape;92;p19"/>
          <p:cNvGraphicFramePr/>
          <p:nvPr/>
        </p:nvGraphicFramePr>
        <p:xfrm>
          <a:off x="952500" y="2381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{E78BBC9B-FD0D-4222-A9A8-CA5CBD275A3D}</a:tableStyleId>
              </a:tblPr>
              <a:tblGrid>
                <a:gridCol w="3619500"/>
                <a:gridCol w="36195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da"/>
                        <a:t>Lunes 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da"/>
                        <a:t>Martes</a:t>
                      </a:r>
                      <a:endParaRPr b="1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/>
                        <a:t>21:00 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/>
                        <a:t>Rauw Alejandro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/>
                        <a:t>22:30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/>
                        <a:t>Rosalía 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/>
                        <a:t>23:15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/>
                        <a:t>Bad Bunny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/>
                        <a:t>01:10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/>
                        <a:t>Morad 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Gruppesamtale </a:t>
            </a:r>
            <a:endParaRPr/>
          </a:p>
        </p:txBody>
      </p:sp>
      <p:sp>
        <p:nvSpPr>
          <p:cNvPr id="98" name="Google Shape;98;p20"/>
          <p:cNvSpPr txBox="1"/>
          <p:nvPr>
            <p:ph idx="1" type="body"/>
          </p:nvPr>
        </p:nvSpPr>
        <p:spPr>
          <a:xfrm>
            <a:off x="311700" y="1152475"/>
            <a:ext cx="8711100" cy="413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¿Quién toca el lunes/martes/…?  (Hvem spiller mandag/tirsdag/etc..)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	El lunes/martes/…. toca…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¿A qué hora toca….?   (Hvad tid spiller….?)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	….toca a la/las…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¿Qué género de música hace….? (</a:t>
            </a:r>
            <a:r>
              <a:rPr lang="da"/>
              <a:t>Hvilken</a:t>
            </a:r>
            <a:r>
              <a:rPr lang="da"/>
              <a:t> musikgenre laver…)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….hace música del género….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¿Por qué te gusta……? (Hvorfor kan du godt lide…?)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Me gusta…..porque pienso que/creo que/opino que la </a:t>
            </a:r>
            <a:r>
              <a:rPr lang="da"/>
              <a:t>música</a:t>
            </a:r>
            <a:r>
              <a:rPr lang="da"/>
              <a:t> es buena/interesante/buena para bailar/etc.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