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3" r:id="rId8"/>
    <p:sldId id="264" r:id="rId9"/>
    <p:sldId id="268" r:id="rId10"/>
    <p:sldId id="265" r:id="rId11"/>
    <p:sldId id="267" r:id="rId12"/>
    <p:sldId id="266" r:id="rId13"/>
    <p:sldId id="270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693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568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068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2795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7288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8362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8826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9297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2461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8870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306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C920F-E99A-4BAA-83B6-BAB682971762}" type="datetimeFigureOut">
              <a:rPr lang="da-DK" smtClean="0"/>
              <a:t>11-09-2024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F556E-7B78-4364-ABC7-D0C70F532B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9435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3224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accent5"/>
                </a:solidFill>
              </a:rPr>
              <a:t>Præsentation- linjer, parameterfremstilling </a:t>
            </a:r>
            <a:br>
              <a:rPr lang="da-DK" dirty="0">
                <a:solidFill>
                  <a:schemeClr val="accent5"/>
                </a:solidFill>
              </a:rPr>
            </a:br>
            <a:r>
              <a:rPr lang="da-DK" dirty="0" err="1">
                <a:solidFill>
                  <a:schemeClr val="accent5"/>
                </a:solidFill>
              </a:rPr>
              <a:t>Mathematicus</a:t>
            </a:r>
            <a:r>
              <a:rPr lang="da-DK" dirty="0">
                <a:solidFill>
                  <a:schemeClr val="accent5"/>
                </a:solidFill>
              </a:rPr>
              <a:t>.</a:t>
            </a:r>
          </a:p>
        </p:txBody>
      </p:sp>
      <p:pic>
        <p:nvPicPr>
          <p:cNvPr id="13" name="Pladsholder til indhold 1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404490" y="2006108"/>
            <a:ext cx="3630493" cy="3620938"/>
          </a:xfrm>
          <a:prstGeom prst="rect">
            <a:avLst/>
          </a:prstGeom>
        </p:spPr>
      </p:pic>
      <p:sp>
        <p:nvSpPr>
          <p:cNvPr id="10" name="Pladsholder til indhold 9"/>
          <p:cNvSpPr>
            <a:spLocks noGrp="1"/>
          </p:cNvSpPr>
          <p:nvPr>
            <p:ph sz="half" idx="1"/>
          </p:nvPr>
        </p:nvSpPr>
        <p:spPr>
          <a:xfrm>
            <a:off x="838200" y="1505527"/>
            <a:ext cx="5181600" cy="4671436"/>
          </a:xfrm>
        </p:spPr>
        <p:txBody>
          <a:bodyPr/>
          <a:lstStyle/>
          <a:p>
            <a:r>
              <a:rPr lang="da-DK" dirty="0"/>
              <a:t>Det er nyttigt at kunne finde afstanden mellem 2 punkter:</a:t>
            </a:r>
          </a:p>
          <a:p>
            <a:endParaRPr lang="da-DK" dirty="0"/>
          </a:p>
        </p:txBody>
      </p:sp>
      <p:pic>
        <p:nvPicPr>
          <p:cNvPr id="12" name="Billed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978" y="2268105"/>
            <a:ext cx="74295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118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Opgave om at bestemme afstand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ladsholder til indhold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a-DK" dirty="0"/>
                  <a:t>Formlen lyder:</a:t>
                </a:r>
              </a:p>
              <a:p>
                <a:r>
                  <a:rPr lang="da-DK" dirty="0"/>
                  <a:t>Afstand mellem to punkter i planen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d>
                      <m:r>
                        <a:rPr lang="da-DK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da-DK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da-DK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da-DK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da-DK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da-DK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da-DK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7" name="Pladsholder til indhold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kstfelt 7"/>
          <p:cNvSpPr txBox="1"/>
          <p:nvPr/>
        </p:nvSpPr>
        <p:spPr>
          <a:xfrm>
            <a:off x="5638800" y="297410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a-DK" dirty="0"/>
          </a:p>
        </p:txBody>
      </p:sp>
      <p:pic>
        <p:nvPicPr>
          <p:cNvPr id="9" name="Pladsholder til indhold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587606"/>
            <a:ext cx="3971898" cy="221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83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Retningsvektor og normalvektor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3038" y="2336800"/>
            <a:ext cx="9033861" cy="261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71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16771" y="365123"/>
            <a:ext cx="10515600" cy="946439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Parameterfremstilling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836" y="1631444"/>
            <a:ext cx="7353300" cy="3095625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250" y="838343"/>
            <a:ext cx="4183121" cy="507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49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Parameter </a:t>
            </a:r>
            <a:r>
              <a:rPr lang="da-DK" i="1" dirty="0">
                <a:solidFill>
                  <a:schemeClr val="accent5"/>
                </a:solidFill>
              </a:rPr>
              <a:t>t</a:t>
            </a:r>
            <a:r>
              <a:rPr lang="da-DK" dirty="0">
                <a:solidFill>
                  <a:schemeClr val="accent5"/>
                </a:solidFill>
              </a:rPr>
              <a:t> og parameterfremstilling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0603" y="2105891"/>
            <a:ext cx="8080160" cy="352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26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Sætning 5.3 om parameterfremstilling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5160" y="2022764"/>
            <a:ext cx="8570366" cy="356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0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da-DK" dirty="0">
                    <a:solidFill>
                      <a:schemeClr val="accent5"/>
                    </a:solidFill>
                  </a:rPr>
                  <a:t>Parameterfremstilling ud fra et punkt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a-DK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da-DK" dirty="0">
                    <a:solidFill>
                      <a:schemeClr val="accent5"/>
                    </a:solidFill>
                  </a:rPr>
                  <a:t>og en retningsvektor.</a:t>
                </a: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 t="-13364" r="-2551" b="-2119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59285" y="2235201"/>
            <a:ext cx="9937471" cy="244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19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Parameterfremstilling ud fra 2 punkter A og B.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710" y="1933213"/>
            <a:ext cx="7648575" cy="2333625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285" y="1827571"/>
            <a:ext cx="4038600" cy="38195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935" y="4317996"/>
            <a:ext cx="737235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74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Koordinatfunktioner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0535" y="1494863"/>
            <a:ext cx="8749765" cy="454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61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Parameterfremstilling brug af -</a:t>
            </a:r>
            <a:br>
              <a:rPr lang="da-DK" dirty="0">
                <a:solidFill>
                  <a:schemeClr val="accent5"/>
                </a:solidFill>
              </a:rPr>
            </a:br>
            <a:r>
              <a:rPr lang="da-DK" dirty="0">
                <a:solidFill>
                  <a:schemeClr val="accent5"/>
                </a:solidFill>
              </a:rPr>
              <a:t>2 ligninger med 2 ubekendte.     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601" y="1853406"/>
            <a:ext cx="7913421" cy="4628992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322" y="202407"/>
            <a:ext cx="374332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40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6883" y="385010"/>
            <a:ext cx="11251933" cy="673769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accent5"/>
                </a:solidFill>
              </a:rPr>
              <a:t>Skæringspunkt med lige store koefficienters metode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3433" y="1309036"/>
            <a:ext cx="8914500" cy="469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Eksempel 5.6 fortsat…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8867" y="1353803"/>
            <a:ext cx="8561178" cy="3593581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1463040" y="5621154"/>
            <a:ext cx="9455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Man kan kontrollere ved at beregne parameteren t som giver t=2 og så beregne skæringspunktet og</a:t>
            </a:r>
          </a:p>
          <a:p>
            <a:r>
              <a:rPr lang="da-DK" dirty="0"/>
              <a:t> igen få (1,9). (Se </a:t>
            </a:r>
            <a:r>
              <a:rPr lang="da-DK" dirty="0" err="1"/>
              <a:t>matemticus</a:t>
            </a:r>
            <a:r>
              <a:rPr lang="da-DK" dirty="0"/>
              <a:t> noter)</a:t>
            </a:r>
          </a:p>
        </p:txBody>
      </p:sp>
    </p:spTree>
    <p:extLst>
      <p:ext uri="{BB962C8B-B14F-4D97-AF65-F5344CB8AC3E}">
        <p14:creationId xmlns:p14="http://schemas.microsoft.com/office/powerpoint/2010/main" val="1675864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da-DK" dirty="0">
                    <a:solidFill>
                      <a:schemeClr val="accent5"/>
                    </a:solidFill>
                  </a:rPr>
                  <a:t>Opgaver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a-DK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a-DK" sz="4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da-DK" sz="4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da-DK" sz="4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  <m:r>
                      <a:rPr lang="da-DK" sz="4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da-DK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a-DK" sz="4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da-DK" sz="4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sz="4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da-DK" sz="4000" i="1">
                        <a:latin typeface="Cambria Math" panose="02040503050406030204" pitchFamily="18" charset="0"/>
                      </a:rPr>
                      <m:t>·</m:t>
                    </m:r>
                    <m:d>
                      <m:dPr>
                        <m:ctrlPr>
                          <a:rPr lang="da-DK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a-DK" sz="4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da-DK" sz="4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br>
                  <a:rPr lang="da-DK" dirty="0"/>
                </a:br>
                <a:endParaRPr lang="da-DK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87" t="-737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82313" y="1822377"/>
            <a:ext cx="5497690" cy="3599801"/>
          </a:xfrm>
          <a:prstGeom prst="rect">
            <a:avLst/>
          </a:prstGeom>
        </p:spPr>
      </p:pic>
      <p:pic>
        <p:nvPicPr>
          <p:cNvPr id="6" name="Pladsholder til indhold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040" y="4063766"/>
            <a:ext cx="5911273" cy="155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866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126</Words>
  <Application>Microsoft Office PowerPoint</Application>
  <PresentationFormat>Widescreen</PresentationFormat>
  <Paragraphs>19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Office-tema</vt:lpstr>
      <vt:lpstr>Præsentation- linjer, parameterfremstilling  Mathematicus.</vt:lpstr>
      <vt:lpstr>Opgave om at bestemme afstand</vt:lpstr>
      <vt:lpstr>Retningsvektor og normalvektor</vt:lpstr>
      <vt:lpstr>Parameterfremstilling</vt:lpstr>
      <vt:lpstr>Parameter t og parameterfremstilling</vt:lpstr>
      <vt:lpstr>Sætning 5.3 om parameterfremstilling</vt:lpstr>
      <vt:lpstr>Parameterfremstilling ud fra et punkt P_0og en retningsvektor.</vt:lpstr>
      <vt:lpstr>Parameterfremstilling ud fra 2 punkter A og B.</vt:lpstr>
      <vt:lpstr>Koordinatfunktioner</vt:lpstr>
      <vt:lpstr>Parameterfremstilling brug af - 2 ligninger med 2 ubekendte.      </vt:lpstr>
      <vt:lpstr>Skæringspunkt med lige store koefficienters metode</vt:lpstr>
      <vt:lpstr>Eksempel 5.6 fortsat…</vt:lpstr>
      <vt:lpstr>Opgaver  (■8(x@y))=(■8(x_0@y_0 ))+t·(■8(r_1@r_2 )) 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Præsentation- linjer, parameterfremstilling  Mathematicus.</dc:title>
  <dc:creator>Hanne Busk</dc:creator>
  <cp:lastModifiedBy>Hanne Busk</cp:lastModifiedBy>
  <cp:revision>11</cp:revision>
  <dcterms:created xsi:type="dcterms:W3CDTF">2020-08-27T20:02:25Z</dcterms:created>
  <dcterms:modified xsi:type="dcterms:W3CDTF">2024-09-11T13:29:29Z</dcterms:modified>
</cp:coreProperties>
</file>