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1" r:id="rId5"/>
    <p:sldId id="259" r:id="rId6"/>
    <p:sldId id="262" r:id="rId7"/>
    <p:sldId id="263" r:id="rId8"/>
    <p:sldId id="264" r:id="rId9"/>
    <p:sldId id="265" r:id="rId10"/>
    <p:sldId id="266" r:id="rId11"/>
    <p:sldId id="267" r:id="rId12"/>
    <p:sldId id="268" r:id="rId13"/>
    <p:sldId id="269" r:id="rId14"/>
    <p:sldId id="271" r:id="rId15"/>
    <p:sldId id="270" r:id="rId16"/>
    <p:sldId id="272" r:id="rId17"/>
    <p:sldId id="276" r:id="rId18"/>
    <p:sldId id="273" r:id="rId19"/>
    <p:sldId id="274" r:id="rId20"/>
    <p:sldId id="275" r:id="rId2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52"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0.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0E8732-34F7-4BBE-BB0A-90F68DC6E465}"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58B5E5BF-3A55-4C13-B1B4-E98EFDCD786F}">
      <dgm:prSet/>
      <dgm:spPr/>
      <dgm:t>
        <a:bodyPr/>
        <a:lstStyle/>
        <a:p>
          <a:r>
            <a:rPr lang="da-DK"/>
            <a:t>Før i tiden døde mennesker af simple infektioner såsom diarre eller lungebetændelse (særligt når deres immunforsvar var svagt). </a:t>
          </a:r>
          <a:endParaRPr lang="en-US"/>
        </a:p>
      </dgm:t>
    </dgm:pt>
    <dgm:pt modelId="{D8A6F83B-A7CE-41BF-B5F3-6DBB72D45815}" type="parTrans" cxnId="{EBFA12D8-9ADE-49FC-A4A2-2C4BC95CAAA7}">
      <dgm:prSet/>
      <dgm:spPr/>
      <dgm:t>
        <a:bodyPr/>
        <a:lstStyle/>
        <a:p>
          <a:endParaRPr lang="en-US"/>
        </a:p>
      </dgm:t>
    </dgm:pt>
    <dgm:pt modelId="{B3C61517-A0A9-4688-B194-66F2D3E514AE}" type="sibTrans" cxnId="{EBFA12D8-9ADE-49FC-A4A2-2C4BC95CAAA7}">
      <dgm:prSet/>
      <dgm:spPr/>
      <dgm:t>
        <a:bodyPr/>
        <a:lstStyle/>
        <a:p>
          <a:endParaRPr lang="en-US"/>
        </a:p>
      </dgm:t>
    </dgm:pt>
    <dgm:pt modelId="{2DDE0C14-7005-422B-B177-9E3C41A01665}">
      <dgm:prSet/>
      <dgm:spPr/>
      <dgm:t>
        <a:bodyPr/>
        <a:lstStyle/>
        <a:p>
          <a:r>
            <a:rPr lang="da-DK"/>
            <a:t>Dette var fordi, at immunforsvaret ikke alene kunne bekæmpe skadelige bakterier mm. </a:t>
          </a:r>
          <a:endParaRPr lang="en-US"/>
        </a:p>
      </dgm:t>
    </dgm:pt>
    <dgm:pt modelId="{51EE20BE-7992-414A-943C-7305AD8527C5}" type="parTrans" cxnId="{F445D661-0255-478C-8B68-A372B0DEE330}">
      <dgm:prSet/>
      <dgm:spPr/>
      <dgm:t>
        <a:bodyPr/>
        <a:lstStyle/>
        <a:p>
          <a:endParaRPr lang="en-US"/>
        </a:p>
      </dgm:t>
    </dgm:pt>
    <dgm:pt modelId="{45BB3252-94C1-40B6-957A-D7CF45A328F4}" type="sibTrans" cxnId="{F445D661-0255-478C-8B68-A372B0DEE330}">
      <dgm:prSet/>
      <dgm:spPr/>
      <dgm:t>
        <a:bodyPr/>
        <a:lstStyle/>
        <a:p>
          <a:endParaRPr lang="en-US"/>
        </a:p>
      </dgm:t>
    </dgm:pt>
    <dgm:pt modelId="{93BD562E-951B-4389-BC03-17EADBD89488}">
      <dgm:prSet/>
      <dgm:spPr/>
      <dgm:t>
        <a:bodyPr/>
        <a:lstStyle/>
        <a:p>
          <a:r>
            <a:rPr lang="da-DK"/>
            <a:t>Samtidig var hygiejnen meget ringe, og mange fik dermed simple bakterieinfektioner derfra, som resulterede i død. </a:t>
          </a:r>
          <a:endParaRPr lang="en-US"/>
        </a:p>
      </dgm:t>
    </dgm:pt>
    <dgm:pt modelId="{912C3CAA-2AF7-4987-B8EF-1F718906055F}" type="parTrans" cxnId="{3586AF74-9D89-4C28-A775-D0603104EDCC}">
      <dgm:prSet/>
      <dgm:spPr/>
      <dgm:t>
        <a:bodyPr/>
        <a:lstStyle/>
        <a:p>
          <a:endParaRPr lang="en-US"/>
        </a:p>
      </dgm:t>
    </dgm:pt>
    <dgm:pt modelId="{91B6E4ED-CB22-4948-88E0-535F06CF32F3}" type="sibTrans" cxnId="{3586AF74-9D89-4C28-A775-D0603104EDCC}">
      <dgm:prSet/>
      <dgm:spPr/>
      <dgm:t>
        <a:bodyPr/>
        <a:lstStyle/>
        <a:p>
          <a:endParaRPr lang="en-US"/>
        </a:p>
      </dgm:t>
    </dgm:pt>
    <dgm:pt modelId="{D44648C9-9AA4-4696-9025-26ED94099AB5}" type="pres">
      <dgm:prSet presAssocID="{E10E8732-34F7-4BBE-BB0A-90F68DC6E465}" presName="vert0" presStyleCnt="0">
        <dgm:presLayoutVars>
          <dgm:dir/>
          <dgm:animOne val="branch"/>
          <dgm:animLvl val="lvl"/>
        </dgm:presLayoutVars>
      </dgm:prSet>
      <dgm:spPr/>
    </dgm:pt>
    <dgm:pt modelId="{BF5DBA99-ED2B-4E8A-A667-7A32CEBC8759}" type="pres">
      <dgm:prSet presAssocID="{58B5E5BF-3A55-4C13-B1B4-E98EFDCD786F}" presName="thickLine" presStyleLbl="alignNode1" presStyleIdx="0" presStyleCnt="3"/>
      <dgm:spPr/>
    </dgm:pt>
    <dgm:pt modelId="{4A318C7B-57C3-4142-B024-C6D7D027BFE9}" type="pres">
      <dgm:prSet presAssocID="{58B5E5BF-3A55-4C13-B1B4-E98EFDCD786F}" presName="horz1" presStyleCnt="0"/>
      <dgm:spPr/>
    </dgm:pt>
    <dgm:pt modelId="{9BE95543-A937-43F7-9E56-1EF9F9D69F20}" type="pres">
      <dgm:prSet presAssocID="{58B5E5BF-3A55-4C13-B1B4-E98EFDCD786F}" presName="tx1" presStyleLbl="revTx" presStyleIdx="0" presStyleCnt="3"/>
      <dgm:spPr/>
    </dgm:pt>
    <dgm:pt modelId="{FD58CC02-E762-40B8-9EE9-FEB917B7DE93}" type="pres">
      <dgm:prSet presAssocID="{58B5E5BF-3A55-4C13-B1B4-E98EFDCD786F}" presName="vert1" presStyleCnt="0"/>
      <dgm:spPr/>
    </dgm:pt>
    <dgm:pt modelId="{3D67AECE-775D-4ACD-A9EC-07ED80B25F91}" type="pres">
      <dgm:prSet presAssocID="{2DDE0C14-7005-422B-B177-9E3C41A01665}" presName="thickLine" presStyleLbl="alignNode1" presStyleIdx="1" presStyleCnt="3"/>
      <dgm:spPr/>
    </dgm:pt>
    <dgm:pt modelId="{E52869E3-0E01-4DAC-B5A6-4390CB58EBBC}" type="pres">
      <dgm:prSet presAssocID="{2DDE0C14-7005-422B-B177-9E3C41A01665}" presName="horz1" presStyleCnt="0"/>
      <dgm:spPr/>
    </dgm:pt>
    <dgm:pt modelId="{4FF56C70-ACC1-47D0-9694-83919DC92CD0}" type="pres">
      <dgm:prSet presAssocID="{2DDE0C14-7005-422B-B177-9E3C41A01665}" presName="tx1" presStyleLbl="revTx" presStyleIdx="1" presStyleCnt="3"/>
      <dgm:spPr/>
    </dgm:pt>
    <dgm:pt modelId="{3720F97E-73EC-4039-BFE4-42160F7992F9}" type="pres">
      <dgm:prSet presAssocID="{2DDE0C14-7005-422B-B177-9E3C41A01665}" presName="vert1" presStyleCnt="0"/>
      <dgm:spPr/>
    </dgm:pt>
    <dgm:pt modelId="{27B7D8FF-B2DF-4844-888A-60DAF2E10C02}" type="pres">
      <dgm:prSet presAssocID="{93BD562E-951B-4389-BC03-17EADBD89488}" presName="thickLine" presStyleLbl="alignNode1" presStyleIdx="2" presStyleCnt="3"/>
      <dgm:spPr/>
    </dgm:pt>
    <dgm:pt modelId="{3FD148A4-EBE5-49F3-B7FF-AC321E92505A}" type="pres">
      <dgm:prSet presAssocID="{93BD562E-951B-4389-BC03-17EADBD89488}" presName="horz1" presStyleCnt="0"/>
      <dgm:spPr/>
    </dgm:pt>
    <dgm:pt modelId="{4D9B37EB-8A84-44B7-BD90-FD39838C0D43}" type="pres">
      <dgm:prSet presAssocID="{93BD562E-951B-4389-BC03-17EADBD89488}" presName="tx1" presStyleLbl="revTx" presStyleIdx="2" presStyleCnt="3"/>
      <dgm:spPr/>
    </dgm:pt>
    <dgm:pt modelId="{C2D2F981-6E49-4EAF-B207-80D1771996FB}" type="pres">
      <dgm:prSet presAssocID="{93BD562E-951B-4389-BC03-17EADBD89488}" presName="vert1" presStyleCnt="0"/>
      <dgm:spPr/>
    </dgm:pt>
  </dgm:ptLst>
  <dgm:cxnLst>
    <dgm:cxn modelId="{9D19E305-067C-4B9E-A5E4-DCBF1C18E54C}" type="presOf" srcId="{93BD562E-951B-4389-BC03-17EADBD89488}" destId="{4D9B37EB-8A84-44B7-BD90-FD39838C0D43}" srcOrd="0" destOrd="0" presId="urn:microsoft.com/office/officeart/2008/layout/LinedList"/>
    <dgm:cxn modelId="{B857792B-A45E-4DA8-8F6E-9F40D9A9EAC4}" type="presOf" srcId="{2DDE0C14-7005-422B-B177-9E3C41A01665}" destId="{4FF56C70-ACC1-47D0-9694-83919DC92CD0}" srcOrd="0" destOrd="0" presId="urn:microsoft.com/office/officeart/2008/layout/LinedList"/>
    <dgm:cxn modelId="{166AC45D-B3CF-44F2-A807-B78E0E286665}" type="presOf" srcId="{58B5E5BF-3A55-4C13-B1B4-E98EFDCD786F}" destId="{9BE95543-A937-43F7-9E56-1EF9F9D69F20}" srcOrd="0" destOrd="0" presId="urn:microsoft.com/office/officeart/2008/layout/LinedList"/>
    <dgm:cxn modelId="{F445D661-0255-478C-8B68-A372B0DEE330}" srcId="{E10E8732-34F7-4BBE-BB0A-90F68DC6E465}" destId="{2DDE0C14-7005-422B-B177-9E3C41A01665}" srcOrd="1" destOrd="0" parTransId="{51EE20BE-7992-414A-943C-7305AD8527C5}" sibTransId="{45BB3252-94C1-40B6-957A-D7CF45A328F4}"/>
    <dgm:cxn modelId="{3586AF74-9D89-4C28-A775-D0603104EDCC}" srcId="{E10E8732-34F7-4BBE-BB0A-90F68DC6E465}" destId="{93BD562E-951B-4389-BC03-17EADBD89488}" srcOrd="2" destOrd="0" parTransId="{912C3CAA-2AF7-4987-B8EF-1F718906055F}" sibTransId="{91B6E4ED-CB22-4948-88E0-535F06CF32F3}"/>
    <dgm:cxn modelId="{339BFABC-9A3F-41DA-AD8B-9AB4259BBF9A}" type="presOf" srcId="{E10E8732-34F7-4BBE-BB0A-90F68DC6E465}" destId="{D44648C9-9AA4-4696-9025-26ED94099AB5}" srcOrd="0" destOrd="0" presId="urn:microsoft.com/office/officeart/2008/layout/LinedList"/>
    <dgm:cxn modelId="{EBFA12D8-9ADE-49FC-A4A2-2C4BC95CAAA7}" srcId="{E10E8732-34F7-4BBE-BB0A-90F68DC6E465}" destId="{58B5E5BF-3A55-4C13-B1B4-E98EFDCD786F}" srcOrd="0" destOrd="0" parTransId="{D8A6F83B-A7CE-41BF-B5F3-6DBB72D45815}" sibTransId="{B3C61517-A0A9-4688-B194-66F2D3E514AE}"/>
    <dgm:cxn modelId="{00D3355E-4476-4F7A-8343-C6C5A12BFA2E}" type="presParOf" srcId="{D44648C9-9AA4-4696-9025-26ED94099AB5}" destId="{BF5DBA99-ED2B-4E8A-A667-7A32CEBC8759}" srcOrd="0" destOrd="0" presId="urn:microsoft.com/office/officeart/2008/layout/LinedList"/>
    <dgm:cxn modelId="{6450D869-37DB-4812-88F0-0720A8DC7CA4}" type="presParOf" srcId="{D44648C9-9AA4-4696-9025-26ED94099AB5}" destId="{4A318C7B-57C3-4142-B024-C6D7D027BFE9}" srcOrd="1" destOrd="0" presId="urn:microsoft.com/office/officeart/2008/layout/LinedList"/>
    <dgm:cxn modelId="{2CE29398-FA70-45F0-A9F3-39711A17AD22}" type="presParOf" srcId="{4A318C7B-57C3-4142-B024-C6D7D027BFE9}" destId="{9BE95543-A937-43F7-9E56-1EF9F9D69F20}" srcOrd="0" destOrd="0" presId="urn:microsoft.com/office/officeart/2008/layout/LinedList"/>
    <dgm:cxn modelId="{EBBE15CE-0578-4135-AC4E-C20B2B7E2E61}" type="presParOf" srcId="{4A318C7B-57C3-4142-B024-C6D7D027BFE9}" destId="{FD58CC02-E762-40B8-9EE9-FEB917B7DE93}" srcOrd="1" destOrd="0" presId="urn:microsoft.com/office/officeart/2008/layout/LinedList"/>
    <dgm:cxn modelId="{F3521B98-11D8-4050-90B6-120477E6A4F8}" type="presParOf" srcId="{D44648C9-9AA4-4696-9025-26ED94099AB5}" destId="{3D67AECE-775D-4ACD-A9EC-07ED80B25F91}" srcOrd="2" destOrd="0" presId="urn:microsoft.com/office/officeart/2008/layout/LinedList"/>
    <dgm:cxn modelId="{70791E02-6D07-4D66-9CB3-B7A9B752E45A}" type="presParOf" srcId="{D44648C9-9AA4-4696-9025-26ED94099AB5}" destId="{E52869E3-0E01-4DAC-B5A6-4390CB58EBBC}" srcOrd="3" destOrd="0" presId="urn:microsoft.com/office/officeart/2008/layout/LinedList"/>
    <dgm:cxn modelId="{99028B3E-B86F-47F0-A820-70DDFB45C853}" type="presParOf" srcId="{E52869E3-0E01-4DAC-B5A6-4390CB58EBBC}" destId="{4FF56C70-ACC1-47D0-9694-83919DC92CD0}" srcOrd="0" destOrd="0" presId="urn:microsoft.com/office/officeart/2008/layout/LinedList"/>
    <dgm:cxn modelId="{A0AF3D97-94FA-43C5-BB6B-6CD976AC545E}" type="presParOf" srcId="{E52869E3-0E01-4DAC-B5A6-4390CB58EBBC}" destId="{3720F97E-73EC-4039-BFE4-42160F7992F9}" srcOrd="1" destOrd="0" presId="urn:microsoft.com/office/officeart/2008/layout/LinedList"/>
    <dgm:cxn modelId="{CD4859B9-4AE5-4DF0-8820-BA741E0CA707}" type="presParOf" srcId="{D44648C9-9AA4-4696-9025-26ED94099AB5}" destId="{27B7D8FF-B2DF-4844-888A-60DAF2E10C02}" srcOrd="4" destOrd="0" presId="urn:microsoft.com/office/officeart/2008/layout/LinedList"/>
    <dgm:cxn modelId="{D3361094-B596-4516-8650-B2D5BE1CCE10}" type="presParOf" srcId="{D44648C9-9AA4-4696-9025-26ED94099AB5}" destId="{3FD148A4-EBE5-49F3-B7FF-AC321E92505A}" srcOrd="5" destOrd="0" presId="urn:microsoft.com/office/officeart/2008/layout/LinedList"/>
    <dgm:cxn modelId="{9C3905B5-AF85-4A10-8E0F-AF1FE66639EE}" type="presParOf" srcId="{3FD148A4-EBE5-49F3-B7FF-AC321E92505A}" destId="{4D9B37EB-8A84-44B7-BD90-FD39838C0D43}" srcOrd="0" destOrd="0" presId="urn:microsoft.com/office/officeart/2008/layout/LinedList"/>
    <dgm:cxn modelId="{F2DCCA52-8426-46A3-959C-E0A46BE9C7C9}" type="presParOf" srcId="{3FD148A4-EBE5-49F3-B7FF-AC321E92505A}" destId="{C2D2F981-6E49-4EAF-B207-80D1771996F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0E706F9-CA59-4D25-AC52-61B23B901A8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1E56D87-2573-4C67-BED7-4DFA3A6F0EB5}">
      <dgm:prSet/>
      <dgm:spPr/>
      <dgm:t>
        <a:bodyPr/>
        <a:lstStyle/>
        <a:p>
          <a:r>
            <a:rPr lang="da-DK"/>
            <a:t>En multiresistent bakterie opstår, når man behandler en patient mod en infektion, som ikke længere kan slåes ned med brugen af én type antibiotika, men skal bruge flere. Dette kan fremme resistens. </a:t>
          </a:r>
          <a:endParaRPr lang="en-US"/>
        </a:p>
      </dgm:t>
    </dgm:pt>
    <dgm:pt modelId="{926CE5BE-08F4-47DE-B5B6-3A6755AA5B98}" type="parTrans" cxnId="{11E1884E-19AF-463F-B5E8-567BE2599F88}">
      <dgm:prSet/>
      <dgm:spPr/>
      <dgm:t>
        <a:bodyPr/>
        <a:lstStyle/>
        <a:p>
          <a:endParaRPr lang="en-US"/>
        </a:p>
      </dgm:t>
    </dgm:pt>
    <dgm:pt modelId="{3A62BF4D-A6FE-440F-B3CF-A3C36B775801}" type="sibTrans" cxnId="{11E1884E-19AF-463F-B5E8-567BE2599F88}">
      <dgm:prSet/>
      <dgm:spPr/>
      <dgm:t>
        <a:bodyPr/>
        <a:lstStyle/>
        <a:p>
          <a:endParaRPr lang="en-US"/>
        </a:p>
      </dgm:t>
    </dgm:pt>
    <dgm:pt modelId="{3805DCE6-26DB-4D84-9915-1AF8729D8FDD}">
      <dgm:prSet/>
      <dgm:spPr/>
      <dgm:t>
        <a:bodyPr/>
        <a:lstStyle/>
        <a:p>
          <a:r>
            <a:rPr lang="da-DK"/>
            <a:t>Multiresistens: betyder at en bakterie er resistent overfor 5 eller flere antibiotika på samme tid. </a:t>
          </a:r>
          <a:endParaRPr lang="en-US"/>
        </a:p>
      </dgm:t>
    </dgm:pt>
    <dgm:pt modelId="{DFE64B42-8A63-412C-A9AB-88F1330BF62C}" type="parTrans" cxnId="{095F5402-2391-4BA9-BA4C-FE03FD5CA309}">
      <dgm:prSet/>
      <dgm:spPr/>
      <dgm:t>
        <a:bodyPr/>
        <a:lstStyle/>
        <a:p>
          <a:endParaRPr lang="en-US"/>
        </a:p>
      </dgm:t>
    </dgm:pt>
    <dgm:pt modelId="{11F4FD5E-2FD8-400F-AA06-3222F107AD8E}" type="sibTrans" cxnId="{095F5402-2391-4BA9-BA4C-FE03FD5CA309}">
      <dgm:prSet/>
      <dgm:spPr/>
      <dgm:t>
        <a:bodyPr/>
        <a:lstStyle/>
        <a:p>
          <a:endParaRPr lang="en-US"/>
        </a:p>
      </dgm:t>
    </dgm:pt>
    <dgm:pt modelId="{0B8AD17E-ED77-47D1-8402-D0EDC5573CFD}">
      <dgm:prSet/>
      <dgm:spPr/>
      <dgm:t>
        <a:bodyPr/>
        <a:lstStyle/>
        <a:p>
          <a:r>
            <a:rPr lang="da-DK"/>
            <a:t>Et eksempel på sådan en multiresistent bakterie er MRSA-bakterien, som er skyld i bylder, sårinfektioner og blodforgiftning. </a:t>
          </a:r>
          <a:endParaRPr lang="en-US"/>
        </a:p>
      </dgm:t>
    </dgm:pt>
    <dgm:pt modelId="{9AF60464-6D9D-4D0D-91EA-B25BB8BDE5D7}" type="parTrans" cxnId="{48EEA418-9F39-4B59-B4C9-CCEB16FD4A21}">
      <dgm:prSet/>
      <dgm:spPr/>
      <dgm:t>
        <a:bodyPr/>
        <a:lstStyle/>
        <a:p>
          <a:endParaRPr lang="en-US"/>
        </a:p>
      </dgm:t>
    </dgm:pt>
    <dgm:pt modelId="{60126F46-A8F9-42AE-87EA-37984319C0AB}" type="sibTrans" cxnId="{48EEA418-9F39-4B59-B4C9-CCEB16FD4A21}">
      <dgm:prSet/>
      <dgm:spPr/>
      <dgm:t>
        <a:bodyPr/>
        <a:lstStyle/>
        <a:p>
          <a:endParaRPr lang="en-US"/>
        </a:p>
      </dgm:t>
    </dgm:pt>
    <dgm:pt modelId="{B0C523D5-F47C-4876-9C95-9BA956C9F269}">
      <dgm:prSet/>
      <dgm:spPr/>
      <dgm:t>
        <a:bodyPr/>
        <a:lstStyle/>
        <a:p>
          <a:r>
            <a:rPr lang="da-DK"/>
            <a:t>Hvad betyder det for et samfund, hvis vi får for mange multiresistente bakterier? Snak med hinanden kort. </a:t>
          </a:r>
          <a:endParaRPr lang="en-US"/>
        </a:p>
      </dgm:t>
    </dgm:pt>
    <dgm:pt modelId="{B7B57267-B964-4F58-B7D7-50B175945A52}" type="parTrans" cxnId="{EE9E240A-876E-418E-8F96-C55F72F29F59}">
      <dgm:prSet/>
      <dgm:spPr/>
      <dgm:t>
        <a:bodyPr/>
        <a:lstStyle/>
        <a:p>
          <a:endParaRPr lang="en-US"/>
        </a:p>
      </dgm:t>
    </dgm:pt>
    <dgm:pt modelId="{A77FF2CF-EBB5-493D-A2E7-C9A1CC93E2DA}" type="sibTrans" cxnId="{EE9E240A-876E-418E-8F96-C55F72F29F59}">
      <dgm:prSet/>
      <dgm:spPr/>
      <dgm:t>
        <a:bodyPr/>
        <a:lstStyle/>
        <a:p>
          <a:endParaRPr lang="en-US"/>
        </a:p>
      </dgm:t>
    </dgm:pt>
    <dgm:pt modelId="{B4259A30-8B33-429E-A21E-678D2AC47978}" type="pres">
      <dgm:prSet presAssocID="{C0E706F9-CA59-4D25-AC52-61B23B901A80}" presName="root" presStyleCnt="0">
        <dgm:presLayoutVars>
          <dgm:dir/>
          <dgm:resizeHandles val="exact"/>
        </dgm:presLayoutVars>
      </dgm:prSet>
      <dgm:spPr/>
    </dgm:pt>
    <dgm:pt modelId="{4B62777F-49E0-4629-8CEE-45A3582ECAEF}" type="pres">
      <dgm:prSet presAssocID="{91E56D87-2573-4C67-BED7-4DFA3A6F0EB5}" presName="compNode" presStyleCnt="0"/>
      <dgm:spPr/>
    </dgm:pt>
    <dgm:pt modelId="{9FD65432-E457-4C0F-87C9-31A4597C7F4E}" type="pres">
      <dgm:prSet presAssocID="{91E56D87-2573-4C67-BED7-4DFA3A6F0EB5}" presName="bgRect" presStyleLbl="bgShp" presStyleIdx="0" presStyleCnt="4"/>
      <dgm:spPr/>
    </dgm:pt>
    <dgm:pt modelId="{B282D77D-8D25-4FF5-8314-CA0FCC57AA1F}" type="pres">
      <dgm:prSet presAssocID="{91E56D87-2573-4C67-BED7-4DFA3A6F0EB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ål"/>
        </a:ext>
      </dgm:extLst>
    </dgm:pt>
    <dgm:pt modelId="{A8139EB3-5F57-4E4E-87E5-0D08FB956068}" type="pres">
      <dgm:prSet presAssocID="{91E56D87-2573-4C67-BED7-4DFA3A6F0EB5}" presName="spaceRect" presStyleCnt="0"/>
      <dgm:spPr/>
    </dgm:pt>
    <dgm:pt modelId="{A9D583E6-738F-4F4B-B653-D9B2C71083C0}" type="pres">
      <dgm:prSet presAssocID="{91E56D87-2573-4C67-BED7-4DFA3A6F0EB5}" presName="parTx" presStyleLbl="revTx" presStyleIdx="0" presStyleCnt="4">
        <dgm:presLayoutVars>
          <dgm:chMax val="0"/>
          <dgm:chPref val="0"/>
        </dgm:presLayoutVars>
      </dgm:prSet>
      <dgm:spPr/>
    </dgm:pt>
    <dgm:pt modelId="{7FEDC7D9-CCCB-47DB-9441-13953D631531}" type="pres">
      <dgm:prSet presAssocID="{3A62BF4D-A6FE-440F-B3CF-A3C36B775801}" presName="sibTrans" presStyleCnt="0"/>
      <dgm:spPr/>
    </dgm:pt>
    <dgm:pt modelId="{DE00C9F1-4800-440F-9DEB-4F383216D4E9}" type="pres">
      <dgm:prSet presAssocID="{3805DCE6-26DB-4D84-9915-1AF8729D8FDD}" presName="compNode" presStyleCnt="0"/>
      <dgm:spPr/>
    </dgm:pt>
    <dgm:pt modelId="{77383146-D01D-4ED1-8FFE-14E0A0D8FDA6}" type="pres">
      <dgm:prSet presAssocID="{3805DCE6-26DB-4D84-9915-1AF8729D8FDD}" presName="bgRect" presStyleLbl="bgShp" presStyleIdx="1" presStyleCnt="4"/>
      <dgm:spPr/>
    </dgm:pt>
    <dgm:pt modelId="{4DEBABB4-9D13-4F04-AA39-2308585265AE}" type="pres">
      <dgm:prSet presAssocID="{3805DCE6-26DB-4D84-9915-1AF8729D8FD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
        </a:ext>
      </dgm:extLst>
    </dgm:pt>
    <dgm:pt modelId="{9E65A7A6-BA76-46A6-92AB-C07FA796D38B}" type="pres">
      <dgm:prSet presAssocID="{3805DCE6-26DB-4D84-9915-1AF8729D8FDD}" presName="spaceRect" presStyleCnt="0"/>
      <dgm:spPr/>
    </dgm:pt>
    <dgm:pt modelId="{7FD8888A-E4BF-4A36-A31C-EA805DCD23C6}" type="pres">
      <dgm:prSet presAssocID="{3805DCE6-26DB-4D84-9915-1AF8729D8FDD}" presName="parTx" presStyleLbl="revTx" presStyleIdx="1" presStyleCnt="4">
        <dgm:presLayoutVars>
          <dgm:chMax val="0"/>
          <dgm:chPref val="0"/>
        </dgm:presLayoutVars>
      </dgm:prSet>
      <dgm:spPr/>
    </dgm:pt>
    <dgm:pt modelId="{FEC2AFB2-B880-42DB-A76C-06688371C5D4}" type="pres">
      <dgm:prSet presAssocID="{11F4FD5E-2FD8-400F-AA06-3222F107AD8E}" presName="sibTrans" presStyleCnt="0"/>
      <dgm:spPr/>
    </dgm:pt>
    <dgm:pt modelId="{7772EE10-194A-4B44-B5B3-FEF3F09449BF}" type="pres">
      <dgm:prSet presAssocID="{0B8AD17E-ED77-47D1-8402-D0EDC5573CFD}" presName="compNode" presStyleCnt="0"/>
      <dgm:spPr/>
    </dgm:pt>
    <dgm:pt modelId="{C063742F-3C9E-49EE-A4A2-08198CC5664B}" type="pres">
      <dgm:prSet presAssocID="{0B8AD17E-ED77-47D1-8402-D0EDC5573CFD}" presName="bgRect" presStyleLbl="bgShp" presStyleIdx="2" presStyleCnt="4"/>
      <dgm:spPr/>
    </dgm:pt>
    <dgm:pt modelId="{10A08253-76D7-489F-AA22-2ED669EC80B3}" type="pres">
      <dgm:prSet presAssocID="{0B8AD17E-ED77-47D1-8402-D0EDC5573CF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inger Print"/>
        </a:ext>
      </dgm:extLst>
    </dgm:pt>
    <dgm:pt modelId="{EB238E23-A2B7-40C8-8A41-ED186D2E69FB}" type="pres">
      <dgm:prSet presAssocID="{0B8AD17E-ED77-47D1-8402-D0EDC5573CFD}" presName="spaceRect" presStyleCnt="0"/>
      <dgm:spPr/>
    </dgm:pt>
    <dgm:pt modelId="{84E3015F-C9EA-47E0-ABFE-AA7C3EE00234}" type="pres">
      <dgm:prSet presAssocID="{0B8AD17E-ED77-47D1-8402-D0EDC5573CFD}" presName="parTx" presStyleLbl="revTx" presStyleIdx="2" presStyleCnt="4">
        <dgm:presLayoutVars>
          <dgm:chMax val="0"/>
          <dgm:chPref val="0"/>
        </dgm:presLayoutVars>
      </dgm:prSet>
      <dgm:spPr/>
    </dgm:pt>
    <dgm:pt modelId="{8F7C07A8-7BF0-4D32-B0C8-DA5425E5F08D}" type="pres">
      <dgm:prSet presAssocID="{60126F46-A8F9-42AE-87EA-37984319C0AB}" presName="sibTrans" presStyleCnt="0"/>
      <dgm:spPr/>
    </dgm:pt>
    <dgm:pt modelId="{35ABCAB8-EFDE-4103-846A-F3EF84C2EFC9}" type="pres">
      <dgm:prSet presAssocID="{B0C523D5-F47C-4876-9C95-9BA956C9F269}" presName="compNode" presStyleCnt="0"/>
      <dgm:spPr/>
    </dgm:pt>
    <dgm:pt modelId="{CD05AD40-675F-4406-9438-E62C7A226BA9}" type="pres">
      <dgm:prSet presAssocID="{B0C523D5-F47C-4876-9C95-9BA956C9F269}" presName="bgRect" presStyleLbl="bgShp" presStyleIdx="3" presStyleCnt="4"/>
      <dgm:spPr/>
    </dgm:pt>
    <dgm:pt modelId="{009C3CF4-A88F-4CC9-A235-5D24658ADD56}" type="pres">
      <dgm:prSet presAssocID="{B0C523D5-F47C-4876-9C95-9BA956C9F26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år"/>
        </a:ext>
      </dgm:extLst>
    </dgm:pt>
    <dgm:pt modelId="{727868EA-C88A-4EDC-8E47-7A4976423271}" type="pres">
      <dgm:prSet presAssocID="{B0C523D5-F47C-4876-9C95-9BA956C9F269}" presName="spaceRect" presStyleCnt="0"/>
      <dgm:spPr/>
    </dgm:pt>
    <dgm:pt modelId="{705D5497-77A8-4F96-8B5C-D27C07B705A1}" type="pres">
      <dgm:prSet presAssocID="{B0C523D5-F47C-4876-9C95-9BA956C9F269}" presName="parTx" presStyleLbl="revTx" presStyleIdx="3" presStyleCnt="4">
        <dgm:presLayoutVars>
          <dgm:chMax val="0"/>
          <dgm:chPref val="0"/>
        </dgm:presLayoutVars>
      </dgm:prSet>
      <dgm:spPr/>
    </dgm:pt>
  </dgm:ptLst>
  <dgm:cxnLst>
    <dgm:cxn modelId="{095F5402-2391-4BA9-BA4C-FE03FD5CA309}" srcId="{C0E706F9-CA59-4D25-AC52-61B23B901A80}" destId="{3805DCE6-26DB-4D84-9915-1AF8729D8FDD}" srcOrd="1" destOrd="0" parTransId="{DFE64B42-8A63-412C-A9AB-88F1330BF62C}" sibTransId="{11F4FD5E-2FD8-400F-AA06-3222F107AD8E}"/>
    <dgm:cxn modelId="{EE9E240A-876E-418E-8F96-C55F72F29F59}" srcId="{C0E706F9-CA59-4D25-AC52-61B23B901A80}" destId="{B0C523D5-F47C-4876-9C95-9BA956C9F269}" srcOrd="3" destOrd="0" parTransId="{B7B57267-B964-4F58-B7D7-50B175945A52}" sibTransId="{A77FF2CF-EBB5-493D-A2E7-C9A1CC93E2DA}"/>
    <dgm:cxn modelId="{48EEA418-9F39-4B59-B4C9-CCEB16FD4A21}" srcId="{C0E706F9-CA59-4D25-AC52-61B23B901A80}" destId="{0B8AD17E-ED77-47D1-8402-D0EDC5573CFD}" srcOrd="2" destOrd="0" parTransId="{9AF60464-6D9D-4D0D-91EA-B25BB8BDE5D7}" sibTransId="{60126F46-A8F9-42AE-87EA-37984319C0AB}"/>
    <dgm:cxn modelId="{4EA0121D-7B36-47AE-A0EC-3112846DD965}" type="presOf" srcId="{91E56D87-2573-4C67-BED7-4DFA3A6F0EB5}" destId="{A9D583E6-738F-4F4B-B653-D9B2C71083C0}" srcOrd="0" destOrd="0" presId="urn:microsoft.com/office/officeart/2018/2/layout/IconVerticalSolidList"/>
    <dgm:cxn modelId="{11E1884E-19AF-463F-B5E8-567BE2599F88}" srcId="{C0E706F9-CA59-4D25-AC52-61B23B901A80}" destId="{91E56D87-2573-4C67-BED7-4DFA3A6F0EB5}" srcOrd="0" destOrd="0" parTransId="{926CE5BE-08F4-47DE-B5B6-3A6755AA5B98}" sibTransId="{3A62BF4D-A6FE-440F-B3CF-A3C36B775801}"/>
    <dgm:cxn modelId="{A128B770-C042-4182-9649-1E5C592C7D84}" type="presOf" srcId="{0B8AD17E-ED77-47D1-8402-D0EDC5573CFD}" destId="{84E3015F-C9EA-47E0-ABFE-AA7C3EE00234}" srcOrd="0" destOrd="0" presId="urn:microsoft.com/office/officeart/2018/2/layout/IconVerticalSolidList"/>
    <dgm:cxn modelId="{FE8DBDC9-891B-45D9-A7AC-BF91BFA20B0A}" type="presOf" srcId="{C0E706F9-CA59-4D25-AC52-61B23B901A80}" destId="{B4259A30-8B33-429E-A21E-678D2AC47978}" srcOrd="0" destOrd="0" presId="urn:microsoft.com/office/officeart/2018/2/layout/IconVerticalSolidList"/>
    <dgm:cxn modelId="{1F95BED0-05E1-49B4-8F35-48AAF49F39E6}" type="presOf" srcId="{3805DCE6-26DB-4D84-9915-1AF8729D8FDD}" destId="{7FD8888A-E4BF-4A36-A31C-EA805DCD23C6}" srcOrd="0" destOrd="0" presId="urn:microsoft.com/office/officeart/2018/2/layout/IconVerticalSolidList"/>
    <dgm:cxn modelId="{17F7EEF4-32AC-4C91-A39E-E480089F888D}" type="presOf" srcId="{B0C523D5-F47C-4876-9C95-9BA956C9F269}" destId="{705D5497-77A8-4F96-8B5C-D27C07B705A1}" srcOrd="0" destOrd="0" presId="urn:microsoft.com/office/officeart/2018/2/layout/IconVerticalSolidList"/>
    <dgm:cxn modelId="{0595CB77-FB8B-4309-8CF2-51862092E34D}" type="presParOf" srcId="{B4259A30-8B33-429E-A21E-678D2AC47978}" destId="{4B62777F-49E0-4629-8CEE-45A3582ECAEF}" srcOrd="0" destOrd="0" presId="urn:microsoft.com/office/officeart/2018/2/layout/IconVerticalSolidList"/>
    <dgm:cxn modelId="{7968995B-D624-46F2-BAC1-C327FFAF9A7E}" type="presParOf" srcId="{4B62777F-49E0-4629-8CEE-45A3582ECAEF}" destId="{9FD65432-E457-4C0F-87C9-31A4597C7F4E}" srcOrd="0" destOrd="0" presId="urn:microsoft.com/office/officeart/2018/2/layout/IconVerticalSolidList"/>
    <dgm:cxn modelId="{0D6AF8F6-C49E-44EC-8D5F-D376B9327227}" type="presParOf" srcId="{4B62777F-49E0-4629-8CEE-45A3582ECAEF}" destId="{B282D77D-8D25-4FF5-8314-CA0FCC57AA1F}" srcOrd="1" destOrd="0" presId="urn:microsoft.com/office/officeart/2018/2/layout/IconVerticalSolidList"/>
    <dgm:cxn modelId="{CB766D08-BDAC-4839-9052-BB58AF994F29}" type="presParOf" srcId="{4B62777F-49E0-4629-8CEE-45A3582ECAEF}" destId="{A8139EB3-5F57-4E4E-87E5-0D08FB956068}" srcOrd="2" destOrd="0" presId="urn:microsoft.com/office/officeart/2018/2/layout/IconVerticalSolidList"/>
    <dgm:cxn modelId="{3B5A80F6-1DA9-4716-9462-F0BEF95FEE24}" type="presParOf" srcId="{4B62777F-49E0-4629-8CEE-45A3582ECAEF}" destId="{A9D583E6-738F-4F4B-B653-D9B2C71083C0}" srcOrd="3" destOrd="0" presId="urn:microsoft.com/office/officeart/2018/2/layout/IconVerticalSolidList"/>
    <dgm:cxn modelId="{636C5583-38EC-463E-BE88-A2938C49AE31}" type="presParOf" srcId="{B4259A30-8B33-429E-A21E-678D2AC47978}" destId="{7FEDC7D9-CCCB-47DB-9441-13953D631531}" srcOrd="1" destOrd="0" presId="urn:microsoft.com/office/officeart/2018/2/layout/IconVerticalSolidList"/>
    <dgm:cxn modelId="{DF126D8B-59C7-4989-AA8A-0974A02335EA}" type="presParOf" srcId="{B4259A30-8B33-429E-A21E-678D2AC47978}" destId="{DE00C9F1-4800-440F-9DEB-4F383216D4E9}" srcOrd="2" destOrd="0" presId="urn:microsoft.com/office/officeart/2018/2/layout/IconVerticalSolidList"/>
    <dgm:cxn modelId="{B12240D8-B44A-43C7-A760-4482D0BA0C17}" type="presParOf" srcId="{DE00C9F1-4800-440F-9DEB-4F383216D4E9}" destId="{77383146-D01D-4ED1-8FFE-14E0A0D8FDA6}" srcOrd="0" destOrd="0" presId="urn:microsoft.com/office/officeart/2018/2/layout/IconVerticalSolidList"/>
    <dgm:cxn modelId="{7834DC71-93D1-4288-AA71-E777CBBBE7A3}" type="presParOf" srcId="{DE00C9F1-4800-440F-9DEB-4F383216D4E9}" destId="{4DEBABB4-9D13-4F04-AA39-2308585265AE}" srcOrd="1" destOrd="0" presId="urn:microsoft.com/office/officeart/2018/2/layout/IconVerticalSolidList"/>
    <dgm:cxn modelId="{D637B15E-6A0E-4514-AFA4-D3719CD764E1}" type="presParOf" srcId="{DE00C9F1-4800-440F-9DEB-4F383216D4E9}" destId="{9E65A7A6-BA76-46A6-92AB-C07FA796D38B}" srcOrd="2" destOrd="0" presId="urn:microsoft.com/office/officeart/2018/2/layout/IconVerticalSolidList"/>
    <dgm:cxn modelId="{AA53AD78-207E-4CFD-8B25-8EFD81BAD6FC}" type="presParOf" srcId="{DE00C9F1-4800-440F-9DEB-4F383216D4E9}" destId="{7FD8888A-E4BF-4A36-A31C-EA805DCD23C6}" srcOrd="3" destOrd="0" presId="urn:microsoft.com/office/officeart/2018/2/layout/IconVerticalSolidList"/>
    <dgm:cxn modelId="{2E0D3E1C-D225-4BB7-91FD-65F075AD10BB}" type="presParOf" srcId="{B4259A30-8B33-429E-A21E-678D2AC47978}" destId="{FEC2AFB2-B880-42DB-A76C-06688371C5D4}" srcOrd="3" destOrd="0" presId="urn:microsoft.com/office/officeart/2018/2/layout/IconVerticalSolidList"/>
    <dgm:cxn modelId="{C755A53A-C1B5-4DAA-9242-417A151C5EBC}" type="presParOf" srcId="{B4259A30-8B33-429E-A21E-678D2AC47978}" destId="{7772EE10-194A-4B44-B5B3-FEF3F09449BF}" srcOrd="4" destOrd="0" presId="urn:microsoft.com/office/officeart/2018/2/layout/IconVerticalSolidList"/>
    <dgm:cxn modelId="{597C3E97-E4BB-4B6A-8A64-6E3AC108DEE5}" type="presParOf" srcId="{7772EE10-194A-4B44-B5B3-FEF3F09449BF}" destId="{C063742F-3C9E-49EE-A4A2-08198CC5664B}" srcOrd="0" destOrd="0" presId="urn:microsoft.com/office/officeart/2018/2/layout/IconVerticalSolidList"/>
    <dgm:cxn modelId="{92967830-0FF8-4CB6-A4D1-CD155D6139D2}" type="presParOf" srcId="{7772EE10-194A-4B44-B5B3-FEF3F09449BF}" destId="{10A08253-76D7-489F-AA22-2ED669EC80B3}" srcOrd="1" destOrd="0" presId="urn:microsoft.com/office/officeart/2018/2/layout/IconVerticalSolidList"/>
    <dgm:cxn modelId="{07F9B685-C406-4509-BA9A-F4813540F9DC}" type="presParOf" srcId="{7772EE10-194A-4B44-B5B3-FEF3F09449BF}" destId="{EB238E23-A2B7-40C8-8A41-ED186D2E69FB}" srcOrd="2" destOrd="0" presId="urn:microsoft.com/office/officeart/2018/2/layout/IconVerticalSolidList"/>
    <dgm:cxn modelId="{33F94CF7-10D9-42AB-9142-4C0D6DA9E21A}" type="presParOf" srcId="{7772EE10-194A-4B44-B5B3-FEF3F09449BF}" destId="{84E3015F-C9EA-47E0-ABFE-AA7C3EE00234}" srcOrd="3" destOrd="0" presId="urn:microsoft.com/office/officeart/2018/2/layout/IconVerticalSolidList"/>
    <dgm:cxn modelId="{2CBD47F9-C928-4528-9578-FAEB748E43DB}" type="presParOf" srcId="{B4259A30-8B33-429E-A21E-678D2AC47978}" destId="{8F7C07A8-7BF0-4D32-B0C8-DA5425E5F08D}" srcOrd="5" destOrd="0" presId="urn:microsoft.com/office/officeart/2018/2/layout/IconVerticalSolidList"/>
    <dgm:cxn modelId="{A3F3AA2F-DE20-476A-BE57-A208322C4E32}" type="presParOf" srcId="{B4259A30-8B33-429E-A21E-678D2AC47978}" destId="{35ABCAB8-EFDE-4103-846A-F3EF84C2EFC9}" srcOrd="6" destOrd="0" presId="urn:microsoft.com/office/officeart/2018/2/layout/IconVerticalSolidList"/>
    <dgm:cxn modelId="{583302E0-2BF7-4480-88C1-5E1627F0810D}" type="presParOf" srcId="{35ABCAB8-EFDE-4103-846A-F3EF84C2EFC9}" destId="{CD05AD40-675F-4406-9438-E62C7A226BA9}" srcOrd="0" destOrd="0" presId="urn:microsoft.com/office/officeart/2018/2/layout/IconVerticalSolidList"/>
    <dgm:cxn modelId="{1DF0B12F-62C4-4B3E-8FF7-2AD60D2CB24A}" type="presParOf" srcId="{35ABCAB8-EFDE-4103-846A-F3EF84C2EFC9}" destId="{009C3CF4-A88F-4CC9-A235-5D24658ADD56}" srcOrd="1" destOrd="0" presId="urn:microsoft.com/office/officeart/2018/2/layout/IconVerticalSolidList"/>
    <dgm:cxn modelId="{029F780A-12CA-49DD-B9B3-420201C470E2}" type="presParOf" srcId="{35ABCAB8-EFDE-4103-846A-F3EF84C2EFC9}" destId="{727868EA-C88A-4EDC-8E47-7A4976423271}" srcOrd="2" destOrd="0" presId="urn:microsoft.com/office/officeart/2018/2/layout/IconVerticalSolidList"/>
    <dgm:cxn modelId="{5C5BD3F6-1368-4DA4-B728-FBC5F7E6C492}" type="presParOf" srcId="{35ABCAB8-EFDE-4103-846A-F3EF84C2EFC9}" destId="{705D5497-77A8-4F96-8B5C-D27C07B705A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658E65-1525-4A5A-8168-00E5B775AF3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3946D2E-CB1B-4027-847C-18E9D563F567}">
      <dgm:prSet/>
      <dgm:spPr/>
      <dgm:t>
        <a:bodyPr/>
        <a:lstStyle/>
        <a:p>
          <a:r>
            <a:rPr lang="da-DK"/>
            <a:t>I 1928 opdagede lægen Alexander Fleming det første antibiotikum ved et tilfælde. </a:t>
          </a:r>
          <a:endParaRPr lang="en-US"/>
        </a:p>
      </dgm:t>
    </dgm:pt>
    <dgm:pt modelId="{423E26CC-6A21-40ED-AC9B-2D8A34EDBBB9}" type="parTrans" cxnId="{1B939668-9194-43E7-8ADC-CBEFFAB91318}">
      <dgm:prSet/>
      <dgm:spPr/>
      <dgm:t>
        <a:bodyPr/>
        <a:lstStyle/>
        <a:p>
          <a:endParaRPr lang="en-US"/>
        </a:p>
      </dgm:t>
    </dgm:pt>
    <dgm:pt modelId="{48CB4A70-6E8D-482D-ACEF-6E900C406F14}" type="sibTrans" cxnId="{1B939668-9194-43E7-8ADC-CBEFFAB91318}">
      <dgm:prSet/>
      <dgm:spPr/>
      <dgm:t>
        <a:bodyPr/>
        <a:lstStyle/>
        <a:p>
          <a:endParaRPr lang="en-US"/>
        </a:p>
      </dgm:t>
    </dgm:pt>
    <dgm:pt modelId="{98AC2667-ED99-4875-9665-8946D6E3D12D}">
      <dgm:prSet/>
      <dgm:spPr/>
      <dgm:t>
        <a:bodyPr/>
        <a:lstStyle/>
        <a:p>
          <a:r>
            <a:rPr lang="da-DK"/>
            <a:t>Han forsøgte at dyrke og gro bakterier i en petriskål og i den forbindelse havde han ladet låget på petriskålen være åbent. (Husk på jeres kimfaldsforsøg – hvad sker der med petriskålen?) </a:t>
          </a:r>
          <a:endParaRPr lang="en-US"/>
        </a:p>
      </dgm:t>
    </dgm:pt>
    <dgm:pt modelId="{D1B3FFCC-5844-44F6-BB72-6910E7E6E49A}" type="parTrans" cxnId="{ECF3D538-AAAB-4CA7-8D47-62CDA8DACF7D}">
      <dgm:prSet/>
      <dgm:spPr/>
      <dgm:t>
        <a:bodyPr/>
        <a:lstStyle/>
        <a:p>
          <a:endParaRPr lang="en-US"/>
        </a:p>
      </dgm:t>
    </dgm:pt>
    <dgm:pt modelId="{DB3C5A9F-F1B3-4514-A37A-624B155D6909}" type="sibTrans" cxnId="{ECF3D538-AAAB-4CA7-8D47-62CDA8DACF7D}">
      <dgm:prSet/>
      <dgm:spPr/>
      <dgm:t>
        <a:bodyPr/>
        <a:lstStyle/>
        <a:p>
          <a:endParaRPr lang="en-US"/>
        </a:p>
      </dgm:t>
    </dgm:pt>
    <dgm:pt modelId="{FF5410E5-91F2-4792-B7F1-B9EC70A9E046}">
      <dgm:prSet/>
      <dgm:spPr/>
      <dgm:t>
        <a:bodyPr/>
        <a:lstStyle/>
        <a:p>
          <a:r>
            <a:rPr lang="da-DK"/>
            <a:t>Petriskålen blev forurenet med en svamp, og i stedet for at smide skålen ud opdagede Fleming , at svampen slog hans bakterier ihjel. </a:t>
          </a:r>
          <a:endParaRPr lang="en-US"/>
        </a:p>
      </dgm:t>
    </dgm:pt>
    <dgm:pt modelId="{8B38F0D2-4EF8-4231-B90D-84618E1C9F59}" type="parTrans" cxnId="{4860AF77-2410-4C63-A5EB-D6B00E15DC10}">
      <dgm:prSet/>
      <dgm:spPr/>
      <dgm:t>
        <a:bodyPr/>
        <a:lstStyle/>
        <a:p>
          <a:endParaRPr lang="en-US"/>
        </a:p>
      </dgm:t>
    </dgm:pt>
    <dgm:pt modelId="{1CD82FB4-CD63-4AA2-A673-AABBCF9491CB}" type="sibTrans" cxnId="{4860AF77-2410-4C63-A5EB-D6B00E15DC10}">
      <dgm:prSet/>
      <dgm:spPr/>
      <dgm:t>
        <a:bodyPr/>
        <a:lstStyle/>
        <a:p>
          <a:endParaRPr lang="en-US"/>
        </a:p>
      </dgm:t>
    </dgm:pt>
    <dgm:pt modelId="{6BC747AE-9E36-4A44-B0D9-293695E4628F}">
      <dgm:prSet/>
      <dgm:spPr/>
      <dgm:t>
        <a:bodyPr/>
        <a:lstStyle/>
        <a:p>
          <a:r>
            <a:rPr lang="da-DK"/>
            <a:t>Dermed opdagede man svampen </a:t>
          </a:r>
          <a:r>
            <a:rPr lang="da-DK" i="1"/>
            <a:t>Penicillium </a:t>
          </a:r>
          <a:r>
            <a:rPr lang="da-DK"/>
            <a:t>, som udskiller det bakteriedræbende stof, penicillin. </a:t>
          </a:r>
          <a:endParaRPr lang="en-US"/>
        </a:p>
      </dgm:t>
    </dgm:pt>
    <dgm:pt modelId="{1DB47053-7FF9-4025-81BF-73CF40158EB5}" type="parTrans" cxnId="{16209A41-7DDC-432D-8FF4-0DE3D9CCCDDD}">
      <dgm:prSet/>
      <dgm:spPr/>
      <dgm:t>
        <a:bodyPr/>
        <a:lstStyle/>
        <a:p>
          <a:endParaRPr lang="en-US"/>
        </a:p>
      </dgm:t>
    </dgm:pt>
    <dgm:pt modelId="{C88973BC-8BAD-4891-AFA9-E9497687AFCE}" type="sibTrans" cxnId="{16209A41-7DDC-432D-8FF4-0DE3D9CCCDDD}">
      <dgm:prSet/>
      <dgm:spPr/>
      <dgm:t>
        <a:bodyPr/>
        <a:lstStyle/>
        <a:p>
          <a:endParaRPr lang="en-US"/>
        </a:p>
      </dgm:t>
    </dgm:pt>
    <dgm:pt modelId="{6BB99606-5C4F-4F14-9067-64AE71B12DD4}">
      <dgm:prSet/>
      <dgm:spPr/>
      <dgm:t>
        <a:bodyPr/>
        <a:lstStyle/>
        <a:p>
          <a:r>
            <a:rPr lang="da-DK"/>
            <a:t>I dag kender man penicillin som antibiotikum, og opdagelsen i 1928 var banebrydende for lægevidenskaben.</a:t>
          </a:r>
          <a:endParaRPr lang="en-US"/>
        </a:p>
      </dgm:t>
    </dgm:pt>
    <dgm:pt modelId="{58C60DC1-C38D-48BF-8CA7-1CDF5B1DF970}" type="parTrans" cxnId="{EA0CB423-702D-4F37-8270-0BAC7FF837F4}">
      <dgm:prSet/>
      <dgm:spPr/>
      <dgm:t>
        <a:bodyPr/>
        <a:lstStyle/>
        <a:p>
          <a:endParaRPr lang="en-US"/>
        </a:p>
      </dgm:t>
    </dgm:pt>
    <dgm:pt modelId="{0625584C-22B3-4781-8DDA-F3AEED4D0F0F}" type="sibTrans" cxnId="{EA0CB423-702D-4F37-8270-0BAC7FF837F4}">
      <dgm:prSet/>
      <dgm:spPr/>
      <dgm:t>
        <a:bodyPr/>
        <a:lstStyle/>
        <a:p>
          <a:endParaRPr lang="en-US"/>
        </a:p>
      </dgm:t>
    </dgm:pt>
    <dgm:pt modelId="{319F2F80-2B83-4DC5-90EA-B13463328E0D}" type="pres">
      <dgm:prSet presAssocID="{33658E65-1525-4A5A-8168-00E5B775AF3F}" presName="linear" presStyleCnt="0">
        <dgm:presLayoutVars>
          <dgm:animLvl val="lvl"/>
          <dgm:resizeHandles val="exact"/>
        </dgm:presLayoutVars>
      </dgm:prSet>
      <dgm:spPr/>
    </dgm:pt>
    <dgm:pt modelId="{B84954BC-D53A-4478-8D36-9CE82A3453A4}" type="pres">
      <dgm:prSet presAssocID="{A3946D2E-CB1B-4027-847C-18E9D563F567}" presName="parentText" presStyleLbl="node1" presStyleIdx="0" presStyleCnt="2">
        <dgm:presLayoutVars>
          <dgm:chMax val="0"/>
          <dgm:bulletEnabled val="1"/>
        </dgm:presLayoutVars>
      </dgm:prSet>
      <dgm:spPr/>
    </dgm:pt>
    <dgm:pt modelId="{100CD02A-B424-472B-B14A-0A349055993B}" type="pres">
      <dgm:prSet presAssocID="{A3946D2E-CB1B-4027-847C-18E9D563F567}" presName="childText" presStyleLbl="revTx" presStyleIdx="0" presStyleCnt="1">
        <dgm:presLayoutVars>
          <dgm:bulletEnabled val="1"/>
        </dgm:presLayoutVars>
      </dgm:prSet>
      <dgm:spPr/>
    </dgm:pt>
    <dgm:pt modelId="{7A01985B-BA15-4CBC-8E7E-B46BE5F849BE}" type="pres">
      <dgm:prSet presAssocID="{6BB99606-5C4F-4F14-9067-64AE71B12DD4}" presName="parentText" presStyleLbl="node1" presStyleIdx="1" presStyleCnt="2">
        <dgm:presLayoutVars>
          <dgm:chMax val="0"/>
          <dgm:bulletEnabled val="1"/>
        </dgm:presLayoutVars>
      </dgm:prSet>
      <dgm:spPr/>
    </dgm:pt>
  </dgm:ptLst>
  <dgm:cxnLst>
    <dgm:cxn modelId="{9A90D10E-C64D-4E51-9FC6-9BEB802F7117}" type="presOf" srcId="{98AC2667-ED99-4875-9665-8946D6E3D12D}" destId="{100CD02A-B424-472B-B14A-0A349055993B}" srcOrd="0" destOrd="0" presId="urn:microsoft.com/office/officeart/2005/8/layout/vList2"/>
    <dgm:cxn modelId="{3F78F416-912D-44DC-AF4A-2B3E278A357D}" type="presOf" srcId="{33658E65-1525-4A5A-8168-00E5B775AF3F}" destId="{319F2F80-2B83-4DC5-90EA-B13463328E0D}" srcOrd="0" destOrd="0" presId="urn:microsoft.com/office/officeart/2005/8/layout/vList2"/>
    <dgm:cxn modelId="{EA0CB423-702D-4F37-8270-0BAC7FF837F4}" srcId="{33658E65-1525-4A5A-8168-00E5B775AF3F}" destId="{6BB99606-5C4F-4F14-9067-64AE71B12DD4}" srcOrd="1" destOrd="0" parTransId="{58C60DC1-C38D-48BF-8CA7-1CDF5B1DF970}" sibTransId="{0625584C-22B3-4781-8DDA-F3AEED4D0F0F}"/>
    <dgm:cxn modelId="{ECF3D538-AAAB-4CA7-8D47-62CDA8DACF7D}" srcId="{A3946D2E-CB1B-4027-847C-18E9D563F567}" destId="{98AC2667-ED99-4875-9665-8946D6E3D12D}" srcOrd="0" destOrd="0" parTransId="{D1B3FFCC-5844-44F6-BB72-6910E7E6E49A}" sibTransId="{DB3C5A9F-F1B3-4514-A37A-624B155D6909}"/>
    <dgm:cxn modelId="{9BD4C83A-5A00-424E-99AF-0A4E203B8A53}" type="presOf" srcId="{A3946D2E-CB1B-4027-847C-18E9D563F567}" destId="{B84954BC-D53A-4478-8D36-9CE82A3453A4}" srcOrd="0" destOrd="0" presId="urn:microsoft.com/office/officeart/2005/8/layout/vList2"/>
    <dgm:cxn modelId="{16209A41-7DDC-432D-8FF4-0DE3D9CCCDDD}" srcId="{A3946D2E-CB1B-4027-847C-18E9D563F567}" destId="{6BC747AE-9E36-4A44-B0D9-293695E4628F}" srcOrd="2" destOrd="0" parTransId="{1DB47053-7FF9-4025-81BF-73CF40158EB5}" sibTransId="{C88973BC-8BAD-4891-AFA9-E9497687AFCE}"/>
    <dgm:cxn modelId="{1B939668-9194-43E7-8ADC-CBEFFAB91318}" srcId="{33658E65-1525-4A5A-8168-00E5B775AF3F}" destId="{A3946D2E-CB1B-4027-847C-18E9D563F567}" srcOrd="0" destOrd="0" parTransId="{423E26CC-6A21-40ED-AC9B-2D8A34EDBBB9}" sibTransId="{48CB4A70-6E8D-482D-ACEF-6E900C406F14}"/>
    <dgm:cxn modelId="{466DA153-855E-43BA-867E-0685E4D42D27}" type="presOf" srcId="{6BC747AE-9E36-4A44-B0D9-293695E4628F}" destId="{100CD02A-B424-472B-B14A-0A349055993B}" srcOrd="0" destOrd="2" presId="urn:microsoft.com/office/officeart/2005/8/layout/vList2"/>
    <dgm:cxn modelId="{4860AF77-2410-4C63-A5EB-D6B00E15DC10}" srcId="{A3946D2E-CB1B-4027-847C-18E9D563F567}" destId="{FF5410E5-91F2-4792-B7F1-B9EC70A9E046}" srcOrd="1" destOrd="0" parTransId="{8B38F0D2-4EF8-4231-B90D-84618E1C9F59}" sibTransId="{1CD82FB4-CD63-4AA2-A673-AABBCF9491CB}"/>
    <dgm:cxn modelId="{15CFC99A-A8A4-45EB-A363-C6BF543DB774}" type="presOf" srcId="{6BB99606-5C4F-4F14-9067-64AE71B12DD4}" destId="{7A01985B-BA15-4CBC-8E7E-B46BE5F849BE}" srcOrd="0" destOrd="0" presId="urn:microsoft.com/office/officeart/2005/8/layout/vList2"/>
    <dgm:cxn modelId="{A843C5D2-1251-4982-A71A-A739AFD7AB4B}" type="presOf" srcId="{FF5410E5-91F2-4792-B7F1-B9EC70A9E046}" destId="{100CD02A-B424-472B-B14A-0A349055993B}" srcOrd="0" destOrd="1" presId="urn:microsoft.com/office/officeart/2005/8/layout/vList2"/>
    <dgm:cxn modelId="{CE343412-BA53-43B4-9C58-AA83DD4B6601}" type="presParOf" srcId="{319F2F80-2B83-4DC5-90EA-B13463328E0D}" destId="{B84954BC-D53A-4478-8D36-9CE82A3453A4}" srcOrd="0" destOrd="0" presId="urn:microsoft.com/office/officeart/2005/8/layout/vList2"/>
    <dgm:cxn modelId="{E7B696F7-8B83-40EA-8AE5-B1908EEE71C9}" type="presParOf" srcId="{319F2F80-2B83-4DC5-90EA-B13463328E0D}" destId="{100CD02A-B424-472B-B14A-0A349055993B}" srcOrd="1" destOrd="0" presId="urn:microsoft.com/office/officeart/2005/8/layout/vList2"/>
    <dgm:cxn modelId="{CE15C10D-DBD7-4A66-A516-464D35AF3777}" type="presParOf" srcId="{319F2F80-2B83-4DC5-90EA-B13463328E0D}" destId="{7A01985B-BA15-4CBC-8E7E-B46BE5F849B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45314B-0838-496B-91C8-F4FD9DA3B0A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9DD9D94-C838-4E03-9CB3-2E94AFFD0B6E}">
      <dgm:prSet/>
      <dgm:spPr/>
      <dgm:t>
        <a:bodyPr/>
        <a:lstStyle/>
        <a:p>
          <a:r>
            <a:rPr lang="da-DK"/>
            <a:t>Antibiotika er den samlede betegnelse for stoffer, som enten kan dræbe eller hæmme mikroorganismer. </a:t>
          </a:r>
          <a:endParaRPr lang="en-US"/>
        </a:p>
      </dgm:t>
    </dgm:pt>
    <dgm:pt modelId="{2936BE11-6D21-4AE1-BF8F-8541F07DF652}" type="parTrans" cxnId="{D86C62F0-E955-4838-8F0E-FDF1FA2D2C71}">
      <dgm:prSet/>
      <dgm:spPr/>
      <dgm:t>
        <a:bodyPr/>
        <a:lstStyle/>
        <a:p>
          <a:endParaRPr lang="en-US"/>
        </a:p>
      </dgm:t>
    </dgm:pt>
    <dgm:pt modelId="{7086444F-184E-4892-8DE6-9CEA61F271F0}" type="sibTrans" cxnId="{D86C62F0-E955-4838-8F0E-FDF1FA2D2C71}">
      <dgm:prSet/>
      <dgm:spPr/>
      <dgm:t>
        <a:bodyPr/>
        <a:lstStyle/>
        <a:p>
          <a:endParaRPr lang="en-US"/>
        </a:p>
      </dgm:t>
    </dgm:pt>
    <dgm:pt modelId="{CF219EBB-C81C-4E7A-BFB5-93C8E8574CBC}">
      <dgm:prSet/>
      <dgm:spPr/>
      <dgm:t>
        <a:bodyPr/>
        <a:lstStyle/>
        <a:p>
          <a:r>
            <a:rPr lang="da-DK"/>
            <a:t>Både svampe, bakterier, parasitter mm. </a:t>
          </a:r>
          <a:endParaRPr lang="en-US"/>
        </a:p>
      </dgm:t>
    </dgm:pt>
    <dgm:pt modelId="{D3F00BBE-CF5A-498E-A522-F3B3F960EEDC}" type="parTrans" cxnId="{E8C475D9-1AB0-4235-A7C1-6BC8715C7AF7}">
      <dgm:prSet/>
      <dgm:spPr/>
      <dgm:t>
        <a:bodyPr/>
        <a:lstStyle/>
        <a:p>
          <a:endParaRPr lang="en-US"/>
        </a:p>
      </dgm:t>
    </dgm:pt>
    <dgm:pt modelId="{9EADBB24-A28D-4A94-94A3-ADC8BC3B4605}" type="sibTrans" cxnId="{E8C475D9-1AB0-4235-A7C1-6BC8715C7AF7}">
      <dgm:prSet/>
      <dgm:spPr/>
      <dgm:t>
        <a:bodyPr/>
        <a:lstStyle/>
        <a:p>
          <a:endParaRPr lang="en-US"/>
        </a:p>
      </dgm:t>
    </dgm:pt>
    <dgm:pt modelId="{FCE75049-5485-47CF-8469-37EF23112AA4}">
      <dgm:prSet/>
      <dgm:spPr/>
      <dgm:t>
        <a:bodyPr/>
        <a:lstStyle/>
        <a:p>
          <a:r>
            <a:rPr lang="da-DK"/>
            <a:t>Antibiotika bruges i ”almindelig” tale i dag om stoffer, der er specielt rettet mod infektioner forårsaget af bakterier. </a:t>
          </a:r>
          <a:endParaRPr lang="en-US"/>
        </a:p>
      </dgm:t>
    </dgm:pt>
    <dgm:pt modelId="{AE79082E-AD46-4129-A3A3-4A326232AF1C}" type="parTrans" cxnId="{1203F716-F3E9-4ABC-A703-BAC99E6CA2D8}">
      <dgm:prSet/>
      <dgm:spPr/>
      <dgm:t>
        <a:bodyPr/>
        <a:lstStyle/>
        <a:p>
          <a:endParaRPr lang="en-US"/>
        </a:p>
      </dgm:t>
    </dgm:pt>
    <dgm:pt modelId="{DB70BAF6-2387-4490-94A8-ADFD355BC450}" type="sibTrans" cxnId="{1203F716-F3E9-4ABC-A703-BAC99E6CA2D8}">
      <dgm:prSet/>
      <dgm:spPr/>
      <dgm:t>
        <a:bodyPr/>
        <a:lstStyle/>
        <a:p>
          <a:endParaRPr lang="en-US"/>
        </a:p>
      </dgm:t>
    </dgm:pt>
    <dgm:pt modelId="{63875CF3-974E-4B18-BFE2-7FCF6A35C18E}">
      <dgm:prSet/>
      <dgm:spPr/>
      <dgm:t>
        <a:bodyPr/>
        <a:lstStyle/>
        <a:p>
          <a:r>
            <a:rPr lang="da-DK"/>
            <a:t>Fagudtrykket for dette er antibakterielle stoffer. </a:t>
          </a:r>
          <a:endParaRPr lang="en-US"/>
        </a:p>
      </dgm:t>
    </dgm:pt>
    <dgm:pt modelId="{25191E66-1E80-4B86-A3FD-943C029F0C12}" type="parTrans" cxnId="{9F543535-EBDA-44FE-A443-46385EB472FC}">
      <dgm:prSet/>
      <dgm:spPr/>
      <dgm:t>
        <a:bodyPr/>
        <a:lstStyle/>
        <a:p>
          <a:endParaRPr lang="en-US"/>
        </a:p>
      </dgm:t>
    </dgm:pt>
    <dgm:pt modelId="{722113CD-2D0D-4FAE-8783-A5FBE7DCA8E4}" type="sibTrans" cxnId="{9F543535-EBDA-44FE-A443-46385EB472FC}">
      <dgm:prSet/>
      <dgm:spPr/>
      <dgm:t>
        <a:bodyPr/>
        <a:lstStyle/>
        <a:p>
          <a:endParaRPr lang="en-US"/>
        </a:p>
      </dgm:t>
    </dgm:pt>
    <dgm:pt modelId="{F5393886-07F0-4C64-B48D-0113579F7911}">
      <dgm:prSet/>
      <dgm:spPr/>
      <dgm:t>
        <a:bodyPr/>
        <a:lstStyle/>
        <a:p>
          <a:r>
            <a:rPr lang="da-DK"/>
            <a:t>Der findes i dag mange forskellige typer af antibiotika udover penicillin, men bakterierne udvikler sig også, og dermed bliver de mere og mere modstandsdygtige overfor antibiotika. </a:t>
          </a:r>
          <a:endParaRPr lang="en-US"/>
        </a:p>
      </dgm:t>
    </dgm:pt>
    <dgm:pt modelId="{2DA37977-48D6-4C58-A857-5AAA4BA98D1D}" type="parTrans" cxnId="{A983F602-DA8C-4A41-AC51-0399E66C1241}">
      <dgm:prSet/>
      <dgm:spPr/>
      <dgm:t>
        <a:bodyPr/>
        <a:lstStyle/>
        <a:p>
          <a:endParaRPr lang="en-US"/>
        </a:p>
      </dgm:t>
    </dgm:pt>
    <dgm:pt modelId="{C056D200-6FD3-4C5A-A6CB-98D5C02836E1}" type="sibTrans" cxnId="{A983F602-DA8C-4A41-AC51-0399E66C1241}">
      <dgm:prSet/>
      <dgm:spPr/>
      <dgm:t>
        <a:bodyPr/>
        <a:lstStyle/>
        <a:p>
          <a:endParaRPr lang="en-US"/>
        </a:p>
      </dgm:t>
    </dgm:pt>
    <dgm:pt modelId="{0F9E2184-3573-4023-997D-A9120FE0DE80}" type="pres">
      <dgm:prSet presAssocID="{DE45314B-0838-496B-91C8-F4FD9DA3B0A9}" presName="linear" presStyleCnt="0">
        <dgm:presLayoutVars>
          <dgm:animLvl val="lvl"/>
          <dgm:resizeHandles val="exact"/>
        </dgm:presLayoutVars>
      </dgm:prSet>
      <dgm:spPr/>
    </dgm:pt>
    <dgm:pt modelId="{72A27903-D36B-4DC9-A8BB-7707094AB976}" type="pres">
      <dgm:prSet presAssocID="{B9DD9D94-C838-4E03-9CB3-2E94AFFD0B6E}" presName="parentText" presStyleLbl="node1" presStyleIdx="0" presStyleCnt="3">
        <dgm:presLayoutVars>
          <dgm:chMax val="0"/>
          <dgm:bulletEnabled val="1"/>
        </dgm:presLayoutVars>
      </dgm:prSet>
      <dgm:spPr/>
    </dgm:pt>
    <dgm:pt modelId="{6A78EB6B-F224-4FF1-88A6-12C69E11E74A}" type="pres">
      <dgm:prSet presAssocID="{B9DD9D94-C838-4E03-9CB3-2E94AFFD0B6E}" presName="childText" presStyleLbl="revTx" presStyleIdx="0" presStyleCnt="2">
        <dgm:presLayoutVars>
          <dgm:bulletEnabled val="1"/>
        </dgm:presLayoutVars>
      </dgm:prSet>
      <dgm:spPr/>
    </dgm:pt>
    <dgm:pt modelId="{80666345-B0D6-4662-A197-4517BA44E98E}" type="pres">
      <dgm:prSet presAssocID="{FCE75049-5485-47CF-8469-37EF23112AA4}" presName="parentText" presStyleLbl="node1" presStyleIdx="1" presStyleCnt="3">
        <dgm:presLayoutVars>
          <dgm:chMax val="0"/>
          <dgm:bulletEnabled val="1"/>
        </dgm:presLayoutVars>
      </dgm:prSet>
      <dgm:spPr/>
    </dgm:pt>
    <dgm:pt modelId="{4564C67F-4336-4B15-9618-D7037BE3AC92}" type="pres">
      <dgm:prSet presAssocID="{FCE75049-5485-47CF-8469-37EF23112AA4}" presName="childText" presStyleLbl="revTx" presStyleIdx="1" presStyleCnt="2">
        <dgm:presLayoutVars>
          <dgm:bulletEnabled val="1"/>
        </dgm:presLayoutVars>
      </dgm:prSet>
      <dgm:spPr/>
    </dgm:pt>
    <dgm:pt modelId="{826ECB56-F3B3-4415-9FE8-7DEAAD2F8380}" type="pres">
      <dgm:prSet presAssocID="{F5393886-07F0-4C64-B48D-0113579F7911}" presName="parentText" presStyleLbl="node1" presStyleIdx="2" presStyleCnt="3">
        <dgm:presLayoutVars>
          <dgm:chMax val="0"/>
          <dgm:bulletEnabled val="1"/>
        </dgm:presLayoutVars>
      </dgm:prSet>
      <dgm:spPr/>
    </dgm:pt>
  </dgm:ptLst>
  <dgm:cxnLst>
    <dgm:cxn modelId="{A983F602-DA8C-4A41-AC51-0399E66C1241}" srcId="{DE45314B-0838-496B-91C8-F4FD9DA3B0A9}" destId="{F5393886-07F0-4C64-B48D-0113579F7911}" srcOrd="2" destOrd="0" parTransId="{2DA37977-48D6-4C58-A857-5AAA4BA98D1D}" sibTransId="{C056D200-6FD3-4C5A-A6CB-98D5C02836E1}"/>
    <dgm:cxn modelId="{1203F716-F3E9-4ABC-A703-BAC99E6CA2D8}" srcId="{DE45314B-0838-496B-91C8-F4FD9DA3B0A9}" destId="{FCE75049-5485-47CF-8469-37EF23112AA4}" srcOrd="1" destOrd="0" parTransId="{AE79082E-AD46-4129-A3A3-4A326232AF1C}" sibTransId="{DB70BAF6-2387-4490-94A8-ADFD355BC450}"/>
    <dgm:cxn modelId="{9F543535-EBDA-44FE-A443-46385EB472FC}" srcId="{FCE75049-5485-47CF-8469-37EF23112AA4}" destId="{63875CF3-974E-4B18-BFE2-7FCF6A35C18E}" srcOrd="0" destOrd="0" parTransId="{25191E66-1E80-4B86-A3FD-943C029F0C12}" sibTransId="{722113CD-2D0D-4FAE-8783-A5FBE7DCA8E4}"/>
    <dgm:cxn modelId="{2E5D5E38-E431-457B-8B15-AB8A94E8C7D0}" type="presOf" srcId="{F5393886-07F0-4C64-B48D-0113579F7911}" destId="{826ECB56-F3B3-4415-9FE8-7DEAAD2F8380}" srcOrd="0" destOrd="0" presId="urn:microsoft.com/office/officeart/2005/8/layout/vList2"/>
    <dgm:cxn modelId="{1502504D-25F0-4751-B032-D52821BB7928}" type="presOf" srcId="{63875CF3-974E-4B18-BFE2-7FCF6A35C18E}" destId="{4564C67F-4336-4B15-9618-D7037BE3AC92}" srcOrd="0" destOrd="0" presId="urn:microsoft.com/office/officeart/2005/8/layout/vList2"/>
    <dgm:cxn modelId="{CDC38574-1ABF-444A-AE55-581C36927D7B}" type="presOf" srcId="{B9DD9D94-C838-4E03-9CB3-2E94AFFD0B6E}" destId="{72A27903-D36B-4DC9-A8BB-7707094AB976}" srcOrd="0" destOrd="0" presId="urn:microsoft.com/office/officeart/2005/8/layout/vList2"/>
    <dgm:cxn modelId="{EA244EAB-2516-47A2-B7AD-2BF8F5322489}" type="presOf" srcId="{CF219EBB-C81C-4E7A-BFB5-93C8E8574CBC}" destId="{6A78EB6B-F224-4FF1-88A6-12C69E11E74A}" srcOrd="0" destOrd="0" presId="urn:microsoft.com/office/officeart/2005/8/layout/vList2"/>
    <dgm:cxn modelId="{97DA79D4-C405-4E60-8A9D-7964CEB0AD17}" type="presOf" srcId="{FCE75049-5485-47CF-8469-37EF23112AA4}" destId="{80666345-B0D6-4662-A197-4517BA44E98E}" srcOrd="0" destOrd="0" presId="urn:microsoft.com/office/officeart/2005/8/layout/vList2"/>
    <dgm:cxn modelId="{E8C475D9-1AB0-4235-A7C1-6BC8715C7AF7}" srcId="{B9DD9D94-C838-4E03-9CB3-2E94AFFD0B6E}" destId="{CF219EBB-C81C-4E7A-BFB5-93C8E8574CBC}" srcOrd="0" destOrd="0" parTransId="{D3F00BBE-CF5A-498E-A522-F3B3F960EEDC}" sibTransId="{9EADBB24-A28D-4A94-94A3-ADC8BC3B4605}"/>
    <dgm:cxn modelId="{E5CFFADD-5EFF-4C08-B2D7-BDE0144F42E3}" type="presOf" srcId="{DE45314B-0838-496B-91C8-F4FD9DA3B0A9}" destId="{0F9E2184-3573-4023-997D-A9120FE0DE80}" srcOrd="0" destOrd="0" presId="urn:microsoft.com/office/officeart/2005/8/layout/vList2"/>
    <dgm:cxn modelId="{D86C62F0-E955-4838-8F0E-FDF1FA2D2C71}" srcId="{DE45314B-0838-496B-91C8-F4FD9DA3B0A9}" destId="{B9DD9D94-C838-4E03-9CB3-2E94AFFD0B6E}" srcOrd="0" destOrd="0" parTransId="{2936BE11-6D21-4AE1-BF8F-8541F07DF652}" sibTransId="{7086444F-184E-4892-8DE6-9CEA61F271F0}"/>
    <dgm:cxn modelId="{6EF21B17-D9AD-4A03-8615-57EE943DAFF5}" type="presParOf" srcId="{0F9E2184-3573-4023-997D-A9120FE0DE80}" destId="{72A27903-D36B-4DC9-A8BB-7707094AB976}" srcOrd="0" destOrd="0" presId="urn:microsoft.com/office/officeart/2005/8/layout/vList2"/>
    <dgm:cxn modelId="{829CA0BD-7CAB-402C-8E96-4973920F2BBE}" type="presParOf" srcId="{0F9E2184-3573-4023-997D-A9120FE0DE80}" destId="{6A78EB6B-F224-4FF1-88A6-12C69E11E74A}" srcOrd="1" destOrd="0" presId="urn:microsoft.com/office/officeart/2005/8/layout/vList2"/>
    <dgm:cxn modelId="{815C3363-B92E-439B-8B3C-B9B0A5942C79}" type="presParOf" srcId="{0F9E2184-3573-4023-997D-A9120FE0DE80}" destId="{80666345-B0D6-4662-A197-4517BA44E98E}" srcOrd="2" destOrd="0" presId="urn:microsoft.com/office/officeart/2005/8/layout/vList2"/>
    <dgm:cxn modelId="{CDFC2F4C-E6DB-47FD-952D-0FED2F8D670A}" type="presParOf" srcId="{0F9E2184-3573-4023-997D-A9120FE0DE80}" destId="{4564C67F-4336-4B15-9618-D7037BE3AC92}" srcOrd="3" destOrd="0" presId="urn:microsoft.com/office/officeart/2005/8/layout/vList2"/>
    <dgm:cxn modelId="{DB106ADD-C170-4D62-874C-26790EB0D3E7}" type="presParOf" srcId="{0F9E2184-3573-4023-997D-A9120FE0DE80}" destId="{826ECB56-F3B3-4415-9FE8-7DEAAD2F838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BC8219-3C7E-4158-8DA9-6E6C8598A87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AF7057B-0A6B-49E2-B239-270A5CD79D21}">
      <dgm:prSet/>
      <dgm:spPr/>
      <dgm:t>
        <a:bodyPr/>
        <a:lstStyle/>
        <a:p>
          <a:r>
            <a:rPr lang="da-DK"/>
            <a:t>Antibiotika bliver i dag fremstillet af medicinalvirksomheder, men det kan faktisk også findes i naturen. </a:t>
          </a:r>
          <a:endParaRPr lang="en-US"/>
        </a:p>
      </dgm:t>
    </dgm:pt>
    <dgm:pt modelId="{06B60A67-CF8C-4550-A0F4-187431E64E1F}" type="parTrans" cxnId="{0154C678-9A6B-45F5-BB2E-45B3F4410F06}">
      <dgm:prSet/>
      <dgm:spPr/>
      <dgm:t>
        <a:bodyPr/>
        <a:lstStyle/>
        <a:p>
          <a:endParaRPr lang="en-US"/>
        </a:p>
      </dgm:t>
    </dgm:pt>
    <dgm:pt modelId="{BCBB2846-74A0-4899-BA42-15ABFC48007F}" type="sibTrans" cxnId="{0154C678-9A6B-45F5-BB2E-45B3F4410F06}">
      <dgm:prSet/>
      <dgm:spPr/>
      <dgm:t>
        <a:bodyPr/>
        <a:lstStyle/>
        <a:p>
          <a:endParaRPr lang="en-US"/>
        </a:p>
      </dgm:t>
    </dgm:pt>
    <dgm:pt modelId="{975824F2-12A8-43C1-8F77-E6B7AD03F30F}">
      <dgm:prSet/>
      <dgm:spPr/>
      <dgm:t>
        <a:bodyPr/>
        <a:lstStyle/>
        <a:p>
          <a:r>
            <a:rPr lang="da-DK"/>
            <a:t>Særligt bakterier og svampe er nogle af de mikroorganismer, der selv producerer og udskiller antibiotika for at slå andre og konkurrerende organismer ihjel. </a:t>
          </a:r>
          <a:endParaRPr lang="en-US"/>
        </a:p>
      </dgm:t>
    </dgm:pt>
    <dgm:pt modelId="{7B7F2236-8205-4CA1-9250-1BA3419C3690}" type="parTrans" cxnId="{63F5DE4D-F11C-4442-8D71-F0FAAB1F4771}">
      <dgm:prSet/>
      <dgm:spPr/>
      <dgm:t>
        <a:bodyPr/>
        <a:lstStyle/>
        <a:p>
          <a:endParaRPr lang="en-US"/>
        </a:p>
      </dgm:t>
    </dgm:pt>
    <dgm:pt modelId="{BC3372E9-2C79-437E-8F11-070E842878DE}" type="sibTrans" cxnId="{63F5DE4D-F11C-4442-8D71-F0FAAB1F4771}">
      <dgm:prSet/>
      <dgm:spPr/>
      <dgm:t>
        <a:bodyPr/>
        <a:lstStyle/>
        <a:p>
          <a:endParaRPr lang="en-US"/>
        </a:p>
      </dgm:t>
    </dgm:pt>
    <dgm:pt modelId="{C17685B4-FB1E-4FE4-A83D-7D54AE0F8AA0}">
      <dgm:prSet/>
      <dgm:spPr/>
      <dgm:t>
        <a:bodyPr/>
        <a:lstStyle/>
        <a:p>
          <a:r>
            <a:rPr lang="da-DK"/>
            <a:t>Det handler nemlig om kampen for mulig næring og for plads til formering. </a:t>
          </a:r>
          <a:endParaRPr lang="en-US"/>
        </a:p>
      </dgm:t>
    </dgm:pt>
    <dgm:pt modelId="{751936FD-171C-46F5-917C-8901D0F54128}" type="parTrans" cxnId="{96FC822B-6D36-4A7B-A2F1-1BD58A47FACA}">
      <dgm:prSet/>
      <dgm:spPr/>
      <dgm:t>
        <a:bodyPr/>
        <a:lstStyle/>
        <a:p>
          <a:endParaRPr lang="en-US"/>
        </a:p>
      </dgm:t>
    </dgm:pt>
    <dgm:pt modelId="{87FE3F04-5E30-4CEF-8A0A-EECBA5DC472C}" type="sibTrans" cxnId="{96FC822B-6D36-4A7B-A2F1-1BD58A47FACA}">
      <dgm:prSet/>
      <dgm:spPr/>
      <dgm:t>
        <a:bodyPr/>
        <a:lstStyle/>
        <a:p>
          <a:endParaRPr lang="en-US"/>
        </a:p>
      </dgm:t>
    </dgm:pt>
    <dgm:pt modelId="{103E187C-894C-4BF7-879A-F4BC2F0150B5}">
      <dgm:prSet/>
      <dgm:spPr/>
      <dgm:t>
        <a:bodyPr/>
        <a:lstStyle/>
        <a:p>
          <a:r>
            <a:rPr lang="da-DK"/>
            <a:t>Når de antibiotikaproducerende bakterier har slået de andre orhanismer ihjel, så har de større mulighed for at formere sig og skal ikke dele næringskilder mm. Med andre organismer. </a:t>
          </a:r>
          <a:endParaRPr lang="en-US"/>
        </a:p>
      </dgm:t>
    </dgm:pt>
    <dgm:pt modelId="{4F106DA6-FDD1-4FAA-AAD1-C2E7B138A7CB}" type="parTrans" cxnId="{32FCB16B-80F2-4AAE-9F70-4BC6DBAAB7C9}">
      <dgm:prSet/>
      <dgm:spPr/>
      <dgm:t>
        <a:bodyPr/>
        <a:lstStyle/>
        <a:p>
          <a:endParaRPr lang="en-US"/>
        </a:p>
      </dgm:t>
    </dgm:pt>
    <dgm:pt modelId="{D87202A5-A4D3-41A4-9D02-230089EDC963}" type="sibTrans" cxnId="{32FCB16B-80F2-4AAE-9F70-4BC6DBAAB7C9}">
      <dgm:prSet/>
      <dgm:spPr/>
      <dgm:t>
        <a:bodyPr/>
        <a:lstStyle/>
        <a:p>
          <a:endParaRPr lang="en-US"/>
        </a:p>
      </dgm:t>
    </dgm:pt>
    <dgm:pt modelId="{1F7DA266-59D9-4CCB-8D55-FA95D2506CA6}" type="pres">
      <dgm:prSet presAssocID="{91BC8219-3C7E-4158-8DA9-6E6C8598A87B}" presName="linear" presStyleCnt="0">
        <dgm:presLayoutVars>
          <dgm:animLvl val="lvl"/>
          <dgm:resizeHandles val="exact"/>
        </dgm:presLayoutVars>
      </dgm:prSet>
      <dgm:spPr/>
    </dgm:pt>
    <dgm:pt modelId="{50155DF5-04DA-49D5-92D4-83636789D549}" type="pres">
      <dgm:prSet presAssocID="{1AF7057B-0A6B-49E2-B239-270A5CD79D21}" presName="parentText" presStyleLbl="node1" presStyleIdx="0" presStyleCnt="3">
        <dgm:presLayoutVars>
          <dgm:chMax val="0"/>
          <dgm:bulletEnabled val="1"/>
        </dgm:presLayoutVars>
      </dgm:prSet>
      <dgm:spPr/>
    </dgm:pt>
    <dgm:pt modelId="{EE522F42-9BD0-4E86-80D5-4031F9FB924D}" type="pres">
      <dgm:prSet presAssocID="{BCBB2846-74A0-4899-BA42-15ABFC48007F}" presName="spacer" presStyleCnt="0"/>
      <dgm:spPr/>
    </dgm:pt>
    <dgm:pt modelId="{7E69256F-DCE8-49BB-850D-F809DF7E1DCC}" type="pres">
      <dgm:prSet presAssocID="{975824F2-12A8-43C1-8F77-E6B7AD03F30F}" presName="parentText" presStyleLbl="node1" presStyleIdx="1" presStyleCnt="3">
        <dgm:presLayoutVars>
          <dgm:chMax val="0"/>
          <dgm:bulletEnabled val="1"/>
        </dgm:presLayoutVars>
      </dgm:prSet>
      <dgm:spPr/>
    </dgm:pt>
    <dgm:pt modelId="{3A64FAD4-AFAB-43E0-AAF8-E15A8652EE26}" type="pres">
      <dgm:prSet presAssocID="{975824F2-12A8-43C1-8F77-E6B7AD03F30F}" presName="childText" presStyleLbl="revTx" presStyleIdx="0" presStyleCnt="1">
        <dgm:presLayoutVars>
          <dgm:bulletEnabled val="1"/>
        </dgm:presLayoutVars>
      </dgm:prSet>
      <dgm:spPr/>
    </dgm:pt>
    <dgm:pt modelId="{76EC06FF-430B-4AB0-8367-E035E8C663AB}" type="pres">
      <dgm:prSet presAssocID="{103E187C-894C-4BF7-879A-F4BC2F0150B5}" presName="parentText" presStyleLbl="node1" presStyleIdx="2" presStyleCnt="3">
        <dgm:presLayoutVars>
          <dgm:chMax val="0"/>
          <dgm:bulletEnabled val="1"/>
        </dgm:presLayoutVars>
      </dgm:prSet>
      <dgm:spPr/>
    </dgm:pt>
  </dgm:ptLst>
  <dgm:cxnLst>
    <dgm:cxn modelId="{96FC822B-6D36-4A7B-A2F1-1BD58A47FACA}" srcId="{975824F2-12A8-43C1-8F77-E6B7AD03F30F}" destId="{C17685B4-FB1E-4FE4-A83D-7D54AE0F8AA0}" srcOrd="0" destOrd="0" parTransId="{751936FD-171C-46F5-917C-8901D0F54128}" sibTransId="{87FE3F04-5E30-4CEF-8A0A-EECBA5DC472C}"/>
    <dgm:cxn modelId="{5A8CEC42-C37F-48F3-8DB0-0777A6E6A94B}" type="presOf" srcId="{103E187C-894C-4BF7-879A-F4BC2F0150B5}" destId="{76EC06FF-430B-4AB0-8367-E035E8C663AB}" srcOrd="0" destOrd="0" presId="urn:microsoft.com/office/officeart/2005/8/layout/vList2"/>
    <dgm:cxn modelId="{A715274B-DBF5-47B8-97F1-B6841A2BD5B1}" type="presOf" srcId="{975824F2-12A8-43C1-8F77-E6B7AD03F30F}" destId="{7E69256F-DCE8-49BB-850D-F809DF7E1DCC}" srcOrd="0" destOrd="0" presId="urn:microsoft.com/office/officeart/2005/8/layout/vList2"/>
    <dgm:cxn modelId="{32FCB16B-80F2-4AAE-9F70-4BC6DBAAB7C9}" srcId="{91BC8219-3C7E-4158-8DA9-6E6C8598A87B}" destId="{103E187C-894C-4BF7-879A-F4BC2F0150B5}" srcOrd="2" destOrd="0" parTransId="{4F106DA6-FDD1-4FAA-AAD1-C2E7B138A7CB}" sibTransId="{D87202A5-A4D3-41A4-9D02-230089EDC963}"/>
    <dgm:cxn modelId="{63F5DE4D-F11C-4442-8D71-F0FAAB1F4771}" srcId="{91BC8219-3C7E-4158-8DA9-6E6C8598A87B}" destId="{975824F2-12A8-43C1-8F77-E6B7AD03F30F}" srcOrd="1" destOrd="0" parTransId="{7B7F2236-8205-4CA1-9250-1BA3419C3690}" sibTransId="{BC3372E9-2C79-437E-8F11-070E842878DE}"/>
    <dgm:cxn modelId="{78B90056-3AA7-4DC8-A565-58E4982D69C2}" type="presOf" srcId="{C17685B4-FB1E-4FE4-A83D-7D54AE0F8AA0}" destId="{3A64FAD4-AFAB-43E0-AAF8-E15A8652EE26}" srcOrd="0" destOrd="0" presId="urn:microsoft.com/office/officeart/2005/8/layout/vList2"/>
    <dgm:cxn modelId="{1A110C76-1594-46A8-AFAA-A7BCDDDE0E14}" type="presOf" srcId="{1AF7057B-0A6B-49E2-B239-270A5CD79D21}" destId="{50155DF5-04DA-49D5-92D4-83636789D549}" srcOrd="0" destOrd="0" presId="urn:microsoft.com/office/officeart/2005/8/layout/vList2"/>
    <dgm:cxn modelId="{0154C678-9A6B-45F5-BB2E-45B3F4410F06}" srcId="{91BC8219-3C7E-4158-8DA9-6E6C8598A87B}" destId="{1AF7057B-0A6B-49E2-B239-270A5CD79D21}" srcOrd="0" destOrd="0" parTransId="{06B60A67-CF8C-4550-A0F4-187431E64E1F}" sibTransId="{BCBB2846-74A0-4899-BA42-15ABFC48007F}"/>
    <dgm:cxn modelId="{247841D4-FB52-4AE2-B393-32F651EB0333}" type="presOf" srcId="{91BC8219-3C7E-4158-8DA9-6E6C8598A87B}" destId="{1F7DA266-59D9-4CCB-8D55-FA95D2506CA6}" srcOrd="0" destOrd="0" presId="urn:microsoft.com/office/officeart/2005/8/layout/vList2"/>
    <dgm:cxn modelId="{08586276-CA05-4A6B-8E1F-067685F4A430}" type="presParOf" srcId="{1F7DA266-59D9-4CCB-8D55-FA95D2506CA6}" destId="{50155DF5-04DA-49D5-92D4-83636789D549}" srcOrd="0" destOrd="0" presId="urn:microsoft.com/office/officeart/2005/8/layout/vList2"/>
    <dgm:cxn modelId="{5E0A5AE7-1B35-4945-AA1B-BF828D52D921}" type="presParOf" srcId="{1F7DA266-59D9-4CCB-8D55-FA95D2506CA6}" destId="{EE522F42-9BD0-4E86-80D5-4031F9FB924D}" srcOrd="1" destOrd="0" presId="urn:microsoft.com/office/officeart/2005/8/layout/vList2"/>
    <dgm:cxn modelId="{B0735495-3928-40B9-AFE0-4FE09E587306}" type="presParOf" srcId="{1F7DA266-59D9-4CCB-8D55-FA95D2506CA6}" destId="{7E69256F-DCE8-49BB-850D-F809DF7E1DCC}" srcOrd="2" destOrd="0" presId="urn:microsoft.com/office/officeart/2005/8/layout/vList2"/>
    <dgm:cxn modelId="{7079D6EA-626B-4217-86DC-F21E81C85899}" type="presParOf" srcId="{1F7DA266-59D9-4CCB-8D55-FA95D2506CA6}" destId="{3A64FAD4-AFAB-43E0-AAF8-E15A8652EE26}" srcOrd="3" destOrd="0" presId="urn:microsoft.com/office/officeart/2005/8/layout/vList2"/>
    <dgm:cxn modelId="{57409E96-029C-41E3-AD25-A563B4DC06AE}" type="presParOf" srcId="{1F7DA266-59D9-4CCB-8D55-FA95D2506CA6}" destId="{76EC06FF-430B-4AB0-8367-E035E8C663A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31EB1D-2570-40E6-8680-7FB5EDF0FCD3}"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C5AFA744-A57E-4918-937A-B1DAD52942AD}">
      <dgm:prSet/>
      <dgm:spPr/>
      <dgm:t>
        <a:bodyPr/>
        <a:lstStyle/>
        <a:p>
          <a:r>
            <a:rPr lang="da-DK"/>
            <a:t>Mennesker bruger antibiotika i vores kamp mod særligt sygdomsfremkaldende bakterier. </a:t>
          </a:r>
          <a:endParaRPr lang="en-US"/>
        </a:p>
      </dgm:t>
    </dgm:pt>
    <dgm:pt modelId="{DCAD3129-866C-4632-B999-4FDB9A369275}" type="parTrans" cxnId="{E49E8AB2-DED6-4D54-9009-786A5B477D2C}">
      <dgm:prSet/>
      <dgm:spPr/>
      <dgm:t>
        <a:bodyPr/>
        <a:lstStyle/>
        <a:p>
          <a:endParaRPr lang="en-US"/>
        </a:p>
      </dgm:t>
    </dgm:pt>
    <dgm:pt modelId="{4A489003-EC93-4B19-A0DA-D223CADDBC03}" type="sibTrans" cxnId="{E49E8AB2-DED6-4D54-9009-786A5B477D2C}">
      <dgm:prSet/>
      <dgm:spPr/>
      <dgm:t>
        <a:bodyPr/>
        <a:lstStyle/>
        <a:p>
          <a:endParaRPr lang="en-US"/>
        </a:p>
      </dgm:t>
    </dgm:pt>
    <dgm:pt modelId="{6929729A-4BD9-4F62-8E9B-CC21DC1BC533}">
      <dgm:prSet/>
      <dgm:spPr/>
      <dgm:t>
        <a:bodyPr/>
        <a:lstStyle/>
        <a:p>
          <a:r>
            <a:rPr lang="da-DK"/>
            <a:t>Fordelen ved at bruge antibiotika til behandling af bakterieinfektioner hos dyr og mennesker er, at de fleste antibiotika ikke er giftige for kroppens celler, men kun bakterierne. </a:t>
          </a:r>
          <a:endParaRPr lang="en-US"/>
        </a:p>
      </dgm:t>
    </dgm:pt>
    <dgm:pt modelId="{5C672CC1-2B69-4297-B1D8-02D5F41AEC3D}" type="parTrans" cxnId="{1AF1A8D8-4A63-470D-9E10-3A993A898B45}">
      <dgm:prSet/>
      <dgm:spPr/>
      <dgm:t>
        <a:bodyPr/>
        <a:lstStyle/>
        <a:p>
          <a:endParaRPr lang="en-US"/>
        </a:p>
      </dgm:t>
    </dgm:pt>
    <dgm:pt modelId="{521697CA-5BB3-4D29-9231-0BA16FDD414D}" type="sibTrans" cxnId="{1AF1A8D8-4A63-470D-9E10-3A993A898B45}">
      <dgm:prSet/>
      <dgm:spPr/>
      <dgm:t>
        <a:bodyPr/>
        <a:lstStyle/>
        <a:p>
          <a:endParaRPr lang="en-US"/>
        </a:p>
      </dgm:t>
    </dgm:pt>
    <dgm:pt modelId="{53561EDD-99F9-4713-BE4F-0A61A10CFEF3}">
      <dgm:prSet/>
      <dgm:spPr/>
      <dgm:t>
        <a:bodyPr/>
        <a:lstStyle/>
        <a:p>
          <a:r>
            <a:rPr lang="da-DK"/>
            <a:t>Dette er særligt grundet den fundamentale forskel i opbygning hos en eukaryot vs. En prokaryot (fx har eukaryoter ikke en bakteries cellevæg). </a:t>
          </a:r>
          <a:endParaRPr lang="en-US"/>
        </a:p>
      </dgm:t>
    </dgm:pt>
    <dgm:pt modelId="{DEBB0F53-522C-435B-9D64-4A414588C771}" type="parTrans" cxnId="{205C52F5-BAF4-4DAE-9B10-37E40FCF7F73}">
      <dgm:prSet/>
      <dgm:spPr/>
      <dgm:t>
        <a:bodyPr/>
        <a:lstStyle/>
        <a:p>
          <a:endParaRPr lang="en-US"/>
        </a:p>
      </dgm:t>
    </dgm:pt>
    <dgm:pt modelId="{F41FD577-48F3-41DD-B93B-D57485FFCBB6}" type="sibTrans" cxnId="{205C52F5-BAF4-4DAE-9B10-37E40FCF7F73}">
      <dgm:prSet/>
      <dgm:spPr/>
      <dgm:t>
        <a:bodyPr/>
        <a:lstStyle/>
        <a:p>
          <a:endParaRPr lang="en-US"/>
        </a:p>
      </dgm:t>
    </dgm:pt>
    <dgm:pt modelId="{0764FF96-A884-4DAD-AB19-469A11D83CB8}">
      <dgm:prSet/>
      <dgm:spPr/>
      <dgm:t>
        <a:bodyPr/>
        <a:lstStyle/>
        <a:p>
          <a:r>
            <a:rPr lang="da-DK"/>
            <a:t>Vira har ingen angrebspunkter for antibiotika, og derfor kan man IKKE behandle virus med antibiotika. </a:t>
          </a:r>
          <a:endParaRPr lang="en-US"/>
        </a:p>
      </dgm:t>
    </dgm:pt>
    <dgm:pt modelId="{04543797-3EB3-472D-9FBE-49682C24E673}" type="parTrans" cxnId="{FA2F3489-E5A3-4FA5-9393-3E0D8AAA4438}">
      <dgm:prSet/>
      <dgm:spPr/>
      <dgm:t>
        <a:bodyPr/>
        <a:lstStyle/>
        <a:p>
          <a:endParaRPr lang="en-US"/>
        </a:p>
      </dgm:t>
    </dgm:pt>
    <dgm:pt modelId="{9283E110-DB88-4B43-9196-FD6E4331595F}" type="sibTrans" cxnId="{FA2F3489-E5A3-4FA5-9393-3E0D8AAA4438}">
      <dgm:prSet/>
      <dgm:spPr/>
      <dgm:t>
        <a:bodyPr/>
        <a:lstStyle/>
        <a:p>
          <a:endParaRPr lang="en-US"/>
        </a:p>
      </dgm:t>
    </dgm:pt>
    <dgm:pt modelId="{DD05F59A-6BA1-40D7-9188-F5D67BD349DF}" type="pres">
      <dgm:prSet presAssocID="{4731EB1D-2570-40E6-8680-7FB5EDF0FCD3}" presName="vert0" presStyleCnt="0">
        <dgm:presLayoutVars>
          <dgm:dir/>
          <dgm:animOne val="branch"/>
          <dgm:animLvl val="lvl"/>
        </dgm:presLayoutVars>
      </dgm:prSet>
      <dgm:spPr/>
    </dgm:pt>
    <dgm:pt modelId="{7E3E3B35-DF93-4A1E-9F4D-144FAFB456C7}" type="pres">
      <dgm:prSet presAssocID="{C5AFA744-A57E-4918-937A-B1DAD52942AD}" presName="thickLine" presStyleLbl="alignNode1" presStyleIdx="0" presStyleCnt="4"/>
      <dgm:spPr/>
    </dgm:pt>
    <dgm:pt modelId="{EE94AE76-19C5-4F42-BD1D-12C8845AFE9B}" type="pres">
      <dgm:prSet presAssocID="{C5AFA744-A57E-4918-937A-B1DAD52942AD}" presName="horz1" presStyleCnt="0"/>
      <dgm:spPr/>
    </dgm:pt>
    <dgm:pt modelId="{94A2671D-5337-446E-B5D2-899B2F81344C}" type="pres">
      <dgm:prSet presAssocID="{C5AFA744-A57E-4918-937A-B1DAD52942AD}" presName="tx1" presStyleLbl="revTx" presStyleIdx="0" presStyleCnt="4"/>
      <dgm:spPr/>
    </dgm:pt>
    <dgm:pt modelId="{4A488D2E-2B24-42BC-B70C-1E8EF418C614}" type="pres">
      <dgm:prSet presAssocID="{C5AFA744-A57E-4918-937A-B1DAD52942AD}" presName="vert1" presStyleCnt="0"/>
      <dgm:spPr/>
    </dgm:pt>
    <dgm:pt modelId="{9F741C9B-1225-4CB3-9936-278ACCCA4577}" type="pres">
      <dgm:prSet presAssocID="{6929729A-4BD9-4F62-8E9B-CC21DC1BC533}" presName="thickLine" presStyleLbl="alignNode1" presStyleIdx="1" presStyleCnt="4"/>
      <dgm:spPr/>
    </dgm:pt>
    <dgm:pt modelId="{15D5930F-38B8-4F25-915A-1CD121B4205C}" type="pres">
      <dgm:prSet presAssocID="{6929729A-4BD9-4F62-8E9B-CC21DC1BC533}" presName="horz1" presStyleCnt="0"/>
      <dgm:spPr/>
    </dgm:pt>
    <dgm:pt modelId="{32209BC7-28B3-40DD-B5C3-4740AE99C3DD}" type="pres">
      <dgm:prSet presAssocID="{6929729A-4BD9-4F62-8E9B-CC21DC1BC533}" presName="tx1" presStyleLbl="revTx" presStyleIdx="1" presStyleCnt="4"/>
      <dgm:spPr/>
    </dgm:pt>
    <dgm:pt modelId="{07C39EF9-3FF7-468C-9ED5-D83280F1F10E}" type="pres">
      <dgm:prSet presAssocID="{6929729A-4BD9-4F62-8E9B-CC21DC1BC533}" presName="vert1" presStyleCnt="0"/>
      <dgm:spPr/>
    </dgm:pt>
    <dgm:pt modelId="{C4C7B65A-E4B8-4FF0-B0F3-5D323790C0A2}" type="pres">
      <dgm:prSet presAssocID="{53561EDD-99F9-4713-BE4F-0A61A10CFEF3}" presName="thickLine" presStyleLbl="alignNode1" presStyleIdx="2" presStyleCnt="4"/>
      <dgm:spPr/>
    </dgm:pt>
    <dgm:pt modelId="{40222B14-371F-48C7-8C30-3BBCA4B3143B}" type="pres">
      <dgm:prSet presAssocID="{53561EDD-99F9-4713-BE4F-0A61A10CFEF3}" presName="horz1" presStyleCnt="0"/>
      <dgm:spPr/>
    </dgm:pt>
    <dgm:pt modelId="{45442FE4-9E76-4D33-901F-2794CA310E1A}" type="pres">
      <dgm:prSet presAssocID="{53561EDD-99F9-4713-BE4F-0A61A10CFEF3}" presName="tx1" presStyleLbl="revTx" presStyleIdx="2" presStyleCnt="4"/>
      <dgm:spPr/>
    </dgm:pt>
    <dgm:pt modelId="{FEE2D3B3-31F9-40E3-9148-716964C697BA}" type="pres">
      <dgm:prSet presAssocID="{53561EDD-99F9-4713-BE4F-0A61A10CFEF3}" presName="vert1" presStyleCnt="0"/>
      <dgm:spPr/>
    </dgm:pt>
    <dgm:pt modelId="{2F9C0BFF-9936-4F67-87E3-8D4B8AE11DF5}" type="pres">
      <dgm:prSet presAssocID="{0764FF96-A884-4DAD-AB19-469A11D83CB8}" presName="thickLine" presStyleLbl="alignNode1" presStyleIdx="3" presStyleCnt="4"/>
      <dgm:spPr/>
    </dgm:pt>
    <dgm:pt modelId="{70D9E92B-3DF7-44F4-9E81-F120859EC0A8}" type="pres">
      <dgm:prSet presAssocID="{0764FF96-A884-4DAD-AB19-469A11D83CB8}" presName="horz1" presStyleCnt="0"/>
      <dgm:spPr/>
    </dgm:pt>
    <dgm:pt modelId="{54F23E7E-8F65-4EB0-82D1-565FC71AD8B0}" type="pres">
      <dgm:prSet presAssocID="{0764FF96-A884-4DAD-AB19-469A11D83CB8}" presName="tx1" presStyleLbl="revTx" presStyleIdx="3" presStyleCnt="4"/>
      <dgm:spPr/>
    </dgm:pt>
    <dgm:pt modelId="{B488E60B-7320-40A1-9BEF-885095397394}" type="pres">
      <dgm:prSet presAssocID="{0764FF96-A884-4DAD-AB19-469A11D83CB8}" presName="vert1" presStyleCnt="0"/>
      <dgm:spPr/>
    </dgm:pt>
  </dgm:ptLst>
  <dgm:cxnLst>
    <dgm:cxn modelId="{EC4B3D35-F417-4AEF-A98E-C8FEC55E31F1}" type="presOf" srcId="{C5AFA744-A57E-4918-937A-B1DAD52942AD}" destId="{94A2671D-5337-446E-B5D2-899B2F81344C}" srcOrd="0" destOrd="0" presId="urn:microsoft.com/office/officeart/2008/layout/LinedList"/>
    <dgm:cxn modelId="{244ACE38-6D38-4B74-A34C-9A275936EE97}" type="presOf" srcId="{0764FF96-A884-4DAD-AB19-469A11D83CB8}" destId="{54F23E7E-8F65-4EB0-82D1-565FC71AD8B0}" srcOrd="0" destOrd="0" presId="urn:microsoft.com/office/officeart/2008/layout/LinedList"/>
    <dgm:cxn modelId="{FA2F3489-E5A3-4FA5-9393-3E0D8AAA4438}" srcId="{4731EB1D-2570-40E6-8680-7FB5EDF0FCD3}" destId="{0764FF96-A884-4DAD-AB19-469A11D83CB8}" srcOrd="3" destOrd="0" parTransId="{04543797-3EB3-472D-9FBE-49682C24E673}" sibTransId="{9283E110-DB88-4B43-9196-FD6E4331595F}"/>
    <dgm:cxn modelId="{E49E8AB2-DED6-4D54-9009-786A5B477D2C}" srcId="{4731EB1D-2570-40E6-8680-7FB5EDF0FCD3}" destId="{C5AFA744-A57E-4918-937A-B1DAD52942AD}" srcOrd="0" destOrd="0" parTransId="{DCAD3129-866C-4632-B999-4FDB9A369275}" sibTransId="{4A489003-EC93-4B19-A0DA-D223CADDBC03}"/>
    <dgm:cxn modelId="{D580BDD7-885A-47EF-89FC-6C8452486A19}" type="presOf" srcId="{6929729A-4BD9-4F62-8E9B-CC21DC1BC533}" destId="{32209BC7-28B3-40DD-B5C3-4740AE99C3DD}" srcOrd="0" destOrd="0" presId="urn:microsoft.com/office/officeart/2008/layout/LinedList"/>
    <dgm:cxn modelId="{1AF1A8D8-4A63-470D-9E10-3A993A898B45}" srcId="{4731EB1D-2570-40E6-8680-7FB5EDF0FCD3}" destId="{6929729A-4BD9-4F62-8E9B-CC21DC1BC533}" srcOrd="1" destOrd="0" parTransId="{5C672CC1-2B69-4297-B1D8-02D5F41AEC3D}" sibTransId="{521697CA-5BB3-4D29-9231-0BA16FDD414D}"/>
    <dgm:cxn modelId="{375675E7-7ED2-484B-AA7F-D40718EB9546}" type="presOf" srcId="{53561EDD-99F9-4713-BE4F-0A61A10CFEF3}" destId="{45442FE4-9E76-4D33-901F-2794CA310E1A}" srcOrd="0" destOrd="0" presId="urn:microsoft.com/office/officeart/2008/layout/LinedList"/>
    <dgm:cxn modelId="{205C52F5-BAF4-4DAE-9B10-37E40FCF7F73}" srcId="{4731EB1D-2570-40E6-8680-7FB5EDF0FCD3}" destId="{53561EDD-99F9-4713-BE4F-0A61A10CFEF3}" srcOrd="2" destOrd="0" parTransId="{DEBB0F53-522C-435B-9D64-4A414588C771}" sibTransId="{F41FD577-48F3-41DD-B93B-D57485FFCBB6}"/>
    <dgm:cxn modelId="{2579A7FD-9811-42FA-8B29-E39310CCA225}" type="presOf" srcId="{4731EB1D-2570-40E6-8680-7FB5EDF0FCD3}" destId="{DD05F59A-6BA1-40D7-9188-F5D67BD349DF}" srcOrd="0" destOrd="0" presId="urn:microsoft.com/office/officeart/2008/layout/LinedList"/>
    <dgm:cxn modelId="{90F4DED0-5B95-469B-96E0-6EC689DF18C8}" type="presParOf" srcId="{DD05F59A-6BA1-40D7-9188-F5D67BD349DF}" destId="{7E3E3B35-DF93-4A1E-9F4D-144FAFB456C7}" srcOrd="0" destOrd="0" presId="urn:microsoft.com/office/officeart/2008/layout/LinedList"/>
    <dgm:cxn modelId="{E65376B3-4B3F-46C4-96FF-179F539CDFA6}" type="presParOf" srcId="{DD05F59A-6BA1-40D7-9188-F5D67BD349DF}" destId="{EE94AE76-19C5-4F42-BD1D-12C8845AFE9B}" srcOrd="1" destOrd="0" presId="urn:microsoft.com/office/officeart/2008/layout/LinedList"/>
    <dgm:cxn modelId="{605401F7-1C5C-4190-9157-680960B517B9}" type="presParOf" srcId="{EE94AE76-19C5-4F42-BD1D-12C8845AFE9B}" destId="{94A2671D-5337-446E-B5D2-899B2F81344C}" srcOrd="0" destOrd="0" presId="urn:microsoft.com/office/officeart/2008/layout/LinedList"/>
    <dgm:cxn modelId="{04636104-7D00-49D6-9CB8-A8E3D6DF27F8}" type="presParOf" srcId="{EE94AE76-19C5-4F42-BD1D-12C8845AFE9B}" destId="{4A488D2E-2B24-42BC-B70C-1E8EF418C614}" srcOrd="1" destOrd="0" presId="urn:microsoft.com/office/officeart/2008/layout/LinedList"/>
    <dgm:cxn modelId="{C3B792EC-BE84-41AD-849D-4514EFAC177B}" type="presParOf" srcId="{DD05F59A-6BA1-40D7-9188-F5D67BD349DF}" destId="{9F741C9B-1225-4CB3-9936-278ACCCA4577}" srcOrd="2" destOrd="0" presId="urn:microsoft.com/office/officeart/2008/layout/LinedList"/>
    <dgm:cxn modelId="{1050A2E8-CFD6-49E6-A271-CD8C2785A8FB}" type="presParOf" srcId="{DD05F59A-6BA1-40D7-9188-F5D67BD349DF}" destId="{15D5930F-38B8-4F25-915A-1CD121B4205C}" srcOrd="3" destOrd="0" presId="urn:microsoft.com/office/officeart/2008/layout/LinedList"/>
    <dgm:cxn modelId="{B3E58DDF-DE78-4383-988F-D05B6F462570}" type="presParOf" srcId="{15D5930F-38B8-4F25-915A-1CD121B4205C}" destId="{32209BC7-28B3-40DD-B5C3-4740AE99C3DD}" srcOrd="0" destOrd="0" presId="urn:microsoft.com/office/officeart/2008/layout/LinedList"/>
    <dgm:cxn modelId="{81EE83A4-265F-4525-B941-FDC6F77A57D1}" type="presParOf" srcId="{15D5930F-38B8-4F25-915A-1CD121B4205C}" destId="{07C39EF9-3FF7-468C-9ED5-D83280F1F10E}" srcOrd="1" destOrd="0" presId="urn:microsoft.com/office/officeart/2008/layout/LinedList"/>
    <dgm:cxn modelId="{636A9DEC-1DC7-4564-B278-D6757AB0F149}" type="presParOf" srcId="{DD05F59A-6BA1-40D7-9188-F5D67BD349DF}" destId="{C4C7B65A-E4B8-4FF0-B0F3-5D323790C0A2}" srcOrd="4" destOrd="0" presId="urn:microsoft.com/office/officeart/2008/layout/LinedList"/>
    <dgm:cxn modelId="{F5570C87-2599-4209-88AB-F933A756E5D5}" type="presParOf" srcId="{DD05F59A-6BA1-40D7-9188-F5D67BD349DF}" destId="{40222B14-371F-48C7-8C30-3BBCA4B3143B}" srcOrd="5" destOrd="0" presId="urn:microsoft.com/office/officeart/2008/layout/LinedList"/>
    <dgm:cxn modelId="{3CD2CFB7-2873-4D4C-9113-15BCBABD5626}" type="presParOf" srcId="{40222B14-371F-48C7-8C30-3BBCA4B3143B}" destId="{45442FE4-9E76-4D33-901F-2794CA310E1A}" srcOrd="0" destOrd="0" presId="urn:microsoft.com/office/officeart/2008/layout/LinedList"/>
    <dgm:cxn modelId="{B6CC9F12-80AF-4DDF-B84D-5B8ADD35A4D2}" type="presParOf" srcId="{40222B14-371F-48C7-8C30-3BBCA4B3143B}" destId="{FEE2D3B3-31F9-40E3-9148-716964C697BA}" srcOrd="1" destOrd="0" presId="urn:microsoft.com/office/officeart/2008/layout/LinedList"/>
    <dgm:cxn modelId="{CCE95F7B-C06A-40BB-8612-B290DE3B1789}" type="presParOf" srcId="{DD05F59A-6BA1-40D7-9188-F5D67BD349DF}" destId="{2F9C0BFF-9936-4F67-87E3-8D4B8AE11DF5}" srcOrd="6" destOrd="0" presId="urn:microsoft.com/office/officeart/2008/layout/LinedList"/>
    <dgm:cxn modelId="{BB2AAEDB-E641-4AEA-882B-6921F3D941C3}" type="presParOf" srcId="{DD05F59A-6BA1-40D7-9188-F5D67BD349DF}" destId="{70D9E92B-3DF7-44F4-9E81-F120859EC0A8}" srcOrd="7" destOrd="0" presId="urn:microsoft.com/office/officeart/2008/layout/LinedList"/>
    <dgm:cxn modelId="{B7A45544-40E2-41EA-916F-00263DBEF64C}" type="presParOf" srcId="{70D9E92B-3DF7-44F4-9E81-F120859EC0A8}" destId="{54F23E7E-8F65-4EB0-82D1-565FC71AD8B0}" srcOrd="0" destOrd="0" presId="urn:microsoft.com/office/officeart/2008/layout/LinedList"/>
    <dgm:cxn modelId="{90332C59-804B-4DE9-9EEA-C1E22ABFE35B}" type="presParOf" srcId="{70D9E92B-3DF7-44F4-9E81-F120859EC0A8}" destId="{B488E60B-7320-40A1-9BEF-88509539739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BAB8B17-D63F-4D85-93C7-942B9934262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F360857-BBFF-4C1B-9029-AE3BB66E218D}">
      <dgm:prSet/>
      <dgm:spPr/>
      <dgm:t>
        <a:bodyPr/>
        <a:lstStyle/>
        <a:p>
          <a:r>
            <a:rPr lang="da-DK"/>
            <a:t>Her hæmmes livsvigtige processer i bakterien såsom vækst eller celledeling. </a:t>
          </a:r>
          <a:endParaRPr lang="en-US"/>
        </a:p>
      </dgm:t>
    </dgm:pt>
    <dgm:pt modelId="{A4B45580-0CBF-4734-81F2-5A2B104EE86C}" type="parTrans" cxnId="{0689A0C3-D5A6-4690-9803-798F852F3329}">
      <dgm:prSet/>
      <dgm:spPr/>
      <dgm:t>
        <a:bodyPr/>
        <a:lstStyle/>
        <a:p>
          <a:endParaRPr lang="en-US"/>
        </a:p>
      </dgm:t>
    </dgm:pt>
    <dgm:pt modelId="{A23AE9AC-DC0B-423D-991E-95721EE0D5C1}" type="sibTrans" cxnId="{0689A0C3-D5A6-4690-9803-798F852F3329}">
      <dgm:prSet/>
      <dgm:spPr/>
      <dgm:t>
        <a:bodyPr/>
        <a:lstStyle/>
        <a:p>
          <a:endParaRPr lang="en-US"/>
        </a:p>
      </dgm:t>
    </dgm:pt>
    <dgm:pt modelId="{F2F88265-38CD-4DCE-8434-840E3EE0B479}">
      <dgm:prSet/>
      <dgm:spPr/>
      <dgm:t>
        <a:bodyPr/>
        <a:lstStyle/>
        <a:p>
          <a:r>
            <a:rPr lang="da-DK"/>
            <a:t>De kan fx påvirke følgende processer og elementer i en bakterie: </a:t>
          </a:r>
          <a:endParaRPr lang="en-US"/>
        </a:p>
      </dgm:t>
    </dgm:pt>
    <dgm:pt modelId="{9E28BE5F-26C5-4FD6-8266-4E73FF247EE6}" type="parTrans" cxnId="{BDFE47C4-9322-4E7A-A590-FE2F5785C7ED}">
      <dgm:prSet/>
      <dgm:spPr/>
      <dgm:t>
        <a:bodyPr/>
        <a:lstStyle/>
        <a:p>
          <a:endParaRPr lang="en-US"/>
        </a:p>
      </dgm:t>
    </dgm:pt>
    <dgm:pt modelId="{9785EAB4-D1D7-433F-B041-5F30F013D3D9}" type="sibTrans" cxnId="{BDFE47C4-9322-4E7A-A590-FE2F5785C7ED}">
      <dgm:prSet/>
      <dgm:spPr/>
      <dgm:t>
        <a:bodyPr/>
        <a:lstStyle/>
        <a:p>
          <a:endParaRPr lang="en-US"/>
        </a:p>
      </dgm:t>
    </dgm:pt>
    <dgm:pt modelId="{B20E955C-ED42-4F9A-9BF7-7EBD10937704}">
      <dgm:prSet/>
      <dgm:spPr/>
      <dgm:t>
        <a:bodyPr/>
        <a:lstStyle/>
        <a:p>
          <a:r>
            <a:rPr lang="da-DK"/>
            <a:t>Bakteriens dannelse af vigtige proteiner. </a:t>
          </a:r>
          <a:endParaRPr lang="en-US"/>
        </a:p>
      </dgm:t>
    </dgm:pt>
    <dgm:pt modelId="{1EAE2A00-4D7A-4B3B-A8A8-9773B6366C6A}" type="parTrans" cxnId="{F0548F09-45E7-4E3D-90F7-9B7E2D17D646}">
      <dgm:prSet/>
      <dgm:spPr/>
      <dgm:t>
        <a:bodyPr/>
        <a:lstStyle/>
        <a:p>
          <a:endParaRPr lang="en-US"/>
        </a:p>
      </dgm:t>
    </dgm:pt>
    <dgm:pt modelId="{ECEAD479-8714-4981-8D93-17DAE8242A78}" type="sibTrans" cxnId="{F0548F09-45E7-4E3D-90F7-9B7E2D17D646}">
      <dgm:prSet/>
      <dgm:spPr/>
      <dgm:t>
        <a:bodyPr/>
        <a:lstStyle/>
        <a:p>
          <a:endParaRPr lang="en-US"/>
        </a:p>
      </dgm:t>
    </dgm:pt>
    <dgm:pt modelId="{2B4B7398-033C-43AC-B820-4536BCCA4063}">
      <dgm:prSet/>
      <dgm:spPr/>
      <dgm:t>
        <a:bodyPr/>
        <a:lstStyle/>
        <a:p>
          <a:r>
            <a:rPr lang="da-DK"/>
            <a:t>Forhindre bakterien i at kopiere sit DNA. </a:t>
          </a:r>
          <a:endParaRPr lang="en-US"/>
        </a:p>
      </dgm:t>
    </dgm:pt>
    <dgm:pt modelId="{B62FC71B-B1CC-40C1-9759-8DFC89E2EC9C}" type="parTrans" cxnId="{09FAF2D3-2632-440B-86A9-04C9FD77EFD9}">
      <dgm:prSet/>
      <dgm:spPr/>
      <dgm:t>
        <a:bodyPr/>
        <a:lstStyle/>
        <a:p>
          <a:endParaRPr lang="en-US"/>
        </a:p>
      </dgm:t>
    </dgm:pt>
    <dgm:pt modelId="{1D9CC8A0-6813-4979-87A8-F710B59FC184}" type="sibTrans" cxnId="{09FAF2D3-2632-440B-86A9-04C9FD77EFD9}">
      <dgm:prSet/>
      <dgm:spPr/>
      <dgm:t>
        <a:bodyPr/>
        <a:lstStyle/>
        <a:p>
          <a:endParaRPr lang="en-US"/>
        </a:p>
      </dgm:t>
    </dgm:pt>
    <dgm:pt modelId="{3D09B2F8-BB0B-4E86-8CF8-16E3078116D1}">
      <dgm:prSet/>
      <dgm:spPr/>
      <dgm:t>
        <a:bodyPr/>
        <a:lstStyle/>
        <a:p>
          <a:r>
            <a:rPr lang="da-DK"/>
            <a:t>Hvad sker der, hvis en organisme ikke kan danne proteiner eller kopiere sit DNA? </a:t>
          </a:r>
          <a:endParaRPr lang="en-US"/>
        </a:p>
      </dgm:t>
    </dgm:pt>
    <dgm:pt modelId="{F952802D-D8E0-40E6-AEA4-A9699F676084}" type="parTrans" cxnId="{F06D756D-4B6F-459A-9098-A26B17F761AC}">
      <dgm:prSet/>
      <dgm:spPr/>
      <dgm:t>
        <a:bodyPr/>
        <a:lstStyle/>
        <a:p>
          <a:endParaRPr lang="en-US"/>
        </a:p>
      </dgm:t>
    </dgm:pt>
    <dgm:pt modelId="{5746D79E-BE07-4ED6-9B98-D21E631DA219}" type="sibTrans" cxnId="{F06D756D-4B6F-459A-9098-A26B17F761AC}">
      <dgm:prSet/>
      <dgm:spPr/>
      <dgm:t>
        <a:bodyPr/>
        <a:lstStyle/>
        <a:p>
          <a:endParaRPr lang="en-US"/>
        </a:p>
      </dgm:t>
    </dgm:pt>
    <dgm:pt modelId="{A2D671C3-1BDE-4BB9-947D-82C08CC9302B}" type="pres">
      <dgm:prSet presAssocID="{6BAB8B17-D63F-4D85-93C7-942B9934262B}" presName="linear" presStyleCnt="0">
        <dgm:presLayoutVars>
          <dgm:animLvl val="lvl"/>
          <dgm:resizeHandles val="exact"/>
        </dgm:presLayoutVars>
      </dgm:prSet>
      <dgm:spPr/>
    </dgm:pt>
    <dgm:pt modelId="{0CB2C8B6-A59B-4504-8535-0D6183A554F3}" type="pres">
      <dgm:prSet presAssocID="{8F360857-BBFF-4C1B-9029-AE3BB66E218D}" presName="parentText" presStyleLbl="node1" presStyleIdx="0" presStyleCnt="3">
        <dgm:presLayoutVars>
          <dgm:chMax val="0"/>
          <dgm:bulletEnabled val="1"/>
        </dgm:presLayoutVars>
      </dgm:prSet>
      <dgm:spPr/>
    </dgm:pt>
    <dgm:pt modelId="{4463D43D-E489-4F88-B45B-5CAEB3B55207}" type="pres">
      <dgm:prSet presAssocID="{A23AE9AC-DC0B-423D-991E-95721EE0D5C1}" presName="spacer" presStyleCnt="0"/>
      <dgm:spPr/>
    </dgm:pt>
    <dgm:pt modelId="{96F532A4-F7DF-4F33-8209-ED4E187CA511}" type="pres">
      <dgm:prSet presAssocID="{F2F88265-38CD-4DCE-8434-840E3EE0B479}" presName="parentText" presStyleLbl="node1" presStyleIdx="1" presStyleCnt="3">
        <dgm:presLayoutVars>
          <dgm:chMax val="0"/>
          <dgm:bulletEnabled val="1"/>
        </dgm:presLayoutVars>
      </dgm:prSet>
      <dgm:spPr/>
    </dgm:pt>
    <dgm:pt modelId="{67DACEE1-CB3E-48DB-B5A4-1FECB399D2E2}" type="pres">
      <dgm:prSet presAssocID="{F2F88265-38CD-4DCE-8434-840E3EE0B479}" presName="childText" presStyleLbl="revTx" presStyleIdx="0" presStyleCnt="1">
        <dgm:presLayoutVars>
          <dgm:bulletEnabled val="1"/>
        </dgm:presLayoutVars>
      </dgm:prSet>
      <dgm:spPr/>
    </dgm:pt>
    <dgm:pt modelId="{B3FE424A-9DA2-4902-93A2-6561FB36C17B}" type="pres">
      <dgm:prSet presAssocID="{3D09B2F8-BB0B-4E86-8CF8-16E3078116D1}" presName="parentText" presStyleLbl="node1" presStyleIdx="2" presStyleCnt="3">
        <dgm:presLayoutVars>
          <dgm:chMax val="0"/>
          <dgm:bulletEnabled val="1"/>
        </dgm:presLayoutVars>
      </dgm:prSet>
      <dgm:spPr/>
    </dgm:pt>
  </dgm:ptLst>
  <dgm:cxnLst>
    <dgm:cxn modelId="{48BD1809-2679-41F4-B0EC-6865A6781438}" type="presOf" srcId="{B20E955C-ED42-4F9A-9BF7-7EBD10937704}" destId="{67DACEE1-CB3E-48DB-B5A4-1FECB399D2E2}" srcOrd="0" destOrd="0" presId="urn:microsoft.com/office/officeart/2005/8/layout/vList2"/>
    <dgm:cxn modelId="{F0548F09-45E7-4E3D-90F7-9B7E2D17D646}" srcId="{F2F88265-38CD-4DCE-8434-840E3EE0B479}" destId="{B20E955C-ED42-4F9A-9BF7-7EBD10937704}" srcOrd="0" destOrd="0" parTransId="{1EAE2A00-4D7A-4B3B-A8A8-9773B6366C6A}" sibTransId="{ECEAD479-8714-4981-8D93-17DAE8242A78}"/>
    <dgm:cxn modelId="{C577EC19-5042-445B-B80E-1D5171D290FC}" type="presOf" srcId="{8F360857-BBFF-4C1B-9029-AE3BB66E218D}" destId="{0CB2C8B6-A59B-4504-8535-0D6183A554F3}" srcOrd="0" destOrd="0" presId="urn:microsoft.com/office/officeart/2005/8/layout/vList2"/>
    <dgm:cxn modelId="{46000D1A-8D10-4820-B6EB-C3C8A943BF91}" type="presOf" srcId="{2B4B7398-033C-43AC-B820-4536BCCA4063}" destId="{67DACEE1-CB3E-48DB-B5A4-1FECB399D2E2}" srcOrd="0" destOrd="1" presId="urn:microsoft.com/office/officeart/2005/8/layout/vList2"/>
    <dgm:cxn modelId="{6D0C0623-41C0-4E06-AE3C-F0B3CBEB9509}" type="presOf" srcId="{F2F88265-38CD-4DCE-8434-840E3EE0B479}" destId="{96F532A4-F7DF-4F33-8209-ED4E187CA511}" srcOrd="0" destOrd="0" presId="urn:microsoft.com/office/officeart/2005/8/layout/vList2"/>
    <dgm:cxn modelId="{F06D756D-4B6F-459A-9098-A26B17F761AC}" srcId="{6BAB8B17-D63F-4D85-93C7-942B9934262B}" destId="{3D09B2F8-BB0B-4E86-8CF8-16E3078116D1}" srcOrd="2" destOrd="0" parTransId="{F952802D-D8E0-40E6-AEA4-A9699F676084}" sibTransId="{5746D79E-BE07-4ED6-9B98-D21E631DA219}"/>
    <dgm:cxn modelId="{A3E47698-F1B9-490C-9DE4-4741AAC44201}" type="presOf" srcId="{3D09B2F8-BB0B-4E86-8CF8-16E3078116D1}" destId="{B3FE424A-9DA2-4902-93A2-6561FB36C17B}" srcOrd="0" destOrd="0" presId="urn:microsoft.com/office/officeart/2005/8/layout/vList2"/>
    <dgm:cxn modelId="{6C09B5AC-B17C-4D06-8DF8-6F7D3C38E2C4}" type="presOf" srcId="{6BAB8B17-D63F-4D85-93C7-942B9934262B}" destId="{A2D671C3-1BDE-4BB9-947D-82C08CC9302B}" srcOrd="0" destOrd="0" presId="urn:microsoft.com/office/officeart/2005/8/layout/vList2"/>
    <dgm:cxn modelId="{0689A0C3-D5A6-4690-9803-798F852F3329}" srcId="{6BAB8B17-D63F-4D85-93C7-942B9934262B}" destId="{8F360857-BBFF-4C1B-9029-AE3BB66E218D}" srcOrd="0" destOrd="0" parTransId="{A4B45580-0CBF-4734-81F2-5A2B104EE86C}" sibTransId="{A23AE9AC-DC0B-423D-991E-95721EE0D5C1}"/>
    <dgm:cxn modelId="{BDFE47C4-9322-4E7A-A590-FE2F5785C7ED}" srcId="{6BAB8B17-D63F-4D85-93C7-942B9934262B}" destId="{F2F88265-38CD-4DCE-8434-840E3EE0B479}" srcOrd="1" destOrd="0" parTransId="{9E28BE5F-26C5-4FD6-8266-4E73FF247EE6}" sibTransId="{9785EAB4-D1D7-433F-B041-5F30F013D3D9}"/>
    <dgm:cxn modelId="{09FAF2D3-2632-440B-86A9-04C9FD77EFD9}" srcId="{F2F88265-38CD-4DCE-8434-840E3EE0B479}" destId="{2B4B7398-033C-43AC-B820-4536BCCA4063}" srcOrd="1" destOrd="0" parTransId="{B62FC71B-B1CC-40C1-9759-8DFC89E2EC9C}" sibTransId="{1D9CC8A0-6813-4979-87A8-F710B59FC184}"/>
    <dgm:cxn modelId="{D5F2DBC3-D851-4F3F-91B5-9ADA160DEFC1}" type="presParOf" srcId="{A2D671C3-1BDE-4BB9-947D-82C08CC9302B}" destId="{0CB2C8B6-A59B-4504-8535-0D6183A554F3}" srcOrd="0" destOrd="0" presId="urn:microsoft.com/office/officeart/2005/8/layout/vList2"/>
    <dgm:cxn modelId="{D8FCC96D-6CE4-4C15-BAB4-408B4985AE03}" type="presParOf" srcId="{A2D671C3-1BDE-4BB9-947D-82C08CC9302B}" destId="{4463D43D-E489-4F88-B45B-5CAEB3B55207}" srcOrd="1" destOrd="0" presId="urn:microsoft.com/office/officeart/2005/8/layout/vList2"/>
    <dgm:cxn modelId="{478A979A-DFF4-431A-AB27-EBE753365220}" type="presParOf" srcId="{A2D671C3-1BDE-4BB9-947D-82C08CC9302B}" destId="{96F532A4-F7DF-4F33-8209-ED4E187CA511}" srcOrd="2" destOrd="0" presId="urn:microsoft.com/office/officeart/2005/8/layout/vList2"/>
    <dgm:cxn modelId="{C2430A62-6742-4FF8-9717-2D32DAA5BBB3}" type="presParOf" srcId="{A2D671C3-1BDE-4BB9-947D-82C08CC9302B}" destId="{67DACEE1-CB3E-48DB-B5A4-1FECB399D2E2}" srcOrd="3" destOrd="0" presId="urn:microsoft.com/office/officeart/2005/8/layout/vList2"/>
    <dgm:cxn modelId="{270F1104-1CA8-41BA-BCBA-DF726D55B7A8}" type="presParOf" srcId="{A2D671C3-1BDE-4BB9-947D-82C08CC9302B}" destId="{B3FE424A-9DA2-4902-93A2-6561FB36C17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2287907-2B1E-45BD-B69C-A449A597D06D}"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11D5C53D-3E4C-463B-87A7-AA4F73BC6DA0}">
      <dgm:prSet/>
      <dgm:spPr/>
      <dgm:t>
        <a:bodyPr/>
        <a:lstStyle/>
        <a:p>
          <a:r>
            <a:rPr lang="da-DK"/>
            <a:t>Smalspektrede antibiotika: </a:t>
          </a:r>
          <a:endParaRPr lang="en-US"/>
        </a:p>
      </dgm:t>
    </dgm:pt>
    <dgm:pt modelId="{5A05C329-68F3-4A1A-81D8-86836326622C}" type="parTrans" cxnId="{6B6771F9-A2E6-4BA8-A009-0574E2F7DAB4}">
      <dgm:prSet/>
      <dgm:spPr/>
      <dgm:t>
        <a:bodyPr/>
        <a:lstStyle/>
        <a:p>
          <a:endParaRPr lang="en-US"/>
        </a:p>
      </dgm:t>
    </dgm:pt>
    <dgm:pt modelId="{E9CB0C6F-9A64-45F0-A328-1C5AD14D76E5}" type="sibTrans" cxnId="{6B6771F9-A2E6-4BA8-A009-0574E2F7DAB4}">
      <dgm:prSet/>
      <dgm:spPr/>
      <dgm:t>
        <a:bodyPr/>
        <a:lstStyle/>
        <a:p>
          <a:endParaRPr lang="en-US"/>
        </a:p>
      </dgm:t>
    </dgm:pt>
    <dgm:pt modelId="{EB6E1B0F-D34E-4C4B-8B18-44E18B807F6C}">
      <dgm:prSet/>
      <dgm:spPr/>
      <dgm:t>
        <a:bodyPr/>
        <a:lstStyle/>
        <a:p>
          <a:r>
            <a:rPr lang="da-DK"/>
            <a:t>Er meget specifikt. </a:t>
          </a:r>
          <a:endParaRPr lang="en-US"/>
        </a:p>
      </dgm:t>
    </dgm:pt>
    <dgm:pt modelId="{5CE5DEFA-7CAC-42CC-968F-D77338BBA716}" type="parTrans" cxnId="{FDA46FB6-C63A-422F-8FC4-2981072C381E}">
      <dgm:prSet/>
      <dgm:spPr/>
      <dgm:t>
        <a:bodyPr/>
        <a:lstStyle/>
        <a:p>
          <a:endParaRPr lang="en-US"/>
        </a:p>
      </dgm:t>
    </dgm:pt>
    <dgm:pt modelId="{35E9A55B-E9C4-41C0-ADA6-0797053180BF}" type="sibTrans" cxnId="{FDA46FB6-C63A-422F-8FC4-2981072C381E}">
      <dgm:prSet/>
      <dgm:spPr/>
      <dgm:t>
        <a:bodyPr/>
        <a:lstStyle/>
        <a:p>
          <a:endParaRPr lang="en-US"/>
        </a:p>
      </dgm:t>
    </dgm:pt>
    <dgm:pt modelId="{B914F6D1-6BFE-4FAF-B812-A12820755E2C}">
      <dgm:prSet/>
      <dgm:spPr/>
      <dgm:t>
        <a:bodyPr/>
        <a:lstStyle/>
        <a:p>
          <a:r>
            <a:rPr lang="da-DK"/>
            <a:t>Betyder at de kun hæmmer eller dræber én eller meget få typer af bakterier. </a:t>
          </a:r>
          <a:endParaRPr lang="en-US"/>
        </a:p>
      </dgm:t>
    </dgm:pt>
    <dgm:pt modelId="{FB548BBF-5627-457E-8DF5-81A52EF11B63}" type="parTrans" cxnId="{CBB0743D-B061-408E-83C9-8CAFEE22D94A}">
      <dgm:prSet/>
      <dgm:spPr/>
      <dgm:t>
        <a:bodyPr/>
        <a:lstStyle/>
        <a:p>
          <a:endParaRPr lang="en-US"/>
        </a:p>
      </dgm:t>
    </dgm:pt>
    <dgm:pt modelId="{34424199-82FC-4F15-B0B5-342BBF1D48BE}" type="sibTrans" cxnId="{CBB0743D-B061-408E-83C9-8CAFEE22D94A}">
      <dgm:prSet/>
      <dgm:spPr/>
      <dgm:t>
        <a:bodyPr/>
        <a:lstStyle/>
        <a:p>
          <a:endParaRPr lang="en-US"/>
        </a:p>
      </dgm:t>
    </dgm:pt>
    <dgm:pt modelId="{922E1541-6F6B-4A8F-8296-EC9E740AF42D}">
      <dgm:prSet/>
      <dgm:spPr/>
      <dgm:t>
        <a:bodyPr/>
        <a:lstStyle/>
        <a:p>
          <a:r>
            <a:rPr lang="da-DK"/>
            <a:t>Bredsprektrede antibiotika: </a:t>
          </a:r>
          <a:endParaRPr lang="en-US"/>
        </a:p>
      </dgm:t>
    </dgm:pt>
    <dgm:pt modelId="{CCC309D7-8F57-4057-B4F6-166012230A65}" type="parTrans" cxnId="{8ACE87A9-2A91-4DF7-9EC1-640BF029BBFA}">
      <dgm:prSet/>
      <dgm:spPr/>
      <dgm:t>
        <a:bodyPr/>
        <a:lstStyle/>
        <a:p>
          <a:endParaRPr lang="en-US"/>
        </a:p>
      </dgm:t>
    </dgm:pt>
    <dgm:pt modelId="{F0F53E9A-644B-4828-9852-F77AAC49F36A}" type="sibTrans" cxnId="{8ACE87A9-2A91-4DF7-9EC1-640BF029BBFA}">
      <dgm:prSet/>
      <dgm:spPr/>
      <dgm:t>
        <a:bodyPr/>
        <a:lstStyle/>
        <a:p>
          <a:endParaRPr lang="en-US"/>
        </a:p>
      </dgm:t>
    </dgm:pt>
    <dgm:pt modelId="{EE9ACF8E-2060-4E66-9A84-7DB71DC0ABAF}">
      <dgm:prSet/>
      <dgm:spPr/>
      <dgm:t>
        <a:bodyPr/>
        <a:lstStyle/>
        <a:p>
          <a:r>
            <a:rPr lang="da-DK"/>
            <a:t>Slår mange forskellige bakterier ihjel på én gang. </a:t>
          </a:r>
          <a:endParaRPr lang="en-US"/>
        </a:p>
      </dgm:t>
    </dgm:pt>
    <dgm:pt modelId="{D7F2A368-8487-4F47-947B-1702BEDEAE53}" type="parTrans" cxnId="{C27DBFC9-7876-4FC9-AF7F-9C7A800DE496}">
      <dgm:prSet/>
      <dgm:spPr/>
      <dgm:t>
        <a:bodyPr/>
        <a:lstStyle/>
        <a:p>
          <a:endParaRPr lang="en-US"/>
        </a:p>
      </dgm:t>
    </dgm:pt>
    <dgm:pt modelId="{9CEF4358-D76E-409F-9578-A340FEBBEFC9}" type="sibTrans" cxnId="{C27DBFC9-7876-4FC9-AF7F-9C7A800DE496}">
      <dgm:prSet/>
      <dgm:spPr/>
      <dgm:t>
        <a:bodyPr/>
        <a:lstStyle/>
        <a:p>
          <a:endParaRPr lang="en-US"/>
        </a:p>
      </dgm:t>
    </dgm:pt>
    <dgm:pt modelId="{4744D2ED-34BE-43D4-9A6F-178D009E7804}">
      <dgm:prSet/>
      <dgm:spPr/>
      <dgm:t>
        <a:bodyPr/>
        <a:lstStyle/>
        <a:p>
          <a:r>
            <a:rPr lang="da-DK"/>
            <a:t>Dette kan være en fordel, hvis man fx ikke kender bakterien der er skyld i infektionen. </a:t>
          </a:r>
          <a:endParaRPr lang="en-US"/>
        </a:p>
      </dgm:t>
    </dgm:pt>
    <dgm:pt modelId="{F7297FE6-BA7D-49C2-B509-57C3A6D089E2}" type="parTrans" cxnId="{68A10832-BD36-431A-BAC5-A83224582340}">
      <dgm:prSet/>
      <dgm:spPr/>
      <dgm:t>
        <a:bodyPr/>
        <a:lstStyle/>
        <a:p>
          <a:endParaRPr lang="en-US"/>
        </a:p>
      </dgm:t>
    </dgm:pt>
    <dgm:pt modelId="{4C5D818C-F5EF-464C-B7EE-26DD0E8214F7}" type="sibTrans" cxnId="{68A10832-BD36-431A-BAC5-A83224582340}">
      <dgm:prSet/>
      <dgm:spPr/>
      <dgm:t>
        <a:bodyPr/>
        <a:lstStyle/>
        <a:p>
          <a:endParaRPr lang="en-US"/>
        </a:p>
      </dgm:t>
    </dgm:pt>
    <dgm:pt modelId="{7A2F5FBA-DAA6-46A3-A13D-287153C30AD8}">
      <dgm:prSet/>
      <dgm:spPr/>
      <dgm:t>
        <a:bodyPr/>
        <a:lstStyle/>
        <a:p>
          <a:r>
            <a:rPr lang="da-DK"/>
            <a:t>Diskutér med dem du sidder ved siden af, hvilke fordele og ulemper disse to typer af antibiotika kan have. </a:t>
          </a:r>
          <a:endParaRPr lang="en-US"/>
        </a:p>
      </dgm:t>
    </dgm:pt>
    <dgm:pt modelId="{D700E7A0-CC95-4A6F-96C4-A7C9F5BC20D0}" type="parTrans" cxnId="{5A846343-34A0-4F27-AE8F-DA8E8F0806F9}">
      <dgm:prSet/>
      <dgm:spPr/>
      <dgm:t>
        <a:bodyPr/>
        <a:lstStyle/>
        <a:p>
          <a:endParaRPr lang="en-US"/>
        </a:p>
      </dgm:t>
    </dgm:pt>
    <dgm:pt modelId="{8399F9DE-F2E5-487E-BE7C-27E8751028E9}" type="sibTrans" cxnId="{5A846343-34A0-4F27-AE8F-DA8E8F0806F9}">
      <dgm:prSet/>
      <dgm:spPr/>
      <dgm:t>
        <a:bodyPr/>
        <a:lstStyle/>
        <a:p>
          <a:endParaRPr lang="en-US"/>
        </a:p>
      </dgm:t>
    </dgm:pt>
    <dgm:pt modelId="{00C80551-A893-4FEB-8D32-42E9DC10633F}" type="pres">
      <dgm:prSet presAssocID="{92287907-2B1E-45BD-B69C-A449A597D06D}" presName="Name0" presStyleCnt="0">
        <dgm:presLayoutVars>
          <dgm:dir/>
          <dgm:animLvl val="lvl"/>
          <dgm:resizeHandles val="exact"/>
        </dgm:presLayoutVars>
      </dgm:prSet>
      <dgm:spPr/>
    </dgm:pt>
    <dgm:pt modelId="{452B4DA8-2E5B-458D-B7BD-EF277F74FCFA}" type="pres">
      <dgm:prSet presAssocID="{11D5C53D-3E4C-463B-87A7-AA4F73BC6DA0}" presName="composite" presStyleCnt="0"/>
      <dgm:spPr/>
    </dgm:pt>
    <dgm:pt modelId="{37787FAF-0060-43DB-B3B2-F9EAF1DF5113}" type="pres">
      <dgm:prSet presAssocID="{11D5C53D-3E4C-463B-87A7-AA4F73BC6DA0}" presName="parTx" presStyleLbl="alignNode1" presStyleIdx="0" presStyleCnt="3">
        <dgm:presLayoutVars>
          <dgm:chMax val="0"/>
          <dgm:chPref val="0"/>
          <dgm:bulletEnabled val="1"/>
        </dgm:presLayoutVars>
      </dgm:prSet>
      <dgm:spPr/>
    </dgm:pt>
    <dgm:pt modelId="{0498E38C-A779-4DBE-8C9D-65DB68659555}" type="pres">
      <dgm:prSet presAssocID="{11D5C53D-3E4C-463B-87A7-AA4F73BC6DA0}" presName="desTx" presStyleLbl="alignAccFollowNode1" presStyleIdx="0" presStyleCnt="3">
        <dgm:presLayoutVars>
          <dgm:bulletEnabled val="1"/>
        </dgm:presLayoutVars>
      </dgm:prSet>
      <dgm:spPr/>
    </dgm:pt>
    <dgm:pt modelId="{5451913C-4FB3-4D7C-931A-A8BD5EE38EC8}" type="pres">
      <dgm:prSet presAssocID="{E9CB0C6F-9A64-45F0-A328-1C5AD14D76E5}" presName="space" presStyleCnt="0"/>
      <dgm:spPr/>
    </dgm:pt>
    <dgm:pt modelId="{0589172C-06AE-4A4E-AEF9-44B87B3B267C}" type="pres">
      <dgm:prSet presAssocID="{922E1541-6F6B-4A8F-8296-EC9E740AF42D}" presName="composite" presStyleCnt="0"/>
      <dgm:spPr/>
    </dgm:pt>
    <dgm:pt modelId="{8C304418-6748-4C0C-939F-9BF874987D0B}" type="pres">
      <dgm:prSet presAssocID="{922E1541-6F6B-4A8F-8296-EC9E740AF42D}" presName="parTx" presStyleLbl="alignNode1" presStyleIdx="1" presStyleCnt="3">
        <dgm:presLayoutVars>
          <dgm:chMax val="0"/>
          <dgm:chPref val="0"/>
          <dgm:bulletEnabled val="1"/>
        </dgm:presLayoutVars>
      </dgm:prSet>
      <dgm:spPr/>
    </dgm:pt>
    <dgm:pt modelId="{93D9C0AE-6180-4742-8B73-D748E7DA8D93}" type="pres">
      <dgm:prSet presAssocID="{922E1541-6F6B-4A8F-8296-EC9E740AF42D}" presName="desTx" presStyleLbl="alignAccFollowNode1" presStyleIdx="1" presStyleCnt="3">
        <dgm:presLayoutVars>
          <dgm:bulletEnabled val="1"/>
        </dgm:presLayoutVars>
      </dgm:prSet>
      <dgm:spPr/>
    </dgm:pt>
    <dgm:pt modelId="{50341ADF-D0DF-4927-9B40-8B38B1DFC0AD}" type="pres">
      <dgm:prSet presAssocID="{F0F53E9A-644B-4828-9852-F77AAC49F36A}" presName="space" presStyleCnt="0"/>
      <dgm:spPr/>
    </dgm:pt>
    <dgm:pt modelId="{F05C24F3-8207-4092-8B34-25C590C82306}" type="pres">
      <dgm:prSet presAssocID="{7A2F5FBA-DAA6-46A3-A13D-287153C30AD8}" presName="composite" presStyleCnt="0"/>
      <dgm:spPr/>
    </dgm:pt>
    <dgm:pt modelId="{2BF986C1-CC00-4283-9412-53AA5AF87F82}" type="pres">
      <dgm:prSet presAssocID="{7A2F5FBA-DAA6-46A3-A13D-287153C30AD8}" presName="parTx" presStyleLbl="alignNode1" presStyleIdx="2" presStyleCnt="3">
        <dgm:presLayoutVars>
          <dgm:chMax val="0"/>
          <dgm:chPref val="0"/>
          <dgm:bulletEnabled val="1"/>
        </dgm:presLayoutVars>
      </dgm:prSet>
      <dgm:spPr/>
    </dgm:pt>
    <dgm:pt modelId="{8B7D6808-01F9-4008-8BB1-4D974AA8B112}" type="pres">
      <dgm:prSet presAssocID="{7A2F5FBA-DAA6-46A3-A13D-287153C30AD8}" presName="desTx" presStyleLbl="alignAccFollowNode1" presStyleIdx="2" presStyleCnt="3">
        <dgm:presLayoutVars>
          <dgm:bulletEnabled val="1"/>
        </dgm:presLayoutVars>
      </dgm:prSet>
      <dgm:spPr/>
    </dgm:pt>
  </dgm:ptLst>
  <dgm:cxnLst>
    <dgm:cxn modelId="{FA6F9409-F303-4B59-B168-5D86B3C59C29}" type="presOf" srcId="{922E1541-6F6B-4A8F-8296-EC9E740AF42D}" destId="{8C304418-6748-4C0C-939F-9BF874987D0B}" srcOrd="0" destOrd="0" presId="urn:microsoft.com/office/officeart/2005/8/layout/hList1"/>
    <dgm:cxn modelId="{68A10832-BD36-431A-BAC5-A83224582340}" srcId="{922E1541-6F6B-4A8F-8296-EC9E740AF42D}" destId="{4744D2ED-34BE-43D4-9A6F-178D009E7804}" srcOrd="1" destOrd="0" parTransId="{F7297FE6-BA7D-49C2-B509-57C3A6D089E2}" sibTransId="{4C5D818C-F5EF-464C-B7EE-26DD0E8214F7}"/>
    <dgm:cxn modelId="{CBB0743D-B061-408E-83C9-8CAFEE22D94A}" srcId="{11D5C53D-3E4C-463B-87A7-AA4F73BC6DA0}" destId="{B914F6D1-6BFE-4FAF-B812-A12820755E2C}" srcOrd="1" destOrd="0" parTransId="{FB548BBF-5627-457E-8DF5-81A52EF11B63}" sibTransId="{34424199-82FC-4F15-B0B5-342BBF1D48BE}"/>
    <dgm:cxn modelId="{5AA2675D-1192-4869-8977-6CFF556FD30C}" type="presOf" srcId="{EB6E1B0F-D34E-4C4B-8B18-44E18B807F6C}" destId="{0498E38C-A779-4DBE-8C9D-65DB68659555}" srcOrd="0" destOrd="0" presId="urn:microsoft.com/office/officeart/2005/8/layout/hList1"/>
    <dgm:cxn modelId="{5A846343-34A0-4F27-AE8F-DA8E8F0806F9}" srcId="{92287907-2B1E-45BD-B69C-A449A597D06D}" destId="{7A2F5FBA-DAA6-46A3-A13D-287153C30AD8}" srcOrd="2" destOrd="0" parTransId="{D700E7A0-CC95-4A6F-96C4-A7C9F5BC20D0}" sibTransId="{8399F9DE-F2E5-487E-BE7C-27E8751028E9}"/>
    <dgm:cxn modelId="{3E052C4F-1AE5-4C37-A14C-29BE92223E8E}" type="presOf" srcId="{B914F6D1-6BFE-4FAF-B812-A12820755E2C}" destId="{0498E38C-A779-4DBE-8C9D-65DB68659555}" srcOrd="0" destOrd="1" presId="urn:microsoft.com/office/officeart/2005/8/layout/hList1"/>
    <dgm:cxn modelId="{E2C6D37A-C78A-4CE1-86B7-3F4EBBF77454}" type="presOf" srcId="{7A2F5FBA-DAA6-46A3-A13D-287153C30AD8}" destId="{2BF986C1-CC00-4283-9412-53AA5AF87F82}" srcOrd="0" destOrd="0" presId="urn:microsoft.com/office/officeart/2005/8/layout/hList1"/>
    <dgm:cxn modelId="{8ACE87A9-2A91-4DF7-9EC1-640BF029BBFA}" srcId="{92287907-2B1E-45BD-B69C-A449A597D06D}" destId="{922E1541-6F6B-4A8F-8296-EC9E740AF42D}" srcOrd="1" destOrd="0" parTransId="{CCC309D7-8F57-4057-B4F6-166012230A65}" sibTransId="{F0F53E9A-644B-4828-9852-F77AAC49F36A}"/>
    <dgm:cxn modelId="{370329AB-41D2-4EFD-A297-190BDFF65307}" type="presOf" srcId="{11D5C53D-3E4C-463B-87A7-AA4F73BC6DA0}" destId="{37787FAF-0060-43DB-B3B2-F9EAF1DF5113}" srcOrd="0" destOrd="0" presId="urn:microsoft.com/office/officeart/2005/8/layout/hList1"/>
    <dgm:cxn modelId="{4C4DA6B1-4B0C-47DD-B018-26D76DC1607F}" type="presOf" srcId="{EE9ACF8E-2060-4E66-9A84-7DB71DC0ABAF}" destId="{93D9C0AE-6180-4742-8B73-D748E7DA8D93}" srcOrd="0" destOrd="0" presId="urn:microsoft.com/office/officeart/2005/8/layout/hList1"/>
    <dgm:cxn modelId="{FDA46FB6-C63A-422F-8FC4-2981072C381E}" srcId="{11D5C53D-3E4C-463B-87A7-AA4F73BC6DA0}" destId="{EB6E1B0F-D34E-4C4B-8B18-44E18B807F6C}" srcOrd="0" destOrd="0" parTransId="{5CE5DEFA-7CAC-42CC-968F-D77338BBA716}" sibTransId="{35E9A55B-E9C4-41C0-ADA6-0797053180BF}"/>
    <dgm:cxn modelId="{C27DBFC9-7876-4FC9-AF7F-9C7A800DE496}" srcId="{922E1541-6F6B-4A8F-8296-EC9E740AF42D}" destId="{EE9ACF8E-2060-4E66-9A84-7DB71DC0ABAF}" srcOrd="0" destOrd="0" parTransId="{D7F2A368-8487-4F47-947B-1702BEDEAE53}" sibTransId="{9CEF4358-D76E-409F-9578-A340FEBBEFC9}"/>
    <dgm:cxn modelId="{0F8068CA-A1A7-483A-AE1C-E7FED9402B7D}" type="presOf" srcId="{92287907-2B1E-45BD-B69C-A449A597D06D}" destId="{00C80551-A893-4FEB-8D32-42E9DC10633F}" srcOrd="0" destOrd="0" presId="urn:microsoft.com/office/officeart/2005/8/layout/hList1"/>
    <dgm:cxn modelId="{03448CDE-A6EC-423E-AF6F-79ADB73FA59B}" type="presOf" srcId="{4744D2ED-34BE-43D4-9A6F-178D009E7804}" destId="{93D9C0AE-6180-4742-8B73-D748E7DA8D93}" srcOrd="0" destOrd="1" presId="urn:microsoft.com/office/officeart/2005/8/layout/hList1"/>
    <dgm:cxn modelId="{6B6771F9-A2E6-4BA8-A009-0574E2F7DAB4}" srcId="{92287907-2B1E-45BD-B69C-A449A597D06D}" destId="{11D5C53D-3E4C-463B-87A7-AA4F73BC6DA0}" srcOrd="0" destOrd="0" parTransId="{5A05C329-68F3-4A1A-81D8-86836326622C}" sibTransId="{E9CB0C6F-9A64-45F0-A328-1C5AD14D76E5}"/>
    <dgm:cxn modelId="{48CD5023-69F1-452D-87D3-B656A8F1B923}" type="presParOf" srcId="{00C80551-A893-4FEB-8D32-42E9DC10633F}" destId="{452B4DA8-2E5B-458D-B7BD-EF277F74FCFA}" srcOrd="0" destOrd="0" presId="urn:microsoft.com/office/officeart/2005/8/layout/hList1"/>
    <dgm:cxn modelId="{2ECE5267-B044-49A4-9E4B-81E247D59B5F}" type="presParOf" srcId="{452B4DA8-2E5B-458D-B7BD-EF277F74FCFA}" destId="{37787FAF-0060-43DB-B3B2-F9EAF1DF5113}" srcOrd="0" destOrd="0" presId="urn:microsoft.com/office/officeart/2005/8/layout/hList1"/>
    <dgm:cxn modelId="{6D900444-EB04-431F-B786-F54E7D5FFD37}" type="presParOf" srcId="{452B4DA8-2E5B-458D-B7BD-EF277F74FCFA}" destId="{0498E38C-A779-4DBE-8C9D-65DB68659555}" srcOrd="1" destOrd="0" presId="urn:microsoft.com/office/officeart/2005/8/layout/hList1"/>
    <dgm:cxn modelId="{BAD2DD3B-EBB7-4827-A00B-DD1952937F6F}" type="presParOf" srcId="{00C80551-A893-4FEB-8D32-42E9DC10633F}" destId="{5451913C-4FB3-4D7C-931A-A8BD5EE38EC8}" srcOrd="1" destOrd="0" presId="urn:microsoft.com/office/officeart/2005/8/layout/hList1"/>
    <dgm:cxn modelId="{923D2AA1-2380-412B-B721-53346ED721C4}" type="presParOf" srcId="{00C80551-A893-4FEB-8D32-42E9DC10633F}" destId="{0589172C-06AE-4A4E-AEF9-44B87B3B267C}" srcOrd="2" destOrd="0" presId="urn:microsoft.com/office/officeart/2005/8/layout/hList1"/>
    <dgm:cxn modelId="{F506DA60-C44C-4BDF-9978-2EBDCF5D5D64}" type="presParOf" srcId="{0589172C-06AE-4A4E-AEF9-44B87B3B267C}" destId="{8C304418-6748-4C0C-939F-9BF874987D0B}" srcOrd="0" destOrd="0" presId="urn:microsoft.com/office/officeart/2005/8/layout/hList1"/>
    <dgm:cxn modelId="{36A35E09-B9DF-47F0-A76D-87A60722AD2A}" type="presParOf" srcId="{0589172C-06AE-4A4E-AEF9-44B87B3B267C}" destId="{93D9C0AE-6180-4742-8B73-D748E7DA8D93}" srcOrd="1" destOrd="0" presId="urn:microsoft.com/office/officeart/2005/8/layout/hList1"/>
    <dgm:cxn modelId="{86524DE0-AC7D-4B6A-8839-2B21DA4C857A}" type="presParOf" srcId="{00C80551-A893-4FEB-8D32-42E9DC10633F}" destId="{50341ADF-D0DF-4927-9B40-8B38B1DFC0AD}" srcOrd="3" destOrd="0" presId="urn:microsoft.com/office/officeart/2005/8/layout/hList1"/>
    <dgm:cxn modelId="{C2422A39-913A-4FC9-96CC-31AF4AF75061}" type="presParOf" srcId="{00C80551-A893-4FEB-8D32-42E9DC10633F}" destId="{F05C24F3-8207-4092-8B34-25C590C82306}" srcOrd="4" destOrd="0" presId="urn:microsoft.com/office/officeart/2005/8/layout/hList1"/>
    <dgm:cxn modelId="{B5527D2A-7C8E-4147-8883-17CAD10EA1D1}" type="presParOf" srcId="{F05C24F3-8207-4092-8B34-25C590C82306}" destId="{2BF986C1-CC00-4283-9412-53AA5AF87F82}" srcOrd="0" destOrd="0" presId="urn:microsoft.com/office/officeart/2005/8/layout/hList1"/>
    <dgm:cxn modelId="{8F12B557-7FC6-4046-973C-C27377523C6D}" type="presParOf" srcId="{F05C24F3-8207-4092-8B34-25C590C82306}" destId="{8B7D6808-01F9-4008-8BB1-4D974AA8B11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87FE23-1B6C-4ADE-9FCD-54A6236DEF0A}"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ED69101C-AF68-4955-86C7-A1C509CC7E91}">
      <dgm:prSet/>
      <dgm:spPr/>
      <dgm:t>
        <a:bodyPr/>
        <a:lstStyle/>
        <a:p>
          <a:r>
            <a:rPr lang="da-DK"/>
            <a:t>Når der sker en fejl i kopieringen af et DNA, så opstår der det man kalder for mutationer. </a:t>
          </a:r>
          <a:endParaRPr lang="en-US"/>
        </a:p>
      </dgm:t>
    </dgm:pt>
    <dgm:pt modelId="{EF76A6A4-194F-48E2-9969-552458191A98}" type="parTrans" cxnId="{7D6DC77C-1D7A-4A58-9741-F72DDFE2F25D}">
      <dgm:prSet/>
      <dgm:spPr/>
      <dgm:t>
        <a:bodyPr/>
        <a:lstStyle/>
        <a:p>
          <a:endParaRPr lang="en-US"/>
        </a:p>
      </dgm:t>
    </dgm:pt>
    <dgm:pt modelId="{73C0F601-037C-4C11-BFBE-F41B2A2B24EB}" type="sibTrans" cxnId="{7D6DC77C-1D7A-4A58-9741-F72DDFE2F25D}">
      <dgm:prSet/>
      <dgm:spPr/>
      <dgm:t>
        <a:bodyPr/>
        <a:lstStyle/>
        <a:p>
          <a:endParaRPr lang="en-US"/>
        </a:p>
      </dgm:t>
    </dgm:pt>
    <dgm:pt modelId="{AD1413BB-B333-4D15-9C44-BF52644A9E47}">
      <dgm:prSet/>
      <dgm:spPr/>
      <dgm:t>
        <a:bodyPr/>
        <a:lstStyle/>
        <a:p>
          <a:r>
            <a:rPr lang="da-DK"/>
            <a:t>Mutation: betyder at det nye arvemateriale i form af DNA ikke altid er 100% identisk med det oprindelige. Dermed er de to celler ikke identiske efter celledeling. </a:t>
          </a:r>
          <a:endParaRPr lang="en-US"/>
        </a:p>
      </dgm:t>
    </dgm:pt>
    <dgm:pt modelId="{FC72622A-6C51-4AE1-B6CA-CCB17D0E9BAC}" type="parTrans" cxnId="{0DC9A1E0-1B5D-4A7E-BEAD-5C3E6B32EE46}">
      <dgm:prSet/>
      <dgm:spPr/>
      <dgm:t>
        <a:bodyPr/>
        <a:lstStyle/>
        <a:p>
          <a:endParaRPr lang="en-US"/>
        </a:p>
      </dgm:t>
    </dgm:pt>
    <dgm:pt modelId="{B51CC55D-DAF6-402A-BDF1-9E0481ED2778}" type="sibTrans" cxnId="{0DC9A1E0-1B5D-4A7E-BEAD-5C3E6B32EE46}">
      <dgm:prSet/>
      <dgm:spPr/>
      <dgm:t>
        <a:bodyPr/>
        <a:lstStyle/>
        <a:p>
          <a:endParaRPr lang="en-US"/>
        </a:p>
      </dgm:t>
    </dgm:pt>
    <dgm:pt modelId="{097E2C3E-4C59-435B-9115-20B96EE2E901}">
      <dgm:prSet/>
      <dgm:spPr/>
      <dgm:t>
        <a:bodyPr/>
        <a:lstStyle/>
        <a:p>
          <a:r>
            <a:rPr lang="da-DK"/>
            <a:t>En fejl i kopieringen kan derfor medføre små ændringer i DNA’et og føre til små ændringer i bakteriecellen. </a:t>
          </a:r>
          <a:endParaRPr lang="en-US"/>
        </a:p>
      </dgm:t>
    </dgm:pt>
    <dgm:pt modelId="{EF8734CD-F1DD-4477-B2CA-93A3D1D0220F}" type="parTrans" cxnId="{84A6E464-B39F-4A16-9296-F1624E75A117}">
      <dgm:prSet/>
      <dgm:spPr/>
      <dgm:t>
        <a:bodyPr/>
        <a:lstStyle/>
        <a:p>
          <a:endParaRPr lang="en-US"/>
        </a:p>
      </dgm:t>
    </dgm:pt>
    <dgm:pt modelId="{FFC214E3-4F9A-47BC-A34C-40D938593B6D}" type="sibTrans" cxnId="{84A6E464-B39F-4A16-9296-F1624E75A117}">
      <dgm:prSet/>
      <dgm:spPr/>
      <dgm:t>
        <a:bodyPr/>
        <a:lstStyle/>
        <a:p>
          <a:endParaRPr lang="en-US"/>
        </a:p>
      </dgm:t>
    </dgm:pt>
    <dgm:pt modelId="{DD95A0A9-1988-4D6C-B86B-A178FB6A6A9E}">
      <dgm:prSet/>
      <dgm:spPr/>
      <dgm:t>
        <a:bodyPr/>
        <a:lstStyle/>
        <a:p>
          <a:r>
            <a:rPr lang="da-DK"/>
            <a:t>Afhængig af fejlens størrelse betyder det større eller mindre ændringer for bakterien. </a:t>
          </a:r>
          <a:endParaRPr lang="en-US"/>
        </a:p>
      </dgm:t>
    </dgm:pt>
    <dgm:pt modelId="{1847A934-6C34-4297-BCD7-2A06C3E20CEB}" type="parTrans" cxnId="{FC48D3ED-CFCA-4336-ADD5-78A8B03B9B13}">
      <dgm:prSet/>
      <dgm:spPr/>
      <dgm:t>
        <a:bodyPr/>
        <a:lstStyle/>
        <a:p>
          <a:endParaRPr lang="en-US"/>
        </a:p>
      </dgm:t>
    </dgm:pt>
    <dgm:pt modelId="{F1DDF629-2A90-4769-82B2-4AA5C76EE435}" type="sibTrans" cxnId="{FC48D3ED-CFCA-4336-ADD5-78A8B03B9B13}">
      <dgm:prSet/>
      <dgm:spPr/>
      <dgm:t>
        <a:bodyPr/>
        <a:lstStyle/>
        <a:p>
          <a:endParaRPr lang="en-US"/>
        </a:p>
      </dgm:t>
    </dgm:pt>
    <dgm:pt modelId="{1A6EF1D4-B8CA-4428-89D9-A22B5FF951B8}">
      <dgm:prSet/>
      <dgm:spPr/>
      <dgm:t>
        <a:bodyPr/>
        <a:lstStyle/>
        <a:p>
          <a:r>
            <a:rPr lang="da-DK"/>
            <a:t>Fx kan en mutation ændre en smule på et transportprotein, som dermed ikke fragter antibiotika ind i bakterien og dermed opstår der resistens. </a:t>
          </a:r>
          <a:endParaRPr lang="en-US"/>
        </a:p>
      </dgm:t>
    </dgm:pt>
    <dgm:pt modelId="{FA02C039-8C00-40DE-A198-5FC0FF5D74B6}" type="parTrans" cxnId="{B243520F-3E53-430C-B359-0B2C8EDA39F3}">
      <dgm:prSet/>
      <dgm:spPr/>
      <dgm:t>
        <a:bodyPr/>
        <a:lstStyle/>
        <a:p>
          <a:endParaRPr lang="en-US"/>
        </a:p>
      </dgm:t>
    </dgm:pt>
    <dgm:pt modelId="{94E56298-C7B3-4F92-9951-955C508CDA89}" type="sibTrans" cxnId="{B243520F-3E53-430C-B359-0B2C8EDA39F3}">
      <dgm:prSet/>
      <dgm:spPr/>
      <dgm:t>
        <a:bodyPr/>
        <a:lstStyle/>
        <a:p>
          <a:endParaRPr lang="en-US"/>
        </a:p>
      </dgm:t>
    </dgm:pt>
    <dgm:pt modelId="{8FF51B78-465C-47D5-95DF-CE69E155A13D}" type="pres">
      <dgm:prSet presAssocID="{1E87FE23-1B6C-4ADE-9FCD-54A6236DEF0A}" presName="linear" presStyleCnt="0">
        <dgm:presLayoutVars>
          <dgm:animLvl val="lvl"/>
          <dgm:resizeHandles val="exact"/>
        </dgm:presLayoutVars>
      </dgm:prSet>
      <dgm:spPr/>
    </dgm:pt>
    <dgm:pt modelId="{5441E5D8-6E05-4CA4-B705-925165A22C27}" type="pres">
      <dgm:prSet presAssocID="{ED69101C-AF68-4955-86C7-A1C509CC7E91}" presName="parentText" presStyleLbl="node1" presStyleIdx="0" presStyleCnt="5">
        <dgm:presLayoutVars>
          <dgm:chMax val="0"/>
          <dgm:bulletEnabled val="1"/>
        </dgm:presLayoutVars>
      </dgm:prSet>
      <dgm:spPr/>
    </dgm:pt>
    <dgm:pt modelId="{BE04E4DE-01C2-4F29-94DA-3FD00B6B8DEB}" type="pres">
      <dgm:prSet presAssocID="{73C0F601-037C-4C11-BFBE-F41B2A2B24EB}" presName="spacer" presStyleCnt="0"/>
      <dgm:spPr/>
    </dgm:pt>
    <dgm:pt modelId="{6330D9DE-A400-4525-874C-F85B752175A7}" type="pres">
      <dgm:prSet presAssocID="{AD1413BB-B333-4D15-9C44-BF52644A9E47}" presName="parentText" presStyleLbl="node1" presStyleIdx="1" presStyleCnt="5">
        <dgm:presLayoutVars>
          <dgm:chMax val="0"/>
          <dgm:bulletEnabled val="1"/>
        </dgm:presLayoutVars>
      </dgm:prSet>
      <dgm:spPr/>
    </dgm:pt>
    <dgm:pt modelId="{B6586D76-04B2-43B3-A120-0AE2DC045B2A}" type="pres">
      <dgm:prSet presAssocID="{B51CC55D-DAF6-402A-BDF1-9E0481ED2778}" presName="spacer" presStyleCnt="0"/>
      <dgm:spPr/>
    </dgm:pt>
    <dgm:pt modelId="{1FE7AD52-9672-4221-9FCA-EB042C2144E4}" type="pres">
      <dgm:prSet presAssocID="{097E2C3E-4C59-435B-9115-20B96EE2E901}" presName="parentText" presStyleLbl="node1" presStyleIdx="2" presStyleCnt="5">
        <dgm:presLayoutVars>
          <dgm:chMax val="0"/>
          <dgm:bulletEnabled val="1"/>
        </dgm:presLayoutVars>
      </dgm:prSet>
      <dgm:spPr/>
    </dgm:pt>
    <dgm:pt modelId="{BDACE831-4C28-4A42-BE65-7DDDFE5B4EB8}" type="pres">
      <dgm:prSet presAssocID="{FFC214E3-4F9A-47BC-A34C-40D938593B6D}" presName="spacer" presStyleCnt="0"/>
      <dgm:spPr/>
    </dgm:pt>
    <dgm:pt modelId="{4E541DD4-D099-46FA-AF2B-3E48334B1926}" type="pres">
      <dgm:prSet presAssocID="{DD95A0A9-1988-4D6C-B86B-A178FB6A6A9E}" presName="parentText" presStyleLbl="node1" presStyleIdx="3" presStyleCnt="5">
        <dgm:presLayoutVars>
          <dgm:chMax val="0"/>
          <dgm:bulletEnabled val="1"/>
        </dgm:presLayoutVars>
      </dgm:prSet>
      <dgm:spPr/>
    </dgm:pt>
    <dgm:pt modelId="{7D2EBFA3-3952-47E5-B4D2-8C1C59F9977E}" type="pres">
      <dgm:prSet presAssocID="{F1DDF629-2A90-4769-82B2-4AA5C76EE435}" presName="spacer" presStyleCnt="0"/>
      <dgm:spPr/>
    </dgm:pt>
    <dgm:pt modelId="{7D6983E8-EEB5-4BBF-80A1-A0580EE21549}" type="pres">
      <dgm:prSet presAssocID="{1A6EF1D4-B8CA-4428-89D9-A22B5FF951B8}" presName="parentText" presStyleLbl="node1" presStyleIdx="4" presStyleCnt="5">
        <dgm:presLayoutVars>
          <dgm:chMax val="0"/>
          <dgm:bulletEnabled val="1"/>
        </dgm:presLayoutVars>
      </dgm:prSet>
      <dgm:spPr/>
    </dgm:pt>
  </dgm:ptLst>
  <dgm:cxnLst>
    <dgm:cxn modelId="{B243520F-3E53-430C-B359-0B2C8EDA39F3}" srcId="{1E87FE23-1B6C-4ADE-9FCD-54A6236DEF0A}" destId="{1A6EF1D4-B8CA-4428-89D9-A22B5FF951B8}" srcOrd="4" destOrd="0" parTransId="{FA02C039-8C00-40DE-A198-5FC0FF5D74B6}" sibTransId="{94E56298-C7B3-4F92-9951-955C508CDA89}"/>
    <dgm:cxn modelId="{E31C3360-617D-451F-B24F-64E1838DD741}" type="presOf" srcId="{1E87FE23-1B6C-4ADE-9FCD-54A6236DEF0A}" destId="{8FF51B78-465C-47D5-95DF-CE69E155A13D}" srcOrd="0" destOrd="0" presId="urn:microsoft.com/office/officeart/2005/8/layout/vList2"/>
    <dgm:cxn modelId="{84A6E464-B39F-4A16-9296-F1624E75A117}" srcId="{1E87FE23-1B6C-4ADE-9FCD-54A6236DEF0A}" destId="{097E2C3E-4C59-435B-9115-20B96EE2E901}" srcOrd="2" destOrd="0" parTransId="{EF8734CD-F1DD-4477-B2CA-93A3D1D0220F}" sibTransId="{FFC214E3-4F9A-47BC-A34C-40D938593B6D}"/>
    <dgm:cxn modelId="{6402B24D-567D-462B-8802-2F2681C6381F}" type="presOf" srcId="{097E2C3E-4C59-435B-9115-20B96EE2E901}" destId="{1FE7AD52-9672-4221-9FCA-EB042C2144E4}" srcOrd="0" destOrd="0" presId="urn:microsoft.com/office/officeart/2005/8/layout/vList2"/>
    <dgm:cxn modelId="{2DAF304E-08D4-4ACC-BC0A-C7DAD2A99D8B}" type="presOf" srcId="{DD95A0A9-1988-4D6C-B86B-A178FB6A6A9E}" destId="{4E541DD4-D099-46FA-AF2B-3E48334B1926}" srcOrd="0" destOrd="0" presId="urn:microsoft.com/office/officeart/2005/8/layout/vList2"/>
    <dgm:cxn modelId="{7D6DC77C-1D7A-4A58-9741-F72DDFE2F25D}" srcId="{1E87FE23-1B6C-4ADE-9FCD-54A6236DEF0A}" destId="{ED69101C-AF68-4955-86C7-A1C509CC7E91}" srcOrd="0" destOrd="0" parTransId="{EF76A6A4-194F-48E2-9969-552458191A98}" sibTransId="{73C0F601-037C-4C11-BFBE-F41B2A2B24EB}"/>
    <dgm:cxn modelId="{FCA61782-4FC3-4A10-A3BB-8A7689025A0C}" type="presOf" srcId="{ED69101C-AF68-4955-86C7-A1C509CC7E91}" destId="{5441E5D8-6E05-4CA4-B705-925165A22C27}" srcOrd="0" destOrd="0" presId="urn:microsoft.com/office/officeart/2005/8/layout/vList2"/>
    <dgm:cxn modelId="{23651FCB-0AF4-4A89-844A-095E8DF202D2}" type="presOf" srcId="{1A6EF1D4-B8CA-4428-89D9-A22B5FF951B8}" destId="{7D6983E8-EEB5-4BBF-80A1-A0580EE21549}" srcOrd="0" destOrd="0" presId="urn:microsoft.com/office/officeart/2005/8/layout/vList2"/>
    <dgm:cxn modelId="{F2BCD3D7-7CEE-4909-B26A-008E78BDE6BF}" type="presOf" srcId="{AD1413BB-B333-4D15-9C44-BF52644A9E47}" destId="{6330D9DE-A400-4525-874C-F85B752175A7}" srcOrd="0" destOrd="0" presId="urn:microsoft.com/office/officeart/2005/8/layout/vList2"/>
    <dgm:cxn modelId="{0DC9A1E0-1B5D-4A7E-BEAD-5C3E6B32EE46}" srcId="{1E87FE23-1B6C-4ADE-9FCD-54A6236DEF0A}" destId="{AD1413BB-B333-4D15-9C44-BF52644A9E47}" srcOrd="1" destOrd="0" parTransId="{FC72622A-6C51-4AE1-B6CA-CCB17D0E9BAC}" sibTransId="{B51CC55D-DAF6-402A-BDF1-9E0481ED2778}"/>
    <dgm:cxn modelId="{FC48D3ED-CFCA-4336-ADD5-78A8B03B9B13}" srcId="{1E87FE23-1B6C-4ADE-9FCD-54A6236DEF0A}" destId="{DD95A0A9-1988-4D6C-B86B-A178FB6A6A9E}" srcOrd="3" destOrd="0" parTransId="{1847A934-6C34-4297-BCD7-2A06C3E20CEB}" sibTransId="{F1DDF629-2A90-4769-82B2-4AA5C76EE435}"/>
    <dgm:cxn modelId="{0F6E34B7-FEE3-4755-91F3-D88A5117C3FD}" type="presParOf" srcId="{8FF51B78-465C-47D5-95DF-CE69E155A13D}" destId="{5441E5D8-6E05-4CA4-B705-925165A22C27}" srcOrd="0" destOrd="0" presId="urn:microsoft.com/office/officeart/2005/8/layout/vList2"/>
    <dgm:cxn modelId="{C3BC9F5A-9E81-4100-A627-91E540B107D4}" type="presParOf" srcId="{8FF51B78-465C-47D5-95DF-CE69E155A13D}" destId="{BE04E4DE-01C2-4F29-94DA-3FD00B6B8DEB}" srcOrd="1" destOrd="0" presId="urn:microsoft.com/office/officeart/2005/8/layout/vList2"/>
    <dgm:cxn modelId="{54E161F6-62DD-4E5C-9B8E-30F234242676}" type="presParOf" srcId="{8FF51B78-465C-47D5-95DF-CE69E155A13D}" destId="{6330D9DE-A400-4525-874C-F85B752175A7}" srcOrd="2" destOrd="0" presId="urn:microsoft.com/office/officeart/2005/8/layout/vList2"/>
    <dgm:cxn modelId="{7DE358D9-C140-4251-838E-508A71E78300}" type="presParOf" srcId="{8FF51B78-465C-47D5-95DF-CE69E155A13D}" destId="{B6586D76-04B2-43B3-A120-0AE2DC045B2A}" srcOrd="3" destOrd="0" presId="urn:microsoft.com/office/officeart/2005/8/layout/vList2"/>
    <dgm:cxn modelId="{0B9D81E0-93B4-4F48-AC8D-CA9712C63B04}" type="presParOf" srcId="{8FF51B78-465C-47D5-95DF-CE69E155A13D}" destId="{1FE7AD52-9672-4221-9FCA-EB042C2144E4}" srcOrd="4" destOrd="0" presId="urn:microsoft.com/office/officeart/2005/8/layout/vList2"/>
    <dgm:cxn modelId="{286CC2CA-7017-4DEF-A1C3-DC065798E592}" type="presParOf" srcId="{8FF51B78-465C-47D5-95DF-CE69E155A13D}" destId="{BDACE831-4C28-4A42-BE65-7DDDFE5B4EB8}" srcOrd="5" destOrd="0" presId="urn:microsoft.com/office/officeart/2005/8/layout/vList2"/>
    <dgm:cxn modelId="{2639A775-0F1F-4087-9467-CAD209A387F1}" type="presParOf" srcId="{8FF51B78-465C-47D5-95DF-CE69E155A13D}" destId="{4E541DD4-D099-46FA-AF2B-3E48334B1926}" srcOrd="6" destOrd="0" presId="urn:microsoft.com/office/officeart/2005/8/layout/vList2"/>
    <dgm:cxn modelId="{E7FA6BEC-64D0-4912-BACF-B921C33CA495}" type="presParOf" srcId="{8FF51B78-465C-47D5-95DF-CE69E155A13D}" destId="{7D2EBFA3-3952-47E5-B4D2-8C1C59F9977E}" srcOrd="7" destOrd="0" presId="urn:microsoft.com/office/officeart/2005/8/layout/vList2"/>
    <dgm:cxn modelId="{95DC2795-960B-4753-861B-E6E22D8A3B9C}" type="presParOf" srcId="{8FF51B78-465C-47D5-95DF-CE69E155A13D}" destId="{7D6983E8-EEB5-4BBF-80A1-A0580EE2154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EEB4087-EE4B-41E5-852B-AF41F0F74AAD}"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3DA1D89B-6A2C-4186-8703-E44164D5C99E}">
      <dgm:prSet/>
      <dgm:spPr/>
      <dgm:t>
        <a:bodyPr/>
        <a:lstStyle/>
        <a:p>
          <a:r>
            <a:rPr lang="da-DK"/>
            <a:t>Resistens kan også ske ved genoverførelse. </a:t>
          </a:r>
          <a:endParaRPr lang="en-US"/>
        </a:p>
      </dgm:t>
    </dgm:pt>
    <dgm:pt modelId="{341EB8C8-9F89-4F10-BAEA-C3E7BB89C4FB}" type="parTrans" cxnId="{5B38F6BA-D23A-4ACE-B1CA-53446E62D206}">
      <dgm:prSet/>
      <dgm:spPr/>
      <dgm:t>
        <a:bodyPr/>
        <a:lstStyle/>
        <a:p>
          <a:endParaRPr lang="en-US"/>
        </a:p>
      </dgm:t>
    </dgm:pt>
    <dgm:pt modelId="{88C0DC6E-FAD4-4A1B-A0CD-3BB0C43D486B}" type="sibTrans" cxnId="{5B38F6BA-D23A-4ACE-B1CA-53446E62D206}">
      <dgm:prSet/>
      <dgm:spPr/>
      <dgm:t>
        <a:bodyPr/>
        <a:lstStyle/>
        <a:p>
          <a:endParaRPr lang="en-US"/>
        </a:p>
      </dgm:t>
    </dgm:pt>
    <dgm:pt modelId="{1CD82E78-6C77-49B9-B070-3BE9049246FA}">
      <dgm:prSet/>
      <dgm:spPr/>
      <dgm:t>
        <a:bodyPr/>
        <a:lstStyle/>
        <a:p>
          <a:r>
            <a:rPr lang="da-DK"/>
            <a:t>Genoverførelse: en proces, hvor bakterier udveksler gener imellem hinanden (stykker af DNA). </a:t>
          </a:r>
          <a:endParaRPr lang="en-US"/>
        </a:p>
      </dgm:t>
    </dgm:pt>
    <dgm:pt modelId="{8584D790-D137-4832-964C-4D59B0052285}" type="parTrans" cxnId="{F4D171AF-9FD2-4B25-A4F7-334E23C8EDB2}">
      <dgm:prSet/>
      <dgm:spPr/>
      <dgm:t>
        <a:bodyPr/>
        <a:lstStyle/>
        <a:p>
          <a:endParaRPr lang="en-US"/>
        </a:p>
      </dgm:t>
    </dgm:pt>
    <dgm:pt modelId="{3C1B4B29-4707-4F61-A347-0814F89AB2B8}" type="sibTrans" cxnId="{F4D171AF-9FD2-4B25-A4F7-334E23C8EDB2}">
      <dgm:prSet/>
      <dgm:spPr/>
      <dgm:t>
        <a:bodyPr/>
        <a:lstStyle/>
        <a:p>
          <a:endParaRPr lang="en-US"/>
        </a:p>
      </dgm:t>
    </dgm:pt>
    <dgm:pt modelId="{88116E33-91B5-4C09-8BF2-4AB185FDC418}">
      <dgm:prSet/>
      <dgm:spPr/>
      <dgm:t>
        <a:bodyPr/>
        <a:lstStyle/>
        <a:p>
          <a:r>
            <a:rPr lang="da-DK"/>
            <a:t>Generne koder for ét eller flere proteiner, og dette kan igen have betydning for, hvordan bakterien ændrer sig. </a:t>
          </a:r>
          <a:endParaRPr lang="en-US"/>
        </a:p>
      </dgm:t>
    </dgm:pt>
    <dgm:pt modelId="{89643796-1852-4306-816E-CC24A8BA3925}" type="parTrans" cxnId="{8E40F16B-283B-4415-B2DE-E972ACBBAB93}">
      <dgm:prSet/>
      <dgm:spPr/>
      <dgm:t>
        <a:bodyPr/>
        <a:lstStyle/>
        <a:p>
          <a:endParaRPr lang="en-US"/>
        </a:p>
      </dgm:t>
    </dgm:pt>
    <dgm:pt modelId="{15757108-F335-40C8-9A10-B855EA4A0498}" type="sibTrans" cxnId="{8E40F16B-283B-4415-B2DE-E972ACBBAB93}">
      <dgm:prSet/>
      <dgm:spPr/>
      <dgm:t>
        <a:bodyPr/>
        <a:lstStyle/>
        <a:p>
          <a:endParaRPr lang="en-US"/>
        </a:p>
      </dgm:t>
    </dgm:pt>
    <dgm:pt modelId="{1F1D2056-4045-4C91-A6E9-72E918CBE778}" type="pres">
      <dgm:prSet presAssocID="{EEEB4087-EE4B-41E5-852B-AF41F0F74AAD}" presName="vert0" presStyleCnt="0">
        <dgm:presLayoutVars>
          <dgm:dir/>
          <dgm:animOne val="branch"/>
          <dgm:animLvl val="lvl"/>
        </dgm:presLayoutVars>
      </dgm:prSet>
      <dgm:spPr/>
    </dgm:pt>
    <dgm:pt modelId="{C9F7F436-0036-4167-B06E-A7F60B8F9CC6}" type="pres">
      <dgm:prSet presAssocID="{3DA1D89B-6A2C-4186-8703-E44164D5C99E}" presName="thickLine" presStyleLbl="alignNode1" presStyleIdx="0" presStyleCnt="3"/>
      <dgm:spPr/>
    </dgm:pt>
    <dgm:pt modelId="{F2FD1FF8-C5BC-4DCB-97C3-73F8B80D6082}" type="pres">
      <dgm:prSet presAssocID="{3DA1D89B-6A2C-4186-8703-E44164D5C99E}" presName="horz1" presStyleCnt="0"/>
      <dgm:spPr/>
    </dgm:pt>
    <dgm:pt modelId="{B527E96E-40E8-4D6F-8262-7AE12D281690}" type="pres">
      <dgm:prSet presAssocID="{3DA1D89B-6A2C-4186-8703-E44164D5C99E}" presName="tx1" presStyleLbl="revTx" presStyleIdx="0" presStyleCnt="3"/>
      <dgm:spPr/>
    </dgm:pt>
    <dgm:pt modelId="{DF61DE81-6435-48A2-9F43-40209887CAE9}" type="pres">
      <dgm:prSet presAssocID="{3DA1D89B-6A2C-4186-8703-E44164D5C99E}" presName="vert1" presStyleCnt="0"/>
      <dgm:spPr/>
    </dgm:pt>
    <dgm:pt modelId="{66988681-02C3-4B8A-8396-E19B59335229}" type="pres">
      <dgm:prSet presAssocID="{1CD82E78-6C77-49B9-B070-3BE9049246FA}" presName="thickLine" presStyleLbl="alignNode1" presStyleIdx="1" presStyleCnt="3"/>
      <dgm:spPr/>
    </dgm:pt>
    <dgm:pt modelId="{BC8BA909-9B33-4FCA-B98F-1521ACB2651D}" type="pres">
      <dgm:prSet presAssocID="{1CD82E78-6C77-49B9-B070-3BE9049246FA}" presName="horz1" presStyleCnt="0"/>
      <dgm:spPr/>
    </dgm:pt>
    <dgm:pt modelId="{F7459BE8-F663-474F-A1AE-BDC92675076E}" type="pres">
      <dgm:prSet presAssocID="{1CD82E78-6C77-49B9-B070-3BE9049246FA}" presName="tx1" presStyleLbl="revTx" presStyleIdx="1" presStyleCnt="3"/>
      <dgm:spPr/>
    </dgm:pt>
    <dgm:pt modelId="{D3AAD5EF-370A-41A3-B0A2-A97B047B75AA}" type="pres">
      <dgm:prSet presAssocID="{1CD82E78-6C77-49B9-B070-3BE9049246FA}" presName="vert1" presStyleCnt="0"/>
      <dgm:spPr/>
    </dgm:pt>
    <dgm:pt modelId="{197A5B24-3F22-4031-81D6-FFA352AECA3F}" type="pres">
      <dgm:prSet presAssocID="{88116E33-91B5-4C09-8BF2-4AB185FDC418}" presName="thickLine" presStyleLbl="alignNode1" presStyleIdx="2" presStyleCnt="3"/>
      <dgm:spPr/>
    </dgm:pt>
    <dgm:pt modelId="{4F65480A-B316-446C-9956-F722F1C76B0F}" type="pres">
      <dgm:prSet presAssocID="{88116E33-91B5-4C09-8BF2-4AB185FDC418}" presName="horz1" presStyleCnt="0"/>
      <dgm:spPr/>
    </dgm:pt>
    <dgm:pt modelId="{D41C9E3A-254B-47BA-B3EC-220E0429AF30}" type="pres">
      <dgm:prSet presAssocID="{88116E33-91B5-4C09-8BF2-4AB185FDC418}" presName="tx1" presStyleLbl="revTx" presStyleIdx="2" presStyleCnt="3"/>
      <dgm:spPr/>
    </dgm:pt>
    <dgm:pt modelId="{DBFBAEDF-8C78-43C2-B6CD-29E6FF624A5A}" type="pres">
      <dgm:prSet presAssocID="{88116E33-91B5-4C09-8BF2-4AB185FDC418}" presName="vert1" presStyleCnt="0"/>
      <dgm:spPr/>
    </dgm:pt>
  </dgm:ptLst>
  <dgm:cxnLst>
    <dgm:cxn modelId="{B3A9B831-6E2B-4531-984B-0A791417D50A}" type="presOf" srcId="{3DA1D89B-6A2C-4186-8703-E44164D5C99E}" destId="{B527E96E-40E8-4D6F-8262-7AE12D281690}" srcOrd="0" destOrd="0" presId="urn:microsoft.com/office/officeart/2008/layout/LinedList"/>
    <dgm:cxn modelId="{DC3D933C-B467-4E05-8505-FAB57DFE03C1}" type="presOf" srcId="{EEEB4087-EE4B-41E5-852B-AF41F0F74AAD}" destId="{1F1D2056-4045-4C91-A6E9-72E918CBE778}" srcOrd="0" destOrd="0" presId="urn:microsoft.com/office/officeart/2008/layout/LinedList"/>
    <dgm:cxn modelId="{8E40F16B-283B-4415-B2DE-E972ACBBAB93}" srcId="{EEEB4087-EE4B-41E5-852B-AF41F0F74AAD}" destId="{88116E33-91B5-4C09-8BF2-4AB185FDC418}" srcOrd="2" destOrd="0" parTransId="{89643796-1852-4306-816E-CC24A8BA3925}" sibTransId="{15757108-F335-40C8-9A10-B855EA4A0498}"/>
    <dgm:cxn modelId="{F4D171AF-9FD2-4B25-A4F7-334E23C8EDB2}" srcId="{EEEB4087-EE4B-41E5-852B-AF41F0F74AAD}" destId="{1CD82E78-6C77-49B9-B070-3BE9049246FA}" srcOrd="1" destOrd="0" parTransId="{8584D790-D137-4832-964C-4D59B0052285}" sibTransId="{3C1B4B29-4707-4F61-A347-0814F89AB2B8}"/>
    <dgm:cxn modelId="{1EAB84BA-3D52-4FA4-BF73-E9163BAA283F}" type="presOf" srcId="{88116E33-91B5-4C09-8BF2-4AB185FDC418}" destId="{D41C9E3A-254B-47BA-B3EC-220E0429AF30}" srcOrd="0" destOrd="0" presId="urn:microsoft.com/office/officeart/2008/layout/LinedList"/>
    <dgm:cxn modelId="{5B38F6BA-D23A-4ACE-B1CA-53446E62D206}" srcId="{EEEB4087-EE4B-41E5-852B-AF41F0F74AAD}" destId="{3DA1D89B-6A2C-4186-8703-E44164D5C99E}" srcOrd="0" destOrd="0" parTransId="{341EB8C8-9F89-4F10-BAEA-C3E7BB89C4FB}" sibTransId="{88C0DC6E-FAD4-4A1B-A0CD-3BB0C43D486B}"/>
    <dgm:cxn modelId="{F3C970D5-1D70-4C61-BB4B-3E7019A8609C}" type="presOf" srcId="{1CD82E78-6C77-49B9-B070-3BE9049246FA}" destId="{F7459BE8-F663-474F-A1AE-BDC92675076E}" srcOrd="0" destOrd="0" presId="urn:microsoft.com/office/officeart/2008/layout/LinedList"/>
    <dgm:cxn modelId="{DCDB7978-8A29-4DD3-8653-2124F9BAAC19}" type="presParOf" srcId="{1F1D2056-4045-4C91-A6E9-72E918CBE778}" destId="{C9F7F436-0036-4167-B06E-A7F60B8F9CC6}" srcOrd="0" destOrd="0" presId="urn:microsoft.com/office/officeart/2008/layout/LinedList"/>
    <dgm:cxn modelId="{EDB878D3-34B5-40C0-8FE6-900A3C9F63EE}" type="presParOf" srcId="{1F1D2056-4045-4C91-A6E9-72E918CBE778}" destId="{F2FD1FF8-C5BC-4DCB-97C3-73F8B80D6082}" srcOrd="1" destOrd="0" presId="urn:microsoft.com/office/officeart/2008/layout/LinedList"/>
    <dgm:cxn modelId="{92BAAEA6-94A3-4926-8576-1AFF5BBD6F44}" type="presParOf" srcId="{F2FD1FF8-C5BC-4DCB-97C3-73F8B80D6082}" destId="{B527E96E-40E8-4D6F-8262-7AE12D281690}" srcOrd="0" destOrd="0" presId="urn:microsoft.com/office/officeart/2008/layout/LinedList"/>
    <dgm:cxn modelId="{2530B095-D9C3-4F54-8E39-2F075B23D3FB}" type="presParOf" srcId="{F2FD1FF8-C5BC-4DCB-97C3-73F8B80D6082}" destId="{DF61DE81-6435-48A2-9F43-40209887CAE9}" srcOrd="1" destOrd="0" presId="urn:microsoft.com/office/officeart/2008/layout/LinedList"/>
    <dgm:cxn modelId="{173527DD-0070-4CA8-9AFA-85EC85E3312F}" type="presParOf" srcId="{1F1D2056-4045-4C91-A6E9-72E918CBE778}" destId="{66988681-02C3-4B8A-8396-E19B59335229}" srcOrd="2" destOrd="0" presId="urn:microsoft.com/office/officeart/2008/layout/LinedList"/>
    <dgm:cxn modelId="{E7F3233B-CF2C-4274-8B97-ACD36F00CEB3}" type="presParOf" srcId="{1F1D2056-4045-4C91-A6E9-72E918CBE778}" destId="{BC8BA909-9B33-4FCA-B98F-1521ACB2651D}" srcOrd="3" destOrd="0" presId="urn:microsoft.com/office/officeart/2008/layout/LinedList"/>
    <dgm:cxn modelId="{313D332B-5766-40E0-97C6-C7F9C203AE2D}" type="presParOf" srcId="{BC8BA909-9B33-4FCA-B98F-1521ACB2651D}" destId="{F7459BE8-F663-474F-A1AE-BDC92675076E}" srcOrd="0" destOrd="0" presId="urn:microsoft.com/office/officeart/2008/layout/LinedList"/>
    <dgm:cxn modelId="{258AF16A-F3AD-4E43-8C72-FCE797E72D7B}" type="presParOf" srcId="{BC8BA909-9B33-4FCA-B98F-1521ACB2651D}" destId="{D3AAD5EF-370A-41A3-B0A2-A97B047B75AA}" srcOrd="1" destOrd="0" presId="urn:microsoft.com/office/officeart/2008/layout/LinedList"/>
    <dgm:cxn modelId="{61B9DF4C-1371-474D-A1DD-7593BA363902}" type="presParOf" srcId="{1F1D2056-4045-4C91-A6E9-72E918CBE778}" destId="{197A5B24-3F22-4031-81D6-FFA352AECA3F}" srcOrd="4" destOrd="0" presId="urn:microsoft.com/office/officeart/2008/layout/LinedList"/>
    <dgm:cxn modelId="{305A238A-8373-47DB-B0B4-66A8911FE0EB}" type="presParOf" srcId="{1F1D2056-4045-4C91-A6E9-72E918CBE778}" destId="{4F65480A-B316-446C-9956-F722F1C76B0F}" srcOrd="5" destOrd="0" presId="urn:microsoft.com/office/officeart/2008/layout/LinedList"/>
    <dgm:cxn modelId="{B13B0A15-E823-498F-9F11-CD4EA6BDDEC9}" type="presParOf" srcId="{4F65480A-B316-446C-9956-F722F1C76B0F}" destId="{D41C9E3A-254B-47BA-B3EC-220E0429AF30}" srcOrd="0" destOrd="0" presId="urn:microsoft.com/office/officeart/2008/layout/LinedList"/>
    <dgm:cxn modelId="{A0BCE984-B142-4863-852C-6754CA4261AF}" type="presParOf" srcId="{4F65480A-B316-446C-9956-F722F1C76B0F}" destId="{DBFBAEDF-8C78-43C2-B6CD-29E6FF624A5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5DBA99-ED2B-4E8A-A667-7A32CEBC8759}">
      <dsp:nvSpPr>
        <dsp:cNvPr id="0" name=""/>
        <dsp:cNvSpPr/>
      </dsp:nvSpPr>
      <dsp:spPr>
        <a:xfrm>
          <a:off x="0" y="2124"/>
          <a:ext cx="1051560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E95543-A937-43F7-9E56-1EF9F9D69F20}">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da-DK" sz="2900" kern="1200"/>
            <a:t>Før i tiden døde mennesker af simple infektioner såsom diarre eller lungebetændelse (særligt når deres immunforsvar var svagt). </a:t>
          </a:r>
          <a:endParaRPr lang="en-US" sz="2900" kern="1200"/>
        </a:p>
      </dsp:txBody>
      <dsp:txXfrm>
        <a:off x="0" y="2124"/>
        <a:ext cx="10515600" cy="1449029"/>
      </dsp:txXfrm>
    </dsp:sp>
    <dsp:sp modelId="{3D67AECE-775D-4ACD-A9EC-07ED80B25F91}">
      <dsp:nvSpPr>
        <dsp:cNvPr id="0" name=""/>
        <dsp:cNvSpPr/>
      </dsp:nvSpPr>
      <dsp:spPr>
        <a:xfrm>
          <a:off x="0" y="1451154"/>
          <a:ext cx="10515600" cy="0"/>
        </a:xfrm>
        <a:prstGeom prst="line">
          <a:avLst/>
        </a:prstGeom>
        <a:solidFill>
          <a:schemeClr val="accent5">
            <a:hueOff val="-6076075"/>
            <a:satOff val="-413"/>
            <a:lumOff val="981"/>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F56C70-ACC1-47D0-9694-83919DC92CD0}">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da-DK" sz="2900" kern="1200"/>
            <a:t>Dette var fordi, at immunforsvaret ikke alene kunne bekæmpe skadelige bakterier mm. </a:t>
          </a:r>
          <a:endParaRPr lang="en-US" sz="2900" kern="1200"/>
        </a:p>
      </dsp:txBody>
      <dsp:txXfrm>
        <a:off x="0" y="1451154"/>
        <a:ext cx="10515600" cy="1449029"/>
      </dsp:txXfrm>
    </dsp:sp>
    <dsp:sp modelId="{27B7D8FF-B2DF-4844-888A-60DAF2E10C02}">
      <dsp:nvSpPr>
        <dsp:cNvPr id="0" name=""/>
        <dsp:cNvSpPr/>
      </dsp:nvSpPr>
      <dsp:spPr>
        <a:xfrm>
          <a:off x="0" y="2900183"/>
          <a:ext cx="10515600" cy="0"/>
        </a:xfrm>
        <a:prstGeom prst="line">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9B37EB-8A84-44B7-BD90-FD39838C0D43}">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da-DK" sz="2900" kern="1200"/>
            <a:t>Samtidig var hygiejnen meget ringe, og mange fik dermed simple bakterieinfektioner derfra, som resulterede i død. </a:t>
          </a:r>
          <a:endParaRPr lang="en-US" sz="2900" kern="1200"/>
        </a:p>
      </dsp:txBody>
      <dsp:txXfrm>
        <a:off x="0" y="2900183"/>
        <a:ext cx="10515600" cy="144902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D65432-E457-4C0F-87C9-31A4597C7F4E}">
      <dsp:nvSpPr>
        <dsp:cNvPr id="0" name=""/>
        <dsp:cNvSpPr/>
      </dsp:nvSpPr>
      <dsp:spPr>
        <a:xfrm>
          <a:off x="0" y="1808"/>
          <a:ext cx="105156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82D77D-8D25-4FF5-8314-CA0FCC57AA1F}">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D583E6-738F-4F4B-B653-D9B2C71083C0}">
      <dsp:nvSpPr>
        <dsp:cNvPr id="0" name=""/>
        <dsp:cNvSpPr/>
      </dsp:nvSpPr>
      <dsp:spPr>
        <a:xfrm>
          <a:off x="1058686" y="180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da-DK" sz="1700" kern="1200"/>
            <a:t>En multiresistent bakterie opstår, når man behandler en patient mod en infektion, som ikke længere kan slåes ned med brugen af én type antibiotika, men skal bruge flere. Dette kan fremme resistens. </a:t>
          </a:r>
          <a:endParaRPr lang="en-US" sz="1700" kern="1200"/>
        </a:p>
      </dsp:txBody>
      <dsp:txXfrm>
        <a:off x="1058686" y="1808"/>
        <a:ext cx="9456913" cy="916611"/>
      </dsp:txXfrm>
    </dsp:sp>
    <dsp:sp modelId="{77383146-D01D-4ED1-8FFE-14E0A0D8FDA6}">
      <dsp:nvSpPr>
        <dsp:cNvPr id="0" name=""/>
        <dsp:cNvSpPr/>
      </dsp:nvSpPr>
      <dsp:spPr>
        <a:xfrm>
          <a:off x="0" y="1147573"/>
          <a:ext cx="105156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EBABB4-9D13-4F04-AA39-2308585265AE}">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D8888A-E4BF-4A36-A31C-EA805DCD23C6}">
      <dsp:nvSpPr>
        <dsp:cNvPr id="0" name=""/>
        <dsp:cNvSpPr/>
      </dsp:nvSpPr>
      <dsp:spPr>
        <a:xfrm>
          <a:off x="1058686" y="114757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da-DK" sz="1700" kern="1200"/>
            <a:t>Multiresistens: betyder at en bakterie er resistent overfor 5 eller flere antibiotika på samme tid. </a:t>
          </a:r>
          <a:endParaRPr lang="en-US" sz="1700" kern="1200"/>
        </a:p>
      </dsp:txBody>
      <dsp:txXfrm>
        <a:off x="1058686" y="1147573"/>
        <a:ext cx="9456913" cy="916611"/>
      </dsp:txXfrm>
    </dsp:sp>
    <dsp:sp modelId="{C063742F-3C9E-49EE-A4A2-08198CC5664B}">
      <dsp:nvSpPr>
        <dsp:cNvPr id="0" name=""/>
        <dsp:cNvSpPr/>
      </dsp:nvSpPr>
      <dsp:spPr>
        <a:xfrm>
          <a:off x="0" y="2293338"/>
          <a:ext cx="105156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A08253-76D7-489F-AA22-2ED669EC80B3}">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4E3015F-C9EA-47E0-ABFE-AA7C3EE00234}">
      <dsp:nvSpPr>
        <dsp:cNvPr id="0" name=""/>
        <dsp:cNvSpPr/>
      </dsp:nvSpPr>
      <dsp:spPr>
        <a:xfrm>
          <a:off x="1058686" y="229333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da-DK" sz="1700" kern="1200"/>
            <a:t>Et eksempel på sådan en multiresistent bakterie er MRSA-bakterien, som er skyld i bylder, sårinfektioner og blodforgiftning. </a:t>
          </a:r>
          <a:endParaRPr lang="en-US" sz="1700" kern="1200"/>
        </a:p>
      </dsp:txBody>
      <dsp:txXfrm>
        <a:off x="1058686" y="2293338"/>
        <a:ext cx="9456913" cy="916611"/>
      </dsp:txXfrm>
    </dsp:sp>
    <dsp:sp modelId="{CD05AD40-675F-4406-9438-E62C7A226BA9}">
      <dsp:nvSpPr>
        <dsp:cNvPr id="0" name=""/>
        <dsp:cNvSpPr/>
      </dsp:nvSpPr>
      <dsp:spPr>
        <a:xfrm>
          <a:off x="0" y="3439103"/>
          <a:ext cx="105156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9C3CF4-A88F-4CC9-A235-5D24658ADD56}">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05D5497-77A8-4F96-8B5C-D27C07B705A1}">
      <dsp:nvSpPr>
        <dsp:cNvPr id="0" name=""/>
        <dsp:cNvSpPr/>
      </dsp:nvSpPr>
      <dsp:spPr>
        <a:xfrm>
          <a:off x="1058686" y="343910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da-DK" sz="1700" kern="1200"/>
            <a:t>Hvad betyder det for et samfund, hvis vi får for mange multiresistente bakterier? Snak med hinanden kort. </a:t>
          </a:r>
          <a:endParaRPr lang="en-US" sz="1700" kern="1200"/>
        </a:p>
      </dsp:txBody>
      <dsp:txXfrm>
        <a:off x="1058686" y="3439103"/>
        <a:ext cx="9456913" cy="9166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954BC-D53A-4478-8D36-9CE82A3453A4}">
      <dsp:nvSpPr>
        <dsp:cNvPr id="0" name=""/>
        <dsp:cNvSpPr/>
      </dsp:nvSpPr>
      <dsp:spPr>
        <a:xfrm>
          <a:off x="0" y="64989"/>
          <a:ext cx="10515600" cy="103428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kern="1200"/>
            <a:t>I 1928 opdagede lægen Alexander Fleming det første antibiotikum ved et tilfælde. </a:t>
          </a:r>
          <a:endParaRPr lang="en-US" sz="2600" kern="1200"/>
        </a:p>
      </dsp:txBody>
      <dsp:txXfrm>
        <a:off x="50489" y="115478"/>
        <a:ext cx="10414622" cy="933302"/>
      </dsp:txXfrm>
    </dsp:sp>
    <dsp:sp modelId="{100CD02A-B424-472B-B14A-0A349055993B}">
      <dsp:nvSpPr>
        <dsp:cNvPr id="0" name=""/>
        <dsp:cNvSpPr/>
      </dsp:nvSpPr>
      <dsp:spPr>
        <a:xfrm>
          <a:off x="0" y="1099269"/>
          <a:ext cx="10515600" cy="2152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da-DK" sz="2000" kern="1200"/>
            <a:t>Han forsøgte at dyrke og gro bakterier i en petriskål og i den forbindelse havde han ladet låget på petriskålen være åbent. (Husk på jeres kimfaldsforsøg – hvad sker der med petriskålen?) </a:t>
          </a:r>
          <a:endParaRPr lang="en-US" sz="2000" kern="1200"/>
        </a:p>
        <a:p>
          <a:pPr marL="228600" lvl="1" indent="-228600" algn="l" defTabSz="889000">
            <a:lnSpc>
              <a:spcPct val="90000"/>
            </a:lnSpc>
            <a:spcBef>
              <a:spcPct val="0"/>
            </a:spcBef>
            <a:spcAft>
              <a:spcPct val="20000"/>
            </a:spcAft>
            <a:buChar char="•"/>
          </a:pPr>
          <a:r>
            <a:rPr lang="da-DK" sz="2000" kern="1200"/>
            <a:t>Petriskålen blev forurenet med en svamp, og i stedet for at smide skålen ud opdagede Fleming , at svampen slog hans bakterier ihjel. </a:t>
          </a:r>
          <a:endParaRPr lang="en-US" sz="2000" kern="1200"/>
        </a:p>
        <a:p>
          <a:pPr marL="228600" lvl="1" indent="-228600" algn="l" defTabSz="889000">
            <a:lnSpc>
              <a:spcPct val="90000"/>
            </a:lnSpc>
            <a:spcBef>
              <a:spcPct val="0"/>
            </a:spcBef>
            <a:spcAft>
              <a:spcPct val="20000"/>
            </a:spcAft>
            <a:buChar char="•"/>
          </a:pPr>
          <a:r>
            <a:rPr lang="da-DK" sz="2000" kern="1200"/>
            <a:t>Dermed opdagede man svampen </a:t>
          </a:r>
          <a:r>
            <a:rPr lang="da-DK" sz="2000" i="1" kern="1200"/>
            <a:t>Penicillium </a:t>
          </a:r>
          <a:r>
            <a:rPr lang="da-DK" sz="2000" kern="1200"/>
            <a:t>, som udskiller det bakteriedræbende stof, penicillin. </a:t>
          </a:r>
          <a:endParaRPr lang="en-US" sz="2000" kern="1200"/>
        </a:p>
      </dsp:txBody>
      <dsp:txXfrm>
        <a:off x="0" y="1099269"/>
        <a:ext cx="10515600" cy="2152800"/>
      </dsp:txXfrm>
    </dsp:sp>
    <dsp:sp modelId="{7A01985B-BA15-4CBC-8E7E-B46BE5F849BE}">
      <dsp:nvSpPr>
        <dsp:cNvPr id="0" name=""/>
        <dsp:cNvSpPr/>
      </dsp:nvSpPr>
      <dsp:spPr>
        <a:xfrm>
          <a:off x="0" y="3252069"/>
          <a:ext cx="10515600" cy="103428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kern="1200"/>
            <a:t>I dag kender man penicillin som antibiotikum, og opdagelsen i 1928 var banebrydende for lægevidenskaben.</a:t>
          </a:r>
          <a:endParaRPr lang="en-US" sz="2600" kern="1200"/>
        </a:p>
      </dsp:txBody>
      <dsp:txXfrm>
        <a:off x="50489" y="3302558"/>
        <a:ext cx="10414622" cy="9333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27903-D36B-4DC9-A8BB-7707094AB976}">
      <dsp:nvSpPr>
        <dsp:cNvPr id="0" name=""/>
        <dsp:cNvSpPr/>
      </dsp:nvSpPr>
      <dsp:spPr>
        <a:xfrm>
          <a:off x="0" y="66382"/>
          <a:ext cx="10515600" cy="1174753"/>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da-DK" sz="2100" kern="1200"/>
            <a:t>Antibiotika er den samlede betegnelse for stoffer, som enten kan dræbe eller hæmme mikroorganismer. </a:t>
          </a:r>
          <a:endParaRPr lang="en-US" sz="2100" kern="1200"/>
        </a:p>
      </dsp:txBody>
      <dsp:txXfrm>
        <a:off x="57347" y="123729"/>
        <a:ext cx="10400906" cy="1060059"/>
      </dsp:txXfrm>
    </dsp:sp>
    <dsp:sp modelId="{6A78EB6B-F224-4FF1-88A6-12C69E11E74A}">
      <dsp:nvSpPr>
        <dsp:cNvPr id="0" name=""/>
        <dsp:cNvSpPr/>
      </dsp:nvSpPr>
      <dsp:spPr>
        <a:xfrm>
          <a:off x="0" y="1241135"/>
          <a:ext cx="10515600"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da-DK" sz="1600" kern="1200"/>
            <a:t>Både svampe, bakterier, parasitter mm. </a:t>
          </a:r>
          <a:endParaRPr lang="en-US" sz="1600" kern="1200"/>
        </a:p>
      </dsp:txBody>
      <dsp:txXfrm>
        <a:off x="0" y="1241135"/>
        <a:ext cx="10515600" cy="347760"/>
      </dsp:txXfrm>
    </dsp:sp>
    <dsp:sp modelId="{80666345-B0D6-4662-A197-4517BA44E98E}">
      <dsp:nvSpPr>
        <dsp:cNvPr id="0" name=""/>
        <dsp:cNvSpPr/>
      </dsp:nvSpPr>
      <dsp:spPr>
        <a:xfrm>
          <a:off x="0" y="1588895"/>
          <a:ext cx="10515600" cy="1174753"/>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da-DK" sz="2100" kern="1200"/>
            <a:t>Antibiotika bruges i ”almindelig” tale i dag om stoffer, der er specielt rettet mod infektioner forårsaget af bakterier. </a:t>
          </a:r>
          <a:endParaRPr lang="en-US" sz="2100" kern="1200"/>
        </a:p>
      </dsp:txBody>
      <dsp:txXfrm>
        <a:off x="57347" y="1646242"/>
        <a:ext cx="10400906" cy="1060059"/>
      </dsp:txXfrm>
    </dsp:sp>
    <dsp:sp modelId="{4564C67F-4336-4B15-9618-D7037BE3AC92}">
      <dsp:nvSpPr>
        <dsp:cNvPr id="0" name=""/>
        <dsp:cNvSpPr/>
      </dsp:nvSpPr>
      <dsp:spPr>
        <a:xfrm>
          <a:off x="0" y="2763648"/>
          <a:ext cx="10515600"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da-DK" sz="1600" kern="1200"/>
            <a:t>Fagudtrykket for dette er antibakterielle stoffer. </a:t>
          </a:r>
          <a:endParaRPr lang="en-US" sz="1600" kern="1200"/>
        </a:p>
      </dsp:txBody>
      <dsp:txXfrm>
        <a:off x="0" y="2763648"/>
        <a:ext cx="10515600" cy="347760"/>
      </dsp:txXfrm>
    </dsp:sp>
    <dsp:sp modelId="{826ECB56-F3B3-4415-9FE8-7DEAAD2F8380}">
      <dsp:nvSpPr>
        <dsp:cNvPr id="0" name=""/>
        <dsp:cNvSpPr/>
      </dsp:nvSpPr>
      <dsp:spPr>
        <a:xfrm>
          <a:off x="0" y="3111408"/>
          <a:ext cx="10515600" cy="1174753"/>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da-DK" sz="2100" kern="1200"/>
            <a:t>Der findes i dag mange forskellige typer af antibiotika udover penicillin, men bakterierne udvikler sig også, og dermed bliver de mere og mere modstandsdygtige overfor antibiotika. </a:t>
          </a:r>
          <a:endParaRPr lang="en-US" sz="2100" kern="1200"/>
        </a:p>
      </dsp:txBody>
      <dsp:txXfrm>
        <a:off x="57347" y="3168755"/>
        <a:ext cx="10400906" cy="10600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155DF5-04DA-49D5-92D4-83636789D549}">
      <dsp:nvSpPr>
        <dsp:cNvPr id="0" name=""/>
        <dsp:cNvSpPr/>
      </dsp:nvSpPr>
      <dsp:spPr>
        <a:xfrm>
          <a:off x="0" y="22157"/>
          <a:ext cx="10515600" cy="128663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a-DK" sz="2300" kern="1200"/>
            <a:t>Antibiotika bliver i dag fremstillet af medicinalvirksomheder, men det kan faktisk også findes i naturen. </a:t>
          </a:r>
          <a:endParaRPr lang="en-US" sz="2300" kern="1200"/>
        </a:p>
      </dsp:txBody>
      <dsp:txXfrm>
        <a:off x="62808" y="84965"/>
        <a:ext cx="10389984" cy="1161018"/>
      </dsp:txXfrm>
    </dsp:sp>
    <dsp:sp modelId="{7E69256F-DCE8-49BB-850D-F809DF7E1DCC}">
      <dsp:nvSpPr>
        <dsp:cNvPr id="0" name=""/>
        <dsp:cNvSpPr/>
      </dsp:nvSpPr>
      <dsp:spPr>
        <a:xfrm>
          <a:off x="0" y="1375031"/>
          <a:ext cx="10515600" cy="128663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a-DK" sz="2300" kern="1200"/>
            <a:t>Særligt bakterier og svampe er nogle af de mikroorganismer, der selv producerer og udskiller antibiotika for at slå andre og konkurrerende organismer ihjel. </a:t>
          </a:r>
          <a:endParaRPr lang="en-US" sz="2300" kern="1200"/>
        </a:p>
      </dsp:txBody>
      <dsp:txXfrm>
        <a:off x="62808" y="1437839"/>
        <a:ext cx="10389984" cy="1161018"/>
      </dsp:txXfrm>
    </dsp:sp>
    <dsp:sp modelId="{3A64FAD4-AFAB-43E0-AAF8-E15A8652EE26}">
      <dsp:nvSpPr>
        <dsp:cNvPr id="0" name=""/>
        <dsp:cNvSpPr/>
      </dsp:nvSpPr>
      <dsp:spPr>
        <a:xfrm>
          <a:off x="0" y="2661666"/>
          <a:ext cx="1051560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da-DK" sz="1800" kern="1200"/>
            <a:t>Det handler nemlig om kampen for mulig næring og for plads til formering. </a:t>
          </a:r>
          <a:endParaRPr lang="en-US" sz="1800" kern="1200"/>
        </a:p>
      </dsp:txBody>
      <dsp:txXfrm>
        <a:off x="0" y="2661666"/>
        <a:ext cx="10515600" cy="380880"/>
      </dsp:txXfrm>
    </dsp:sp>
    <dsp:sp modelId="{76EC06FF-430B-4AB0-8367-E035E8C663AB}">
      <dsp:nvSpPr>
        <dsp:cNvPr id="0" name=""/>
        <dsp:cNvSpPr/>
      </dsp:nvSpPr>
      <dsp:spPr>
        <a:xfrm>
          <a:off x="0" y="3042546"/>
          <a:ext cx="10515600" cy="128663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da-DK" sz="2300" kern="1200"/>
            <a:t>Når de antibiotikaproducerende bakterier har slået de andre orhanismer ihjel, så har de større mulighed for at formere sig og skal ikke dele næringskilder mm. Med andre organismer. </a:t>
          </a:r>
          <a:endParaRPr lang="en-US" sz="2300" kern="1200"/>
        </a:p>
      </dsp:txBody>
      <dsp:txXfrm>
        <a:off x="62808" y="3105354"/>
        <a:ext cx="10389984" cy="11610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3E3B35-DF93-4A1E-9F4D-144FAFB456C7}">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A2671D-5337-446E-B5D2-899B2F81344C}">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da-DK" sz="2100" kern="1200"/>
            <a:t>Mennesker bruger antibiotika i vores kamp mod særligt sygdomsfremkaldende bakterier. </a:t>
          </a:r>
          <a:endParaRPr lang="en-US" sz="2100" kern="1200"/>
        </a:p>
      </dsp:txBody>
      <dsp:txXfrm>
        <a:off x="0" y="0"/>
        <a:ext cx="10515600" cy="1087834"/>
      </dsp:txXfrm>
    </dsp:sp>
    <dsp:sp modelId="{9F741C9B-1225-4CB3-9936-278ACCCA4577}">
      <dsp:nvSpPr>
        <dsp:cNvPr id="0" name=""/>
        <dsp:cNvSpPr/>
      </dsp:nvSpPr>
      <dsp:spPr>
        <a:xfrm>
          <a:off x="0" y="108783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209BC7-28B3-40DD-B5C3-4740AE99C3DD}">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da-DK" sz="2100" kern="1200"/>
            <a:t>Fordelen ved at bruge antibiotika til behandling af bakterieinfektioner hos dyr og mennesker er, at de fleste antibiotika ikke er giftige for kroppens celler, men kun bakterierne. </a:t>
          </a:r>
          <a:endParaRPr lang="en-US" sz="2100" kern="1200"/>
        </a:p>
      </dsp:txBody>
      <dsp:txXfrm>
        <a:off x="0" y="1087834"/>
        <a:ext cx="10515600" cy="1087834"/>
      </dsp:txXfrm>
    </dsp:sp>
    <dsp:sp modelId="{C4C7B65A-E4B8-4FF0-B0F3-5D323790C0A2}">
      <dsp:nvSpPr>
        <dsp:cNvPr id="0" name=""/>
        <dsp:cNvSpPr/>
      </dsp:nvSpPr>
      <dsp:spPr>
        <a:xfrm>
          <a:off x="0" y="217566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442FE4-9E76-4D33-901F-2794CA310E1A}">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da-DK" sz="2100" kern="1200"/>
            <a:t>Dette er særligt grundet den fundamentale forskel i opbygning hos en eukaryot vs. En prokaryot (fx har eukaryoter ikke en bakteries cellevæg). </a:t>
          </a:r>
          <a:endParaRPr lang="en-US" sz="2100" kern="1200"/>
        </a:p>
      </dsp:txBody>
      <dsp:txXfrm>
        <a:off x="0" y="2175669"/>
        <a:ext cx="10515600" cy="1087834"/>
      </dsp:txXfrm>
    </dsp:sp>
    <dsp:sp modelId="{2F9C0BFF-9936-4F67-87E3-8D4B8AE11DF5}">
      <dsp:nvSpPr>
        <dsp:cNvPr id="0" name=""/>
        <dsp:cNvSpPr/>
      </dsp:nvSpPr>
      <dsp:spPr>
        <a:xfrm>
          <a:off x="0" y="326350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F23E7E-8F65-4EB0-82D1-565FC71AD8B0}">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da-DK" sz="2100" kern="1200"/>
            <a:t>Vira har ingen angrebspunkter for antibiotika, og derfor kan man IKKE behandle virus med antibiotika. </a:t>
          </a:r>
          <a:endParaRPr lang="en-US" sz="2100" kern="1200"/>
        </a:p>
      </dsp:txBody>
      <dsp:txXfrm>
        <a:off x="0" y="3263503"/>
        <a:ext cx="10515600" cy="10878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2C8B6-A59B-4504-8535-0D6183A554F3}">
      <dsp:nvSpPr>
        <dsp:cNvPr id="0" name=""/>
        <dsp:cNvSpPr/>
      </dsp:nvSpPr>
      <dsp:spPr>
        <a:xfrm>
          <a:off x="0" y="30915"/>
          <a:ext cx="10515600" cy="1113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kern="1200"/>
            <a:t>Her hæmmes livsvigtige processer i bakterien såsom vækst eller celledeling. </a:t>
          </a:r>
          <a:endParaRPr lang="en-US" sz="2800" kern="1200"/>
        </a:p>
      </dsp:txBody>
      <dsp:txXfrm>
        <a:off x="54373" y="85288"/>
        <a:ext cx="10406854" cy="1005094"/>
      </dsp:txXfrm>
    </dsp:sp>
    <dsp:sp modelId="{96F532A4-F7DF-4F33-8209-ED4E187CA511}">
      <dsp:nvSpPr>
        <dsp:cNvPr id="0" name=""/>
        <dsp:cNvSpPr/>
      </dsp:nvSpPr>
      <dsp:spPr>
        <a:xfrm>
          <a:off x="0" y="1225395"/>
          <a:ext cx="10515600" cy="1113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kern="1200"/>
            <a:t>De kan fx påvirke følgende processer og elementer i en bakterie: </a:t>
          </a:r>
          <a:endParaRPr lang="en-US" sz="2800" kern="1200"/>
        </a:p>
      </dsp:txBody>
      <dsp:txXfrm>
        <a:off x="54373" y="1279768"/>
        <a:ext cx="10406854" cy="1005094"/>
      </dsp:txXfrm>
    </dsp:sp>
    <dsp:sp modelId="{67DACEE1-CB3E-48DB-B5A4-1FECB399D2E2}">
      <dsp:nvSpPr>
        <dsp:cNvPr id="0" name=""/>
        <dsp:cNvSpPr/>
      </dsp:nvSpPr>
      <dsp:spPr>
        <a:xfrm>
          <a:off x="0" y="2339235"/>
          <a:ext cx="10515600" cy="7679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da-DK" sz="2200" kern="1200"/>
            <a:t>Bakteriens dannelse af vigtige proteiner. </a:t>
          </a:r>
          <a:endParaRPr lang="en-US" sz="2200" kern="1200"/>
        </a:p>
        <a:p>
          <a:pPr marL="228600" lvl="1" indent="-228600" algn="l" defTabSz="977900">
            <a:lnSpc>
              <a:spcPct val="90000"/>
            </a:lnSpc>
            <a:spcBef>
              <a:spcPct val="0"/>
            </a:spcBef>
            <a:spcAft>
              <a:spcPct val="20000"/>
            </a:spcAft>
            <a:buChar char="•"/>
          </a:pPr>
          <a:r>
            <a:rPr lang="da-DK" sz="2200" kern="1200"/>
            <a:t>Forhindre bakterien i at kopiere sit DNA. </a:t>
          </a:r>
          <a:endParaRPr lang="en-US" sz="2200" kern="1200"/>
        </a:p>
      </dsp:txBody>
      <dsp:txXfrm>
        <a:off x="0" y="2339235"/>
        <a:ext cx="10515600" cy="767970"/>
      </dsp:txXfrm>
    </dsp:sp>
    <dsp:sp modelId="{B3FE424A-9DA2-4902-93A2-6561FB36C17B}">
      <dsp:nvSpPr>
        <dsp:cNvPr id="0" name=""/>
        <dsp:cNvSpPr/>
      </dsp:nvSpPr>
      <dsp:spPr>
        <a:xfrm>
          <a:off x="0" y="3107205"/>
          <a:ext cx="10515600" cy="1113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da-DK" sz="2800" kern="1200"/>
            <a:t>Hvad sker der, hvis en organisme ikke kan danne proteiner eller kopiere sit DNA? </a:t>
          </a:r>
          <a:endParaRPr lang="en-US" sz="2800" kern="1200"/>
        </a:p>
      </dsp:txBody>
      <dsp:txXfrm>
        <a:off x="54373" y="3161578"/>
        <a:ext cx="10406854" cy="10050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87FAF-0060-43DB-B3B2-F9EAF1DF5113}">
      <dsp:nvSpPr>
        <dsp:cNvPr id="0" name=""/>
        <dsp:cNvSpPr/>
      </dsp:nvSpPr>
      <dsp:spPr>
        <a:xfrm>
          <a:off x="3286" y="608635"/>
          <a:ext cx="3203971" cy="1235689"/>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da-DK" sz="1900" kern="1200"/>
            <a:t>Smalspektrede antibiotika: </a:t>
          </a:r>
          <a:endParaRPr lang="en-US" sz="1900" kern="1200"/>
        </a:p>
      </dsp:txBody>
      <dsp:txXfrm>
        <a:off x="3286" y="608635"/>
        <a:ext cx="3203971" cy="1235689"/>
      </dsp:txXfrm>
    </dsp:sp>
    <dsp:sp modelId="{0498E38C-A779-4DBE-8C9D-65DB68659555}">
      <dsp:nvSpPr>
        <dsp:cNvPr id="0" name=""/>
        <dsp:cNvSpPr/>
      </dsp:nvSpPr>
      <dsp:spPr>
        <a:xfrm>
          <a:off x="3286" y="1844325"/>
          <a:ext cx="3203971" cy="189958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da-DK" sz="1900" kern="1200"/>
            <a:t>Er meget specifikt. </a:t>
          </a:r>
          <a:endParaRPr lang="en-US" sz="1900" kern="1200"/>
        </a:p>
        <a:p>
          <a:pPr marL="171450" lvl="1" indent="-171450" algn="l" defTabSz="844550">
            <a:lnSpc>
              <a:spcPct val="90000"/>
            </a:lnSpc>
            <a:spcBef>
              <a:spcPct val="0"/>
            </a:spcBef>
            <a:spcAft>
              <a:spcPct val="15000"/>
            </a:spcAft>
            <a:buChar char="•"/>
          </a:pPr>
          <a:r>
            <a:rPr lang="da-DK" sz="1900" kern="1200"/>
            <a:t>Betyder at de kun hæmmer eller dræber én eller meget få typer af bakterier. </a:t>
          </a:r>
          <a:endParaRPr lang="en-US" sz="1900" kern="1200"/>
        </a:p>
      </dsp:txBody>
      <dsp:txXfrm>
        <a:off x="3286" y="1844325"/>
        <a:ext cx="3203971" cy="1899582"/>
      </dsp:txXfrm>
    </dsp:sp>
    <dsp:sp modelId="{8C304418-6748-4C0C-939F-9BF874987D0B}">
      <dsp:nvSpPr>
        <dsp:cNvPr id="0" name=""/>
        <dsp:cNvSpPr/>
      </dsp:nvSpPr>
      <dsp:spPr>
        <a:xfrm>
          <a:off x="3655814" y="608635"/>
          <a:ext cx="3203971" cy="1235689"/>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da-DK" sz="1900" kern="1200"/>
            <a:t>Bredsprektrede antibiotika: </a:t>
          </a:r>
          <a:endParaRPr lang="en-US" sz="1900" kern="1200"/>
        </a:p>
      </dsp:txBody>
      <dsp:txXfrm>
        <a:off x="3655814" y="608635"/>
        <a:ext cx="3203971" cy="1235689"/>
      </dsp:txXfrm>
    </dsp:sp>
    <dsp:sp modelId="{93D9C0AE-6180-4742-8B73-D748E7DA8D93}">
      <dsp:nvSpPr>
        <dsp:cNvPr id="0" name=""/>
        <dsp:cNvSpPr/>
      </dsp:nvSpPr>
      <dsp:spPr>
        <a:xfrm>
          <a:off x="3655814" y="1844325"/>
          <a:ext cx="3203971" cy="189958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da-DK" sz="1900" kern="1200"/>
            <a:t>Slår mange forskellige bakterier ihjel på én gang. </a:t>
          </a:r>
          <a:endParaRPr lang="en-US" sz="1900" kern="1200"/>
        </a:p>
        <a:p>
          <a:pPr marL="171450" lvl="1" indent="-171450" algn="l" defTabSz="844550">
            <a:lnSpc>
              <a:spcPct val="90000"/>
            </a:lnSpc>
            <a:spcBef>
              <a:spcPct val="0"/>
            </a:spcBef>
            <a:spcAft>
              <a:spcPct val="15000"/>
            </a:spcAft>
            <a:buChar char="•"/>
          </a:pPr>
          <a:r>
            <a:rPr lang="da-DK" sz="1900" kern="1200"/>
            <a:t>Dette kan være en fordel, hvis man fx ikke kender bakterien der er skyld i infektionen. </a:t>
          </a:r>
          <a:endParaRPr lang="en-US" sz="1900" kern="1200"/>
        </a:p>
      </dsp:txBody>
      <dsp:txXfrm>
        <a:off x="3655814" y="1844325"/>
        <a:ext cx="3203971" cy="1899582"/>
      </dsp:txXfrm>
    </dsp:sp>
    <dsp:sp modelId="{2BF986C1-CC00-4283-9412-53AA5AF87F82}">
      <dsp:nvSpPr>
        <dsp:cNvPr id="0" name=""/>
        <dsp:cNvSpPr/>
      </dsp:nvSpPr>
      <dsp:spPr>
        <a:xfrm>
          <a:off x="7308342" y="608635"/>
          <a:ext cx="3203971" cy="1235689"/>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da-DK" sz="1900" kern="1200"/>
            <a:t>Diskutér med dem du sidder ved siden af, hvilke fordele og ulemper disse to typer af antibiotika kan have. </a:t>
          </a:r>
          <a:endParaRPr lang="en-US" sz="1900" kern="1200"/>
        </a:p>
      </dsp:txBody>
      <dsp:txXfrm>
        <a:off x="7308342" y="608635"/>
        <a:ext cx="3203971" cy="1235689"/>
      </dsp:txXfrm>
    </dsp:sp>
    <dsp:sp modelId="{8B7D6808-01F9-4008-8BB1-4D974AA8B112}">
      <dsp:nvSpPr>
        <dsp:cNvPr id="0" name=""/>
        <dsp:cNvSpPr/>
      </dsp:nvSpPr>
      <dsp:spPr>
        <a:xfrm>
          <a:off x="7308342" y="1844325"/>
          <a:ext cx="3203971" cy="189958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41E5D8-6E05-4CA4-B705-925165A22C27}">
      <dsp:nvSpPr>
        <dsp:cNvPr id="0" name=""/>
        <dsp:cNvSpPr/>
      </dsp:nvSpPr>
      <dsp:spPr>
        <a:xfrm>
          <a:off x="0" y="64759"/>
          <a:ext cx="10515600" cy="798525"/>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da-DK" sz="2000" kern="1200"/>
            <a:t>Når der sker en fejl i kopieringen af et DNA, så opstår der det man kalder for mutationer. </a:t>
          </a:r>
          <a:endParaRPr lang="en-US" sz="2000" kern="1200"/>
        </a:p>
      </dsp:txBody>
      <dsp:txXfrm>
        <a:off x="38981" y="103740"/>
        <a:ext cx="10437638" cy="720563"/>
      </dsp:txXfrm>
    </dsp:sp>
    <dsp:sp modelId="{6330D9DE-A400-4525-874C-F85B752175A7}">
      <dsp:nvSpPr>
        <dsp:cNvPr id="0" name=""/>
        <dsp:cNvSpPr/>
      </dsp:nvSpPr>
      <dsp:spPr>
        <a:xfrm>
          <a:off x="0" y="920884"/>
          <a:ext cx="10515600" cy="798525"/>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da-DK" sz="2000" kern="1200"/>
            <a:t>Mutation: betyder at det nye arvemateriale i form af DNA ikke altid er 100% identisk med det oprindelige. Dermed er de to celler ikke identiske efter celledeling. </a:t>
          </a:r>
          <a:endParaRPr lang="en-US" sz="2000" kern="1200"/>
        </a:p>
      </dsp:txBody>
      <dsp:txXfrm>
        <a:off x="38981" y="959865"/>
        <a:ext cx="10437638" cy="720563"/>
      </dsp:txXfrm>
    </dsp:sp>
    <dsp:sp modelId="{1FE7AD52-9672-4221-9FCA-EB042C2144E4}">
      <dsp:nvSpPr>
        <dsp:cNvPr id="0" name=""/>
        <dsp:cNvSpPr/>
      </dsp:nvSpPr>
      <dsp:spPr>
        <a:xfrm>
          <a:off x="0" y="1777009"/>
          <a:ext cx="10515600" cy="798525"/>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da-DK" sz="2000" kern="1200"/>
            <a:t>En fejl i kopieringen kan derfor medføre små ændringer i DNA’et og føre til små ændringer i bakteriecellen. </a:t>
          </a:r>
          <a:endParaRPr lang="en-US" sz="2000" kern="1200"/>
        </a:p>
      </dsp:txBody>
      <dsp:txXfrm>
        <a:off x="38981" y="1815990"/>
        <a:ext cx="10437638" cy="720563"/>
      </dsp:txXfrm>
    </dsp:sp>
    <dsp:sp modelId="{4E541DD4-D099-46FA-AF2B-3E48334B1926}">
      <dsp:nvSpPr>
        <dsp:cNvPr id="0" name=""/>
        <dsp:cNvSpPr/>
      </dsp:nvSpPr>
      <dsp:spPr>
        <a:xfrm>
          <a:off x="0" y="2633134"/>
          <a:ext cx="10515600" cy="798525"/>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da-DK" sz="2000" kern="1200"/>
            <a:t>Afhængig af fejlens størrelse betyder det større eller mindre ændringer for bakterien. </a:t>
          </a:r>
          <a:endParaRPr lang="en-US" sz="2000" kern="1200"/>
        </a:p>
      </dsp:txBody>
      <dsp:txXfrm>
        <a:off x="38981" y="2672115"/>
        <a:ext cx="10437638" cy="720563"/>
      </dsp:txXfrm>
    </dsp:sp>
    <dsp:sp modelId="{7D6983E8-EEB5-4BBF-80A1-A0580EE21549}">
      <dsp:nvSpPr>
        <dsp:cNvPr id="0" name=""/>
        <dsp:cNvSpPr/>
      </dsp:nvSpPr>
      <dsp:spPr>
        <a:xfrm>
          <a:off x="0" y="3489259"/>
          <a:ext cx="10515600" cy="798525"/>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da-DK" sz="2000" kern="1200"/>
            <a:t>Fx kan en mutation ændre en smule på et transportprotein, som dermed ikke fragter antibiotika ind i bakterien og dermed opstår der resistens. </a:t>
          </a:r>
          <a:endParaRPr lang="en-US" sz="2000" kern="1200"/>
        </a:p>
      </dsp:txBody>
      <dsp:txXfrm>
        <a:off x="38981" y="3528240"/>
        <a:ext cx="10437638" cy="7205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7F436-0036-4167-B06E-A7F60B8F9CC6}">
      <dsp:nvSpPr>
        <dsp:cNvPr id="0" name=""/>
        <dsp:cNvSpPr/>
      </dsp:nvSpPr>
      <dsp:spPr>
        <a:xfrm>
          <a:off x="0" y="2125"/>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27E96E-40E8-4D6F-8262-7AE12D281690}">
      <dsp:nvSpPr>
        <dsp:cNvPr id="0" name=""/>
        <dsp:cNvSpPr/>
      </dsp:nvSpPr>
      <dsp:spPr>
        <a:xfrm>
          <a:off x="0" y="2125"/>
          <a:ext cx="105156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da-DK" sz="3400" kern="1200"/>
            <a:t>Resistens kan også ske ved genoverførelse. </a:t>
          </a:r>
          <a:endParaRPr lang="en-US" sz="3400" kern="1200"/>
        </a:p>
      </dsp:txBody>
      <dsp:txXfrm>
        <a:off x="0" y="2125"/>
        <a:ext cx="10515600" cy="1449431"/>
      </dsp:txXfrm>
    </dsp:sp>
    <dsp:sp modelId="{66988681-02C3-4B8A-8396-E19B59335229}">
      <dsp:nvSpPr>
        <dsp:cNvPr id="0" name=""/>
        <dsp:cNvSpPr/>
      </dsp:nvSpPr>
      <dsp:spPr>
        <a:xfrm>
          <a:off x="0" y="1451556"/>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459BE8-F663-474F-A1AE-BDC92675076E}">
      <dsp:nvSpPr>
        <dsp:cNvPr id="0" name=""/>
        <dsp:cNvSpPr/>
      </dsp:nvSpPr>
      <dsp:spPr>
        <a:xfrm>
          <a:off x="0" y="1451556"/>
          <a:ext cx="105156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da-DK" sz="3400" kern="1200"/>
            <a:t>Genoverførelse: en proces, hvor bakterier udveksler gener imellem hinanden (stykker af DNA). </a:t>
          </a:r>
          <a:endParaRPr lang="en-US" sz="3400" kern="1200"/>
        </a:p>
      </dsp:txBody>
      <dsp:txXfrm>
        <a:off x="0" y="1451556"/>
        <a:ext cx="10515600" cy="1449431"/>
      </dsp:txXfrm>
    </dsp:sp>
    <dsp:sp modelId="{197A5B24-3F22-4031-81D6-FFA352AECA3F}">
      <dsp:nvSpPr>
        <dsp:cNvPr id="0" name=""/>
        <dsp:cNvSpPr/>
      </dsp:nvSpPr>
      <dsp:spPr>
        <a:xfrm>
          <a:off x="0" y="2900987"/>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1C9E3A-254B-47BA-B3EC-220E0429AF30}">
      <dsp:nvSpPr>
        <dsp:cNvPr id="0" name=""/>
        <dsp:cNvSpPr/>
      </dsp:nvSpPr>
      <dsp:spPr>
        <a:xfrm>
          <a:off x="0" y="2900987"/>
          <a:ext cx="105156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da-DK" sz="3400" kern="1200"/>
            <a:t>Generne koder for ét eller flere proteiner, og dette kan igen have betydning for, hvordan bakterien ændrer sig. </a:t>
          </a:r>
          <a:endParaRPr lang="en-US" sz="3400" kern="1200"/>
        </a:p>
      </dsp:txBody>
      <dsp:txXfrm>
        <a:off x="0" y="2900987"/>
        <a:ext cx="10515600" cy="144943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66E63D-A26C-2BAD-A839-1F20A45E422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5B8991E4-9CEF-F755-C7A6-7C4A50C964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04394089-2F62-B239-46FE-A36DA147736B}"/>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FA4CBDEA-D342-066A-54DE-EE34C1D4A877}"/>
              </a:ext>
            </a:extLst>
          </p:cNvPr>
          <p:cNvSpPr>
            <a:spLocks noGrp="1"/>
          </p:cNvSpPr>
          <p:nvPr>
            <p:ph type="ftr" sz="quarter" idx="11"/>
          </p:nvPr>
        </p:nvSpPr>
        <p:spPr/>
        <p:txBody>
          <a:bodyPr/>
          <a:lstStyle/>
          <a:p>
            <a:endParaRPr lang="en-US"/>
          </a:p>
        </p:txBody>
      </p:sp>
      <p:sp>
        <p:nvSpPr>
          <p:cNvPr id="6" name="Pladsholder til slidenummer 5">
            <a:extLst>
              <a:ext uri="{FF2B5EF4-FFF2-40B4-BE49-F238E27FC236}">
                <a16:creationId xmlns:a16="http://schemas.microsoft.com/office/drawing/2014/main" id="{8CA1650D-4151-F404-5E24-D7921CB94852}"/>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361171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F381C6-0E3E-2EFB-8505-2DA5047522AF}"/>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099707D-8E56-C9DE-EA35-FE2702F4922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CCAE7EA-DD8C-44EE-86A5-FD3DDE4AEA21}"/>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53A472FA-B701-B13C-B261-0DBB26E19489}"/>
              </a:ext>
            </a:extLst>
          </p:cNvPr>
          <p:cNvSpPr>
            <a:spLocks noGrp="1"/>
          </p:cNvSpPr>
          <p:nvPr>
            <p:ph type="ftr" sz="quarter" idx="11"/>
          </p:nvPr>
        </p:nvSpPr>
        <p:spPr/>
        <p:txBody>
          <a:bodyPr/>
          <a:lstStyle/>
          <a:p>
            <a:endParaRPr lang="en-US"/>
          </a:p>
        </p:txBody>
      </p:sp>
      <p:sp>
        <p:nvSpPr>
          <p:cNvPr id="6" name="Pladsholder til slidenummer 5">
            <a:extLst>
              <a:ext uri="{FF2B5EF4-FFF2-40B4-BE49-F238E27FC236}">
                <a16:creationId xmlns:a16="http://schemas.microsoft.com/office/drawing/2014/main" id="{143B2039-EB4E-89AE-FD7A-1296F5F46B5B}"/>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2166010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8A55C556-BDC7-D231-EFDD-D97F874F229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E32B6DC-1FB5-9819-4C06-44B270AB1E8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B3D2E3D-643E-A081-B68C-F502A2999718}"/>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AAB9933B-D854-A6E2-99D6-5AFC928502E5}"/>
              </a:ext>
            </a:extLst>
          </p:cNvPr>
          <p:cNvSpPr>
            <a:spLocks noGrp="1"/>
          </p:cNvSpPr>
          <p:nvPr>
            <p:ph type="ftr" sz="quarter" idx="11"/>
          </p:nvPr>
        </p:nvSpPr>
        <p:spPr/>
        <p:txBody>
          <a:bodyPr/>
          <a:lstStyle/>
          <a:p>
            <a:endParaRPr lang="en-US"/>
          </a:p>
        </p:txBody>
      </p:sp>
      <p:sp>
        <p:nvSpPr>
          <p:cNvPr id="6" name="Pladsholder til slidenummer 5">
            <a:extLst>
              <a:ext uri="{FF2B5EF4-FFF2-40B4-BE49-F238E27FC236}">
                <a16:creationId xmlns:a16="http://schemas.microsoft.com/office/drawing/2014/main" id="{780DA044-6624-71B4-1FF0-4C0D0788225E}"/>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96728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AAA66A-4E99-E0A3-6831-66971C96FC6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E600619-0B99-E6CD-95E4-0188EA84DAB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1893897-181B-8E4F-21D9-B5FDCC89D246}"/>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6CB54F89-F4CD-B01E-1EB8-BCB544A792C9}"/>
              </a:ext>
            </a:extLst>
          </p:cNvPr>
          <p:cNvSpPr>
            <a:spLocks noGrp="1"/>
          </p:cNvSpPr>
          <p:nvPr>
            <p:ph type="ftr" sz="quarter" idx="11"/>
          </p:nvPr>
        </p:nvSpPr>
        <p:spPr/>
        <p:txBody>
          <a:bodyPr/>
          <a:lstStyle/>
          <a:p>
            <a:endParaRPr lang="en-US"/>
          </a:p>
        </p:txBody>
      </p:sp>
      <p:sp>
        <p:nvSpPr>
          <p:cNvPr id="6" name="Pladsholder til slidenummer 5">
            <a:extLst>
              <a:ext uri="{FF2B5EF4-FFF2-40B4-BE49-F238E27FC236}">
                <a16:creationId xmlns:a16="http://schemas.microsoft.com/office/drawing/2014/main" id="{40C533B6-70B5-9D07-EFFB-61B85EDCA84A}"/>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2244498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5F72D1-AB09-9AC3-AA97-4056FABD3B75}"/>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89D2396D-5400-4FD9-AF8F-C3B1BF7C79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0A390944-BDFB-8C3C-B92B-E2D27B2340A8}"/>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3079FF35-04ED-A0C9-D480-D1F8BF3EA91A}"/>
              </a:ext>
            </a:extLst>
          </p:cNvPr>
          <p:cNvSpPr>
            <a:spLocks noGrp="1"/>
          </p:cNvSpPr>
          <p:nvPr>
            <p:ph type="ftr" sz="quarter" idx="11"/>
          </p:nvPr>
        </p:nvSpPr>
        <p:spPr/>
        <p:txBody>
          <a:bodyPr/>
          <a:lstStyle/>
          <a:p>
            <a:endParaRPr lang="en-US"/>
          </a:p>
        </p:txBody>
      </p:sp>
      <p:sp>
        <p:nvSpPr>
          <p:cNvPr id="6" name="Pladsholder til slidenummer 5">
            <a:extLst>
              <a:ext uri="{FF2B5EF4-FFF2-40B4-BE49-F238E27FC236}">
                <a16:creationId xmlns:a16="http://schemas.microsoft.com/office/drawing/2014/main" id="{BC5ECC30-5CC9-ABAB-8277-9F075AE1671C}"/>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350029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12AD97-056B-45FD-5C55-22A90F86671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976CCE1-C0E2-1497-3553-9C0E4FAB339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23A6947-3A61-50D8-3893-2BEFCB3E09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25FC854-0417-0585-A27E-0282B8D63F64}"/>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6" name="Pladsholder til sidefod 5">
            <a:extLst>
              <a:ext uri="{FF2B5EF4-FFF2-40B4-BE49-F238E27FC236}">
                <a16:creationId xmlns:a16="http://schemas.microsoft.com/office/drawing/2014/main" id="{BEF2C0D2-FD9D-3D0C-5C6F-0754E4067F07}"/>
              </a:ext>
            </a:extLst>
          </p:cNvPr>
          <p:cNvSpPr>
            <a:spLocks noGrp="1"/>
          </p:cNvSpPr>
          <p:nvPr>
            <p:ph type="ftr" sz="quarter" idx="11"/>
          </p:nvPr>
        </p:nvSpPr>
        <p:spPr/>
        <p:txBody>
          <a:bodyPr/>
          <a:lstStyle/>
          <a:p>
            <a:endParaRPr lang="en-US"/>
          </a:p>
        </p:txBody>
      </p:sp>
      <p:sp>
        <p:nvSpPr>
          <p:cNvPr id="7" name="Pladsholder til slidenummer 6">
            <a:extLst>
              <a:ext uri="{FF2B5EF4-FFF2-40B4-BE49-F238E27FC236}">
                <a16:creationId xmlns:a16="http://schemas.microsoft.com/office/drawing/2014/main" id="{510AB3A6-C098-B747-9985-9C1E898FCC25}"/>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244215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F7237-F4B0-0763-F642-022D585340D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EF3B2BC-C2F4-16F4-E63D-00DFAECD30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CF6B4CE-60AD-388D-FDCD-F53B11A08E5E}"/>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F85E9797-A865-2129-C67E-C0A8715EF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D75117AF-7B0D-9817-BCAF-1DFF1C1F839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85EEE1D8-0F87-C594-AA6B-A99438C21DAE}"/>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8" name="Pladsholder til sidefod 7">
            <a:extLst>
              <a:ext uri="{FF2B5EF4-FFF2-40B4-BE49-F238E27FC236}">
                <a16:creationId xmlns:a16="http://schemas.microsoft.com/office/drawing/2014/main" id="{FCEA7DD8-F639-7C37-4156-72A210ADDC02}"/>
              </a:ext>
            </a:extLst>
          </p:cNvPr>
          <p:cNvSpPr>
            <a:spLocks noGrp="1"/>
          </p:cNvSpPr>
          <p:nvPr>
            <p:ph type="ftr" sz="quarter" idx="11"/>
          </p:nvPr>
        </p:nvSpPr>
        <p:spPr/>
        <p:txBody>
          <a:bodyPr/>
          <a:lstStyle/>
          <a:p>
            <a:endParaRPr lang="en-US"/>
          </a:p>
        </p:txBody>
      </p:sp>
      <p:sp>
        <p:nvSpPr>
          <p:cNvPr id="9" name="Pladsholder til slidenummer 8">
            <a:extLst>
              <a:ext uri="{FF2B5EF4-FFF2-40B4-BE49-F238E27FC236}">
                <a16:creationId xmlns:a16="http://schemas.microsoft.com/office/drawing/2014/main" id="{64E4335C-4232-DCD9-C97C-9AA46035C26C}"/>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74619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94520B-2B1B-1A8F-420E-C317830CA81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FA502411-6161-DA59-1C3B-57ECF7F94667}"/>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4" name="Pladsholder til sidefod 3">
            <a:extLst>
              <a:ext uri="{FF2B5EF4-FFF2-40B4-BE49-F238E27FC236}">
                <a16:creationId xmlns:a16="http://schemas.microsoft.com/office/drawing/2014/main" id="{66115020-96F2-286C-10D4-968A44D5D634}"/>
              </a:ext>
            </a:extLst>
          </p:cNvPr>
          <p:cNvSpPr>
            <a:spLocks noGrp="1"/>
          </p:cNvSpPr>
          <p:nvPr>
            <p:ph type="ftr" sz="quarter" idx="11"/>
          </p:nvPr>
        </p:nvSpPr>
        <p:spPr/>
        <p:txBody>
          <a:bodyPr/>
          <a:lstStyle/>
          <a:p>
            <a:endParaRPr lang="en-US"/>
          </a:p>
        </p:txBody>
      </p:sp>
      <p:sp>
        <p:nvSpPr>
          <p:cNvPr id="5" name="Pladsholder til slidenummer 4">
            <a:extLst>
              <a:ext uri="{FF2B5EF4-FFF2-40B4-BE49-F238E27FC236}">
                <a16:creationId xmlns:a16="http://schemas.microsoft.com/office/drawing/2014/main" id="{839E0FCA-55C2-11F1-C543-8B9A5DE333D0}"/>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3704349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D9DEE904-7549-0450-EBCD-E8CC44C9584F}"/>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3" name="Pladsholder til sidefod 2">
            <a:extLst>
              <a:ext uri="{FF2B5EF4-FFF2-40B4-BE49-F238E27FC236}">
                <a16:creationId xmlns:a16="http://schemas.microsoft.com/office/drawing/2014/main" id="{FFC5D968-3FCC-F6F0-3A09-6C3BCA0B7E55}"/>
              </a:ext>
            </a:extLst>
          </p:cNvPr>
          <p:cNvSpPr>
            <a:spLocks noGrp="1"/>
          </p:cNvSpPr>
          <p:nvPr>
            <p:ph type="ftr" sz="quarter" idx="11"/>
          </p:nvPr>
        </p:nvSpPr>
        <p:spPr/>
        <p:txBody>
          <a:bodyPr/>
          <a:lstStyle/>
          <a:p>
            <a:endParaRPr lang="en-US"/>
          </a:p>
        </p:txBody>
      </p:sp>
      <p:sp>
        <p:nvSpPr>
          <p:cNvPr id="4" name="Pladsholder til slidenummer 3">
            <a:extLst>
              <a:ext uri="{FF2B5EF4-FFF2-40B4-BE49-F238E27FC236}">
                <a16:creationId xmlns:a16="http://schemas.microsoft.com/office/drawing/2014/main" id="{778AD793-13AD-C931-CAEC-1A22E2B3F972}"/>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1653649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14D33-6217-99B6-A161-392E6EA73EB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F0935F43-A73B-37F8-C318-1C557936EA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B1EC49B-8636-EA77-8131-C1C948DD03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AE61AA0-6E92-267B-7B42-0716AED15B97}"/>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6" name="Pladsholder til sidefod 5">
            <a:extLst>
              <a:ext uri="{FF2B5EF4-FFF2-40B4-BE49-F238E27FC236}">
                <a16:creationId xmlns:a16="http://schemas.microsoft.com/office/drawing/2014/main" id="{36F0EB86-8A37-103B-A8CC-638B329AEABE}"/>
              </a:ext>
            </a:extLst>
          </p:cNvPr>
          <p:cNvSpPr>
            <a:spLocks noGrp="1"/>
          </p:cNvSpPr>
          <p:nvPr>
            <p:ph type="ftr" sz="quarter" idx="11"/>
          </p:nvPr>
        </p:nvSpPr>
        <p:spPr/>
        <p:txBody>
          <a:bodyPr/>
          <a:lstStyle/>
          <a:p>
            <a:endParaRPr lang="en-US"/>
          </a:p>
        </p:txBody>
      </p:sp>
      <p:sp>
        <p:nvSpPr>
          <p:cNvPr id="7" name="Pladsholder til slidenummer 6">
            <a:extLst>
              <a:ext uri="{FF2B5EF4-FFF2-40B4-BE49-F238E27FC236}">
                <a16:creationId xmlns:a16="http://schemas.microsoft.com/office/drawing/2014/main" id="{3CCAEA92-3423-7A1F-74E1-0CD735571C7B}"/>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38426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86CC76-66F1-131A-EB76-108470F2359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86D1EDF1-4087-A46B-13AF-051384E7DC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7F4A26EF-47AA-8F4B-E8B7-E4391733FC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B5D7EFC-2AD7-979B-6B6A-866AD7301292}"/>
              </a:ext>
            </a:extLst>
          </p:cNvPr>
          <p:cNvSpPr>
            <a:spLocks noGrp="1"/>
          </p:cNvSpPr>
          <p:nvPr>
            <p:ph type="dt" sz="half" idx="10"/>
          </p:nvPr>
        </p:nvSpPr>
        <p:spPr/>
        <p:txBody>
          <a:bodyPr/>
          <a:lstStyle/>
          <a:p>
            <a:fld id="{1C8322F6-1C60-46CF-968C-BC20E470F443}" type="datetimeFigureOut">
              <a:rPr lang="en-US" smtClean="0"/>
              <a:t>9/25/2024</a:t>
            </a:fld>
            <a:endParaRPr lang="en-US"/>
          </a:p>
        </p:txBody>
      </p:sp>
      <p:sp>
        <p:nvSpPr>
          <p:cNvPr id="6" name="Pladsholder til sidefod 5">
            <a:extLst>
              <a:ext uri="{FF2B5EF4-FFF2-40B4-BE49-F238E27FC236}">
                <a16:creationId xmlns:a16="http://schemas.microsoft.com/office/drawing/2014/main" id="{57E409F7-D27D-F4CE-22B2-3C812148452D}"/>
              </a:ext>
            </a:extLst>
          </p:cNvPr>
          <p:cNvSpPr>
            <a:spLocks noGrp="1"/>
          </p:cNvSpPr>
          <p:nvPr>
            <p:ph type="ftr" sz="quarter" idx="11"/>
          </p:nvPr>
        </p:nvSpPr>
        <p:spPr/>
        <p:txBody>
          <a:bodyPr/>
          <a:lstStyle/>
          <a:p>
            <a:endParaRPr lang="en-US"/>
          </a:p>
        </p:txBody>
      </p:sp>
      <p:sp>
        <p:nvSpPr>
          <p:cNvPr id="7" name="Pladsholder til slidenummer 6">
            <a:extLst>
              <a:ext uri="{FF2B5EF4-FFF2-40B4-BE49-F238E27FC236}">
                <a16:creationId xmlns:a16="http://schemas.microsoft.com/office/drawing/2014/main" id="{4F394DAC-80ED-6341-7514-A6FC330CC55F}"/>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1990253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9417E3AA-90B2-F451-3D04-118195D681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4667973-682C-6B5C-F2A1-897B824986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B491223-0DDD-098F-44BA-A975F401E4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8322F6-1C60-46CF-968C-BC20E470F443}" type="datetimeFigureOut">
              <a:rPr lang="en-US" smtClean="0"/>
              <a:t>9/25/2024</a:t>
            </a:fld>
            <a:endParaRPr lang="en-US"/>
          </a:p>
        </p:txBody>
      </p:sp>
      <p:sp>
        <p:nvSpPr>
          <p:cNvPr id="5" name="Pladsholder til sidefod 4">
            <a:extLst>
              <a:ext uri="{FF2B5EF4-FFF2-40B4-BE49-F238E27FC236}">
                <a16:creationId xmlns:a16="http://schemas.microsoft.com/office/drawing/2014/main" id="{2E7F5DE4-7B1D-25CD-7F9C-64CF3AA4A3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dsholder til slidenummer 5">
            <a:extLst>
              <a:ext uri="{FF2B5EF4-FFF2-40B4-BE49-F238E27FC236}">
                <a16:creationId xmlns:a16="http://schemas.microsoft.com/office/drawing/2014/main" id="{9A64C10F-7307-11A9-17DE-0A97D36F7F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EB83C2-341F-4C28-A243-1C56DDDA54D3}" type="slidenum">
              <a:rPr lang="en-US" smtClean="0"/>
              <a:t>‹nr.›</a:t>
            </a:fld>
            <a:endParaRPr lang="en-US"/>
          </a:p>
        </p:txBody>
      </p:sp>
    </p:spTree>
    <p:extLst>
      <p:ext uri="{BB962C8B-B14F-4D97-AF65-F5344CB8AC3E}">
        <p14:creationId xmlns:p14="http://schemas.microsoft.com/office/powerpoint/2010/main" val="21068938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iotechacademy.dk/undervisning/grundskole/bakterier-vira-antibiotikaresistens/antibiotika-og-resistens/"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s://sst.dk/da/viden/laegemidler/antibiotikaresistens" TargetMode="External"/><Relationship Id="rId4" Type="http://schemas.openxmlformats.org/officeDocument/2006/relationships/hyperlink" Target="https://sum.dk/temaer/antibiotikaresistens" TargetMode="Externa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aktuelnaturvidenskab.dk/fileadmin/Aktuel_Naturvidenskab/nr-2/an2_12kolmo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descr="Kapsler og piller i et glas skål">
            <a:extLst>
              <a:ext uri="{FF2B5EF4-FFF2-40B4-BE49-F238E27FC236}">
                <a16:creationId xmlns:a16="http://schemas.microsoft.com/office/drawing/2014/main" id="{9EF4F05A-2676-365C-DD28-563E393B0C59}"/>
              </a:ext>
            </a:extLst>
          </p:cNvPr>
          <p:cNvPicPr>
            <a:picLocks noChangeAspect="1"/>
          </p:cNvPicPr>
          <p:nvPr/>
        </p:nvPicPr>
        <p:blipFill rotWithShape="1">
          <a:blip r:embed="rId2">
            <a:alphaModFix amt="60000"/>
          </a:blip>
          <a:srcRect t="18991" r="-1" b="5989"/>
          <a:stretch/>
        </p:blipFill>
        <p:spPr>
          <a:xfrm>
            <a:off x="3048" y="10"/>
            <a:ext cx="12188952" cy="6857990"/>
          </a:xfrm>
          <a:prstGeom prst="rect">
            <a:avLst/>
          </a:prstGeom>
        </p:spPr>
      </p:pic>
      <p:sp>
        <p:nvSpPr>
          <p:cNvPr id="2" name="Titel 1">
            <a:extLst>
              <a:ext uri="{FF2B5EF4-FFF2-40B4-BE49-F238E27FC236}">
                <a16:creationId xmlns:a16="http://schemas.microsoft.com/office/drawing/2014/main" id="{E5E00B33-31BF-27A3-887E-3314B704FD69}"/>
              </a:ext>
            </a:extLst>
          </p:cNvPr>
          <p:cNvSpPr>
            <a:spLocks noGrp="1"/>
          </p:cNvSpPr>
          <p:nvPr>
            <p:ph type="ctrTitle"/>
          </p:nvPr>
        </p:nvSpPr>
        <p:spPr>
          <a:xfrm>
            <a:off x="521209" y="822960"/>
            <a:ext cx="7213092" cy="5015169"/>
          </a:xfrm>
        </p:spPr>
        <p:txBody>
          <a:bodyPr>
            <a:normAutofit/>
          </a:bodyPr>
          <a:lstStyle/>
          <a:p>
            <a:r>
              <a:rPr lang="da-DK" sz="6000" dirty="0">
                <a:solidFill>
                  <a:srgbClr val="FFFFFF"/>
                </a:solidFill>
              </a:rPr>
              <a:t>Antibiotika og resistens</a:t>
            </a:r>
          </a:p>
        </p:txBody>
      </p:sp>
      <p:sp>
        <p:nvSpPr>
          <p:cNvPr id="3" name="Undertitel 2">
            <a:extLst>
              <a:ext uri="{FF2B5EF4-FFF2-40B4-BE49-F238E27FC236}">
                <a16:creationId xmlns:a16="http://schemas.microsoft.com/office/drawing/2014/main" id="{C4AC8FEB-544E-C4EA-0D50-6F71990E00AB}"/>
              </a:ext>
            </a:extLst>
          </p:cNvPr>
          <p:cNvSpPr>
            <a:spLocks noGrp="1"/>
          </p:cNvSpPr>
          <p:nvPr>
            <p:ph type="subTitle" idx="1"/>
          </p:nvPr>
        </p:nvSpPr>
        <p:spPr>
          <a:xfrm>
            <a:off x="9261493" y="3041761"/>
            <a:ext cx="2429605" cy="2856204"/>
          </a:xfrm>
        </p:spPr>
        <p:txBody>
          <a:bodyPr>
            <a:normAutofit/>
          </a:bodyPr>
          <a:lstStyle/>
          <a:p>
            <a:pPr>
              <a:lnSpc>
                <a:spcPct val="120000"/>
              </a:lnSpc>
            </a:pPr>
            <a:r>
              <a:rPr lang="da-DK" sz="1000" dirty="0"/>
              <a:t>Materiale taget fra </a:t>
            </a:r>
            <a:r>
              <a:rPr lang="da-DK" sz="1000" dirty="0">
                <a:hlinkClick r:id="rId3">
                  <a:extLst>
                    <a:ext uri="{A12FA001-AC4F-418D-AE19-62706E023703}">
                      <ahyp:hlinkClr xmlns:ahyp="http://schemas.microsoft.com/office/drawing/2018/hyperlinkcolor" val="tx"/>
                    </a:ext>
                  </a:extLst>
                </a:hlinkClick>
              </a:rPr>
              <a:t>https://www.biotechacademy.dk/undervisning/grundskole/bakterier-vira-antibiotikaresistens/antibiotika-og-resistens/</a:t>
            </a:r>
            <a:r>
              <a:rPr lang="da-DK" sz="1000" dirty="0"/>
              <a:t> og </a:t>
            </a:r>
            <a:r>
              <a:rPr lang="da-DK" sz="1000" dirty="0">
                <a:hlinkClick r:id="rId4">
                  <a:extLst>
                    <a:ext uri="{A12FA001-AC4F-418D-AE19-62706E023703}">
                      <ahyp:hlinkClr xmlns:ahyp="http://schemas.microsoft.com/office/drawing/2018/hyperlinkcolor" val="tx"/>
                    </a:ext>
                  </a:extLst>
                </a:hlinkClick>
              </a:rPr>
              <a:t>https://sum.dk/temaer/antibiotikaresistens</a:t>
            </a:r>
            <a:r>
              <a:rPr lang="da-DK" sz="1000" dirty="0"/>
              <a:t> og </a:t>
            </a:r>
            <a:r>
              <a:rPr lang="da-DK" sz="1000" dirty="0">
                <a:hlinkClick r:id="rId5">
                  <a:extLst>
                    <a:ext uri="{A12FA001-AC4F-418D-AE19-62706E023703}">
                      <ahyp:hlinkClr xmlns:ahyp="http://schemas.microsoft.com/office/drawing/2018/hyperlinkcolor" val="tx"/>
                    </a:ext>
                  </a:extLst>
                </a:hlinkClick>
              </a:rPr>
              <a:t>https://sst.dk/da/viden/laegemidler/antibiotikaresistens</a:t>
            </a:r>
            <a:r>
              <a:rPr lang="da-DK" sz="1000" dirty="0"/>
              <a:t> </a:t>
            </a:r>
          </a:p>
        </p:txBody>
      </p:sp>
    </p:spTree>
    <p:extLst>
      <p:ext uri="{BB962C8B-B14F-4D97-AF65-F5344CB8AC3E}">
        <p14:creationId xmlns:p14="http://schemas.microsoft.com/office/powerpoint/2010/main" val="376420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781AD4-07E2-0D21-78E7-5E5AA07D3B75}"/>
              </a:ext>
            </a:extLst>
          </p:cNvPr>
          <p:cNvSpPr>
            <a:spLocks noGrp="1"/>
          </p:cNvSpPr>
          <p:nvPr>
            <p:ph type="title"/>
          </p:nvPr>
        </p:nvSpPr>
        <p:spPr/>
        <p:txBody>
          <a:bodyPr>
            <a:normAutofit/>
          </a:bodyPr>
          <a:lstStyle/>
          <a:p>
            <a:r>
              <a:rPr lang="da-DK" sz="5400"/>
              <a:t>Bakteriehæmmende antibiotika</a:t>
            </a:r>
          </a:p>
        </p:txBody>
      </p:sp>
      <p:graphicFrame>
        <p:nvGraphicFramePr>
          <p:cNvPr id="12" name="Pladsholder til indhold 2">
            <a:extLst>
              <a:ext uri="{FF2B5EF4-FFF2-40B4-BE49-F238E27FC236}">
                <a16:creationId xmlns:a16="http://schemas.microsoft.com/office/drawing/2014/main" id="{F24816F6-5D1C-92D0-C7D0-2C595A3B7C63}"/>
              </a:ext>
            </a:extLst>
          </p:cNvPr>
          <p:cNvGraphicFramePr>
            <a:graphicFrameLocks noGrp="1"/>
          </p:cNvGraphicFramePr>
          <p:nvPr>
            <p:ph idx="1"/>
          </p:nvPr>
        </p:nvGraphicFramePr>
        <p:xfrm>
          <a:off x="838200" y="1929384"/>
          <a:ext cx="10515600" cy="4251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5136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333999-9345-810C-12F1-C3E85F4B934B}"/>
              </a:ext>
            </a:extLst>
          </p:cNvPr>
          <p:cNvSpPr>
            <a:spLocks noGrp="1"/>
          </p:cNvSpPr>
          <p:nvPr>
            <p:ph type="title"/>
          </p:nvPr>
        </p:nvSpPr>
        <p:spPr/>
        <p:txBody>
          <a:bodyPr>
            <a:normAutofit/>
          </a:bodyPr>
          <a:lstStyle/>
          <a:p>
            <a:r>
              <a:rPr lang="da-DK" sz="5400"/>
              <a:t>Bakteriehæmmende antibiotika. </a:t>
            </a:r>
          </a:p>
        </p:txBody>
      </p:sp>
      <p:sp>
        <p:nvSpPr>
          <p:cNvPr id="3" name="Pladsholder til indhold 2">
            <a:extLst>
              <a:ext uri="{FF2B5EF4-FFF2-40B4-BE49-F238E27FC236}">
                <a16:creationId xmlns:a16="http://schemas.microsoft.com/office/drawing/2014/main" id="{B4447D94-31D6-8B09-9817-0DDCFA503308}"/>
              </a:ext>
            </a:extLst>
          </p:cNvPr>
          <p:cNvSpPr>
            <a:spLocks noGrp="1"/>
          </p:cNvSpPr>
          <p:nvPr>
            <p:ph idx="1"/>
          </p:nvPr>
        </p:nvSpPr>
        <p:spPr>
          <a:xfrm>
            <a:off x="838200" y="1929384"/>
            <a:ext cx="10515600" cy="4251960"/>
          </a:xfrm>
        </p:spPr>
        <p:txBody>
          <a:bodyPr>
            <a:normAutofit/>
          </a:bodyPr>
          <a:lstStyle/>
          <a:p>
            <a:r>
              <a:rPr lang="da-DK" sz="2200"/>
              <a:t>Når hvilken som helst celle (prokaryot som eukaryot) forhindres i at kunne danne proteiner eller kopiere sit DNA, så forhindres den i at vokse og dele sig. </a:t>
            </a:r>
          </a:p>
          <a:p>
            <a:pPr lvl="1"/>
            <a:r>
              <a:rPr lang="da-DK" sz="2200"/>
              <a:t>Dette betyder at bakterievæksten hæmmes og dermed kan immunforsvaret i de fleste tilfælde nå at neutralisere de resterende bakterier. </a:t>
            </a:r>
          </a:p>
          <a:p>
            <a:endParaRPr lang="da-DK" sz="2200"/>
          </a:p>
        </p:txBody>
      </p:sp>
    </p:spTree>
    <p:extLst>
      <p:ext uri="{BB962C8B-B14F-4D97-AF65-F5344CB8AC3E}">
        <p14:creationId xmlns:p14="http://schemas.microsoft.com/office/powerpoint/2010/main" val="2963702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EE61D00-63CC-6284-0712-A91CDF712036}"/>
              </a:ext>
            </a:extLst>
          </p:cNvPr>
          <p:cNvSpPr>
            <a:spLocks noGrp="1"/>
          </p:cNvSpPr>
          <p:nvPr>
            <p:ph type="title"/>
          </p:nvPr>
        </p:nvSpPr>
        <p:spPr>
          <a:xfrm>
            <a:off x="838200" y="557188"/>
            <a:ext cx="10515600" cy="1133499"/>
          </a:xfrm>
        </p:spPr>
        <p:txBody>
          <a:bodyPr>
            <a:normAutofit/>
          </a:bodyPr>
          <a:lstStyle/>
          <a:p>
            <a:pPr algn="ctr"/>
            <a:r>
              <a:rPr lang="da-DK" sz="5200"/>
              <a:t>Typer af antibiotika</a:t>
            </a:r>
          </a:p>
        </p:txBody>
      </p:sp>
      <p:graphicFrame>
        <p:nvGraphicFramePr>
          <p:cNvPr id="18" name="Pladsholder til indhold 2">
            <a:extLst>
              <a:ext uri="{FF2B5EF4-FFF2-40B4-BE49-F238E27FC236}">
                <a16:creationId xmlns:a16="http://schemas.microsoft.com/office/drawing/2014/main" id="{E4B2344D-C70B-86C5-94D7-79D1FB8FD201}"/>
              </a:ext>
            </a:extLst>
          </p:cNvPr>
          <p:cNvGraphicFramePr>
            <a:graphicFrameLocks noGrp="1"/>
          </p:cNvGraphicFramePr>
          <p:nvPr>
            <p:ph idx="1"/>
            <p:extLst>
              <p:ext uri="{D42A27DB-BD31-4B8C-83A1-F6EECF244321}">
                <p14:modId xmlns:p14="http://schemas.microsoft.com/office/powerpoint/2010/main" val="233747234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2289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3FDD94-D7F0-728C-F2FE-515B31468195}"/>
              </a:ext>
            </a:extLst>
          </p:cNvPr>
          <p:cNvSpPr>
            <a:spLocks noGrp="1"/>
          </p:cNvSpPr>
          <p:nvPr>
            <p:ph type="title"/>
          </p:nvPr>
        </p:nvSpPr>
        <p:spPr/>
        <p:txBody>
          <a:bodyPr/>
          <a:lstStyle/>
          <a:p>
            <a:r>
              <a:rPr lang="da-DK" dirty="0"/>
              <a:t>Antibiotikaresistens </a:t>
            </a:r>
          </a:p>
        </p:txBody>
      </p:sp>
      <p:sp>
        <p:nvSpPr>
          <p:cNvPr id="3" name="Pladsholder til indhold 2">
            <a:extLst>
              <a:ext uri="{FF2B5EF4-FFF2-40B4-BE49-F238E27FC236}">
                <a16:creationId xmlns:a16="http://schemas.microsoft.com/office/drawing/2014/main" id="{FFB10BE6-7088-F1BE-BFD2-46EBB1487709}"/>
              </a:ext>
            </a:extLst>
          </p:cNvPr>
          <p:cNvSpPr>
            <a:spLocks noGrp="1"/>
          </p:cNvSpPr>
          <p:nvPr>
            <p:ph idx="1"/>
          </p:nvPr>
        </p:nvSpPr>
        <p:spPr/>
        <p:txBody>
          <a:bodyPr/>
          <a:lstStyle/>
          <a:p>
            <a:r>
              <a:rPr lang="da-DK" dirty="0"/>
              <a:t>Der er flere forskellige grunde til, at bakterier kan have antibiotikaresistens: </a:t>
            </a:r>
          </a:p>
          <a:p>
            <a:endParaRPr lang="da-DK" dirty="0"/>
          </a:p>
        </p:txBody>
      </p:sp>
      <p:graphicFrame>
        <p:nvGraphicFramePr>
          <p:cNvPr id="4" name="Tabel 4">
            <a:extLst>
              <a:ext uri="{FF2B5EF4-FFF2-40B4-BE49-F238E27FC236}">
                <a16:creationId xmlns:a16="http://schemas.microsoft.com/office/drawing/2014/main" id="{49D5CCD5-9615-E357-529A-4404E8151EEB}"/>
              </a:ext>
            </a:extLst>
          </p:cNvPr>
          <p:cNvGraphicFramePr>
            <a:graphicFrameLocks noGrp="1"/>
          </p:cNvGraphicFramePr>
          <p:nvPr>
            <p:extLst>
              <p:ext uri="{D42A27DB-BD31-4B8C-83A1-F6EECF244321}">
                <p14:modId xmlns:p14="http://schemas.microsoft.com/office/powerpoint/2010/main" val="3654830795"/>
              </p:ext>
            </p:extLst>
          </p:nvPr>
        </p:nvGraphicFramePr>
        <p:xfrm>
          <a:off x="1784684" y="2564508"/>
          <a:ext cx="8128000" cy="41198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835002632"/>
                    </a:ext>
                  </a:extLst>
                </a:gridCol>
                <a:gridCol w="4064000">
                  <a:extLst>
                    <a:ext uri="{9D8B030D-6E8A-4147-A177-3AD203B41FA5}">
                      <a16:colId xmlns:a16="http://schemas.microsoft.com/office/drawing/2014/main" val="528680226"/>
                    </a:ext>
                  </a:extLst>
                </a:gridCol>
              </a:tblGrid>
              <a:tr h="370840">
                <a:tc>
                  <a:txBody>
                    <a:bodyPr/>
                    <a:lstStyle/>
                    <a:p>
                      <a:r>
                        <a:rPr lang="da-DK" dirty="0"/>
                        <a:t>Type af resistens: </a:t>
                      </a:r>
                    </a:p>
                  </a:txBody>
                  <a:tcPr/>
                </a:tc>
                <a:tc>
                  <a:txBody>
                    <a:bodyPr/>
                    <a:lstStyle/>
                    <a:p>
                      <a:r>
                        <a:rPr lang="da-DK" dirty="0"/>
                        <a:t>Uddybning af biologien bag:</a:t>
                      </a:r>
                    </a:p>
                  </a:txBody>
                  <a:tcPr/>
                </a:tc>
                <a:extLst>
                  <a:ext uri="{0D108BD9-81ED-4DB2-BD59-A6C34878D82A}">
                    <a16:rowId xmlns:a16="http://schemas.microsoft.com/office/drawing/2014/main" val="1809201590"/>
                  </a:ext>
                </a:extLst>
              </a:tr>
              <a:tr h="370840">
                <a:tc>
                  <a:txBody>
                    <a:bodyPr/>
                    <a:lstStyle/>
                    <a:p>
                      <a:r>
                        <a:rPr lang="da-DK" dirty="0"/>
                        <a:t>1) Bakterien mangler et transportprotein, der kan transportere antibiotika ind i cellen. </a:t>
                      </a:r>
                    </a:p>
                  </a:txBody>
                  <a:tcPr/>
                </a:tc>
                <a:tc>
                  <a:txBody>
                    <a:bodyPr/>
                    <a:lstStyle/>
                    <a:p>
                      <a:r>
                        <a:rPr lang="da-DK" dirty="0"/>
                        <a:t>Bakterier har en cellemembran, som afgrænser den fra omverden. Antibiotika kan ikke bare trænge igennem membranen, og det kræver bestemte proteiner, at komme over membranen og ind i cellen. </a:t>
                      </a:r>
                    </a:p>
                    <a:p>
                      <a:r>
                        <a:rPr lang="da-DK" dirty="0"/>
                        <a:t>Transportproteiner er specifikke overfor bestemte stoffer, og hvert type antibiotika kræver et bestemt transportprotein. </a:t>
                      </a:r>
                    </a:p>
                  </a:txBody>
                  <a:tcPr/>
                </a:tc>
                <a:extLst>
                  <a:ext uri="{0D108BD9-81ED-4DB2-BD59-A6C34878D82A}">
                    <a16:rowId xmlns:a16="http://schemas.microsoft.com/office/drawing/2014/main" val="3529684726"/>
                  </a:ext>
                </a:extLst>
              </a:tr>
              <a:tr h="370840">
                <a:tc>
                  <a:txBody>
                    <a:bodyPr/>
                    <a:lstStyle/>
                    <a:p>
                      <a:endParaRPr lang="da-DK" dirty="0"/>
                    </a:p>
                  </a:txBody>
                  <a:tcPr/>
                </a:tc>
                <a:tc>
                  <a:txBody>
                    <a:bodyPr/>
                    <a:lstStyle/>
                    <a:p>
                      <a:r>
                        <a:rPr lang="da-DK" dirty="0"/>
                        <a:t>Så hvis dette transportprotein mangler, så kan antibiotika ikke komme ind i bakterien og bakterien er resistent. </a:t>
                      </a:r>
                    </a:p>
                  </a:txBody>
                  <a:tcPr/>
                </a:tc>
                <a:extLst>
                  <a:ext uri="{0D108BD9-81ED-4DB2-BD59-A6C34878D82A}">
                    <a16:rowId xmlns:a16="http://schemas.microsoft.com/office/drawing/2014/main" val="777652058"/>
                  </a:ext>
                </a:extLst>
              </a:tr>
            </a:tbl>
          </a:graphicData>
        </a:graphic>
      </p:graphicFrame>
    </p:spTree>
    <p:extLst>
      <p:ext uri="{BB962C8B-B14F-4D97-AF65-F5344CB8AC3E}">
        <p14:creationId xmlns:p14="http://schemas.microsoft.com/office/powerpoint/2010/main" val="1506548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Et billede, der indeholder diagram&#10;&#10;Automatisk genereret beskrivelse">
            <a:extLst>
              <a:ext uri="{FF2B5EF4-FFF2-40B4-BE49-F238E27FC236}">
                <a16:creationId xmlns:a16="http://schemas.microsoft.com/office/drawing/2014/main" id="{FFC5E80C-4CCE-14A7-9134-5938A45F02E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13320" y="643466"/>
            <a:ext cx="7165359" cy="5571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097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555A2C-545B-C588-C1B3-798BCC98320F}"/>
              </a:ext>
            </a:extLst>
          </p:cNvPr>
          <p:cNvSpPr>
            <a:spLocks noGrp="1"/>
          </p:cNvSpPr>
          <p:nvPr>
            <p:ph type="title"/>
          </p:nvPr>
        </p:nvSpPr>
        <p:spPr/>
        <p:txBody>
          <a:bodyPr/>
          <a:lstStyle/>
          <a:p>
            <a:r>
              <a:rPr lang="da-DK" dirty="0"/>
              <a:t>Antibiotikaresistens</a:t>
            </a:r>
          </a:p>
        </p:txBody>
      </p:sp>
      <p:graphicFrame>
        <p:nvGraphicFramePr>
          <p:cNvPr id="4" name="Tabel 4">
            <a:extLst>
              <a:ext uri="{FF2B5EF4-FFF2-40B4-BE49-F238E27FC236}">
                <a16:creationId xmlns:a16="http://schemas.microsoft.com/office/drawing/2014/main" id="{2EC9CF6D-E4DF-F114-3B46-23EB5F9D1D25}"/>
              </a:ext>
            </a:extLst>
          </p:cNvPr>
          <p:cNvGraphicFramePr>
            <a:graphicFrameLocks noGrp="1"/>
          </p:cNvGraphicFramePr>
          <p:nvPr>
            <p:ph idx="1"/>
            <p:extLst>
              <p:ext uri="{D42A27DB-BD31-4B8C-83A1-F6EECF244321}">
                <p14:modId xmlns:p14="http://schemas.microsoft.com/office/powerpoint/2010/main" val="4041140690"/>
              </p:ext>
            </p:extLst>
          </p:nvPr>
        </p:nvGraphicFramePr>
        <p:xfrm>
          <a:off x="838200" y="1825625"/>
          <a:ext cx="10515600" cy="435133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783452902"/>
                    </a:ext>
                  </a:extLst>
                </a:gridCol>
                <a:gridCol w="5257800">
                  <a:extLst>
                    <a:ext uri="{9D8B030D-6E8A-4147-A177-3AD203B41FA5}">
                      <a16:colId xmlns:a16="http://schemas.microsoft.com/office/drawing/2014/main" val="2776592143"/>
                    </a:ext>
                  </a:extLst>
                </a:gridCol>
              </a:tblGrid>
              <a:tr h="370840">
                <a:tc>
                  <a:txBody>
                    <a:bodyPr/>
                    <a:lstStyle/>
                    <a:p>
                      <a:r>
                        <a:rPr lang="da-DK" dirty="0"/>
                        <a:t>Type af resistens: </a:t>
                      </a:r>
                    </a:p>
                  </a:txBody>
                  <a:tcPr/>
                </a:tc>
                <a:tc>
                  <a:txBody>
                    <a:bodyPr/>
                    <a:lstStyle/>
                    <a:p>
                      <a:r>
                        <a:rPr lang="da-DK" dirty="0"/>
                        <a:t>Biologien bagved: </a:t>
                      </a:r>
                    </a:p>
                  </a:txBody>
                  <a:tcPr/>
                </a:tc>
                <a:extLst>
                  <a:ext uri="{0D108BD9-81ED-4DB2-BD59-A6C34878D82A}">
                    <a16:rowId xmlns:a16="http://schemas.microsoft.com/office/drawing/2014/main" val="3471959588"/>
                  </a:ext>
                </a:extLst>
              </a:tr>
              <a:tr h="370840">
                <a:tc>
                  <a:txBody>
                    <a:bodyPr/>
                    <a:lstStyle/>
                    <a:p>
                      <a:r>
                        <a:rPr lang="da-DK" dirty="0"/>
                        <a:t>2) Bakterien har et transportprotein, der transporterer antibiotika ud af cellen. </a:t>
                      </a:r>
                    </a:p>
                  </a:txBody>
                  <a:tcPr/>
                </a:tc>
                <a:tc>
                  <a:txBody>
                    <a:bodyPr/>
                    <a:lstStyle/>
                    <a:p>
                      <a:r>
                        <a:rPr lang="da-DK" dirty="0"/>
                        <a:t>Bakterier har også transportproteiner, der transporterer stoffer ud af cellen. </a:t>
                      </a:r>
                    </a:p>
                    <a:p>
                      <a:r>
                        <a:rPr lang="da-DK" dirty="0"/>
                        <a:t>Hvis bakterien har et transportprotein, der pumper antibiotikum ud lige efter det er trængt ind, så vil det ingen virkning have på bakterien. </a:t>
                      </a:r>
                    </a:p>
                    <a:p>
                      <a:r>
                        <a:rPr lang="da-DK" dirty="0"/>
                        <a:t>Dermed er bakterien resistent overfor det type antibiotikum. </a:t>
                      </a:r>
                    </a:p>
                  </a:txBody>
                  <a:tcPr/>
                </a:tc>
                <a:extLst>
                  <a:ext uri="{0D108BD9-81ED-4DB2-BD59-A6C34878D82A}">
                    <a16:rowId xmlns:a16="http://schemas.microsoft.com/office/drawing/2014/main" val="2622279869"/>
                  </a:ext>
                </a:extLst>
              </a:tr>
              <a:tr h="370840">
                <a:tc>
                  <a:txBody>
                    <a:bodyPr/>
                    <a:lstStyle/>
                    <a:p>
                      <a:r>
                        <a:rPr lang="da-DK" dirty="0"/>
                        <a:t>3) Bakterien har enzymer, der kan nedbryde eller inaktivere antibiotika. </a:t>
                      </a:r>
                    </a:p>
                  </a:txBody>
                  <a:tcPr/>
                </a:tc>
                <a:tc>
                  <a:txBody>
                    <a:bodyPr/>
                    <a:lstStyle/>
                    <a:p>
                      <a:r>
                        <a:rPr lang="da-DK" dirty="0"/>
                        <a:t>Alle bakterier kan danne bestemte typer af proteiner, som kaldes for enzymer. </a:t>
                      </a:r>
                    </a:p>
                    <a:p>
                      <a:r>
                        <a:rPr lang="da-DK" dirty="0"/>
                        <a:t>Enzymer er proteiner, der kan øge hastigheden af biologiske reaktioner – fx nedbrydning af stoffer. </a:t>
                      </a:r>
                    </a:p>
                    <a:p>
                      <a:r>
                        <a:rPr lang="da-DK" dirty="0"/>
                        <a:t>Bakterier, hvis de producerer disse enzymer, kan derfor ødelægge antibiotikummet (klipper det i stykker) eller ved at ændre dele af det (gør det uvirksomt). </a:t>
                      </a:r>
                    </a:p>
                    <a:p>
                      <a:r>
                        <a:rPr lang="da-DK" dirty="0"/>
                        <a:t>Antibiotikummet bliver i bakterien, men er ikke farligt. </a:t>
                      </a:r>
                    </a:p>
                  </a:txBody>
                  <a:tcPr/>
                </a:tc>
                <a:extLst>
                  <a:ext uri="{0D108BD9-81ED-4DB2-BD59-A6C34878D82A}">
                    <a16:rowId xmlns:a16="http://schemas.microsoft.com/office/drawing/2014/main" val="21103102"/>
                  </a:ext>
                </a:extLst>
              </a:tr>
            </a:tbl>
          </a:graphicData>
        </a:graphic>
      </p:graphicFrame>
    </p:spTree>
    <p:extLst>
      <p:ext uri="{BB962C8B-B14F-4D97-AF65-F5344CB8AC3E}">
        <p14:creationId xmlns:p14="http://schemas.microsoft.com/office/powerpoint/2010/main" val="2100424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A6F808-F7F6-168C-D54D-52D24445CB72}"/>
              </a:ext>
            </a:extLst>
          </p:cNvPr>
          <p:cNvSpPr>
            <a:spLocks noGrp="1"/>
          </p:cNvSpPr>
          <p:nvPr>
            <p:ph type="title"/>
          </p:nvPr>
        </p:nvSpPr>
        <p:spPr/>
        <p:txBody>
          <a:bodyPr/>
          <a:lstStyle/>
          <a:p>
            <a:r>
              <a:rPr lang="da-DK" dirty="0"/>
              <a:t>Antibiotikaresistens</a:t>
            </a:r>
          </a:p>
        </p:txBody>
      </p:sp>
      <p:graphicFrame>
        <p:nvGraphicFramePr>
          <p:cNvPr id="4" name="Tabel 4">
            <a:extLst>
              <a:ext uri="{FF2B5EF4-FFF2-40B4-BE49-F238E27FC236}">
                <a16:creationId xmlns:a16="http://schemas.microsoft.com/office/drawing/2014/main" id="{9039F7DD-174B-504D-BEB5-0352ECFB6080}"/>
              </a:ext>
            </a:extLst>
          </p:cNvPr>
          <p:cNvGraphicFramePr>
            <a:graphicFrameLocks noGrp="1"/>
          </p:cNvGraphicFramePr>
          <p:nvPr>
            <p:ph idx="1"/>
            <p:extLst>
              <p:ext uri="{D42A27DB-BD31-4B8C-83A1-F6EECF244321}">
                <p14:modId xmlns:p14="http://schemas.microsoft.com/office/powerpoint/2010/main" val="1959498657"/>
              </p:ext>
            </p:extLst>
          </p:nvPr>
        </p:nvGraphicFramePr>
        <p:xfrm>
          <a:off x="838200" y="1825625"/>
          <a:ext cx="10515600" cy="18338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987687852"/>
                    </a:ext>
                  </a:extLst>
                </a:gridCol>
                <a:gridCol w="5257800">
                  <a:extLst>
                    <a:ext uri="{9D8B030D-6E8A-4147-A177-3AD203B41FA5}">
                      <a16:colId xmlns:a16="http://schemas.microsoft.com/office/drawing/2014/main" val="3872955010"/>
                    </a:ext>
                  </a:extLst>
                </a:gridCol>
              </a:tblGrid>
              <a:tr h="370840">
                <a:tc>
                  <a:txBody>
                    <a:bodyPr/>
                    <a:lstStyle/>
                    <a:p>
                      <a:r>
                        <a:rPr lang="da-DK" dirty="0"/>
                        <a:t>Type af resistens: </a:t>
                      </a:r>
                    </a:p>
                  </a:txBody>
                  <a:tcPr/>
                </a:tc>
                <a:tc>
                  <a:txBody>
                    <a:bodyPr/>
                    <a:lstStyle/>
                    <a:p>
                      <a:r>
                        <a:rPr lang="da-DK" dirty="0"/>
                        <a:t>Biologien bagved: </a:t>
                      </a:r>
                    </a:p>
                  </a:txBody>
                  <a:tcPr/>
                </a:tc>
                <a:extLst>
                  <a:ext uri="{0D108BD9-81ED-4DB2-BD59-A6C34878D82A}">
                    <a16:rowId xmlns:a16="http://schemas.microsoft.com/office/drawing/2014/main" val="820092967"/>
                  </a:ext>
                </a:extLst>
              </a:tr>
              <a:tr h="370840">
                <a:tc>
                  <a:txBody>
                    <a:bodyPr/>
                    <a:lstStyle/>
                    <a:p>
                      <a:r>
                        <a:rPr lang="da-DK" dirty="0"/>
                        <a:t>Bakterien kan ændre form af livsnødvendige processer og strukturer i cellen, som forhindrer antibiotika kan binde sig fast (kan ikke ses på den tidligere figur)</a:t>
                      </a:r>
                    </a:p>
                  </a:txBody>
                  <a:tcPr/>
                </a:tc>
                <a:tc>
                  <a:txBody>
                    <a:bodyPr/>
                    <a:lstStyle/>
                    <a:p>
                      <a:r>
                        <a:rPr lang="da-DK" dirty="0"/>
                        <a:t>Ved naturligt forekommende mutationer kan disse processer og strukturer ændre deres form så antibiotikummet ikke kan binde sig til disse. </a:t>
                      </a:r>
                    </a:p>
                    <a:p>
                      <a:r>
                        <a:rPr lang="da-DK" dirty="0"/>
                        <a:t>Dermed bliver bakterien resistens overfor antibiotikummet. </a:t>
                      </a:r>
                    </a:p>
                  </a:txBody>
                  <a:tcPr/>
                </a:tc>
                <a:extLst>
                  <a:ext uri="{0D108BD9-81ED-4DB2-BD59-A6C34878D82A}">
                    <a16:rowId xmlns:a16="http://schemas.microsoft.com/office/drawing/2014/main" val="2407924700"/>
                  </a:ext>
                </a:extLst>
              </a:tr>
            </a:tbl>
          </a:graphicData>
        </a:graphic>
      </p:graphicFrame>
      <p:sp>
        <p:nvSpPr>
          <p:cNvPr id="5" name="Tekstfelt 4">
            <a:extLst>
              <a:ext uri="{FF2B5EF4-FFF2-40B4-BE49-F238E27FC236}">
                <a16:creationId xmlns:a16="http://schemas.microsoft.com/office/drawing/2014/main" id="{960EAA6E-D11A-9E4F-C16A-8BA1196C397D}"/>
              </a:ext>
            </a:extLst>
          </p:cNvPr>
          <p:cNvSpPr txBox="1"/>
          <p:nvPr/>
        </p:nvSpPr>
        <p:spPr>
          <a:xfrm>
            <a:off x="838200" y="3782291"/>
            <a:ext cx="10450484" cy="1200329"/>
          </a:xfrm>
          <a:prstGeom prst="rect">
            <a:avLst/>
          </a:prstGeom>
          <a:noFill/>
        </p:spPr>
        <p:txBody>
          <a:bodyPr wrap="square" rtlCol="0">
            <a:spAutoFit/>
          </a:bodyPr>
          <a:lstStyle/>
          <a:p>
            <a:r>
              <a:rPr lang="da-DK" dirty="0"/>
              <a:t>En bakterie kan godt være resistent over for én type antibiotikum og være modtagelig over for en anden. </a:t>
            </a:r>
          </a:p>
          <a:p>
            <a:endParaRPr lang="da-DK" dirty="0"/>
          </a:p>
          <a:p>
            <a:r>
              <a:rPr lang="da-DK" dirty="0"/>
              <a:t>At være resistent overfor antibiotikum er en positiv egenskab set fra bakteriens side, men dårligt nyt for os mennesker. </a:t>
            </a:r>
          </a:p>
        </p:txBody>
      </p:sp>
    </p:spTree>
    <p:extLst>
      <p:ext uri="{BB962C8B-B14F-4D97-AF65-F5344CB8AC3E}">
        <p14:creationId xmlns:p14="http://schemas.microsoft.com/office/powerpoint/2010/main" val="109429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50D209-D308-A8CB-A829-CE657ECE4EBA}"/>
              </a:ext>
            </a:extLst>
          </p:cNvPr>
          <p:cNvSpPr>
            <a:spLocks noGrp="1"/>
          </p:cNvSpPr>
          <p:nvPr>
            <p:ph type="title"/>
          </p:nvPr>
        </p:nvSpPr>
        <p:spPr/>
        <p:txBody>
          <a:bodyPr/>
          <a:lstStyle/>
          <a:p>
            <a:r>
              <a:rPr lang="da-DK" dirty="0"/>
              <a:t>Opgave</a:t>
            </a:r>
          </a:p>
        </p:txBody>
      </p:sp>
      <p:sp>
        <p:nvSpPr>
          <p:cNvPr id="3" name="Pladsholder til indhold 2">
            <a:extLst>
              <a:ext uri="{FF2B5EF4-FFF2-40B4-BE49-F238E27FC236}">
                <a16:creationId xmlns:a16="http://schemas.microsoft.com/office/drawing/2014/main" id="{00B092AB-80F8-1243-A5F8-8B018AEDD1A8}"/>
              </a:ext>
            </a:extLst>
          </p:cNvPr>
          <p:cNvSpPr>
            <a:spLocks noGrp="1"/>
          </p:cNvSpPr>
          <p:nvPr>
            <p:ph idx="1"/>
          </p:nvPr>
        </p:nvSpPr>
        <p:spPr/>
        <p:txBody>
          <a:bodyPr>
            <a:normAutofit fontScale="85000" lnSpcReduction="10000"/>
          </a:bodyPr>
          <a:lstStyle/>
          <a:p>
            <a:r>
              <a:rPr lang="da-DK" dirty="0"/>
              <a:t>Gå sammen i grupper af 3-4 personer. </a:t>
            </a:r>
          </a:p>
          <a:p>
            <a:r>
              <a:rPr lang="da-DK" dirty="0"/>
              <a:t>Diskutér i jeres gruppe følgende spørgsmål ud fra nedenstående link:</a:t>
            </a:r>
          </a:p>
          <a:p>
            <a:pPr lvl="1"/>
            <a:r>
              <a:rPr lang="da-DK" dirty="0">
                <a:hlinkClick r:id="rId2"/>
              </a:rPr>
              <a:t>https://aktuelnaturvidenskab.dk/fileadmin/Aktuel_Naturvidenskab/nr-2/an2_12kolmos.pdf</a:t>
            </a:r>
            <a:r>
              <a:rPr lang="da-DK" dirty="0"/>
              <a:t> </a:t>
            </a:r>
          </a:p>
          <a:p>
            <a:pPr marL="914400" lvl="1" indent="-457200">
              <a:buAutoNum type="arabicPeriod"/>
            </a:pPr>
            <a:r>
              <a:rPr lang="da-DK" dirty="0"/>
              <a:t>Hvem bruger mest antibiotika i dag? Og hvorfor er det et problem? </a:t>
            </a:r>
          </a:p>
          <a:p>
            <a:pPr marL="914400" lvl="1" indent="-457200">
              <a:buAutoNum type="arabicPeriod"/>
            </a:pPr>
            <a:r>
              <a:rPr lang="da-DK" dirty="0"/>
              <a:t>Hvorfor er det lige præcis svineproduktionen, som står for en stor del af landbrugets brug af antibiotika?</a:t>
            </a:r>
          </a:p>
          <a:p>
            <a:pPr marL="914400" lvl="1" indent="-457200">
              <a:buAutoNum type="arabicPeriod"/>
            </a:pPr>
            <a:r>
              <a:rPr lang="da-DK" dirty="0"/>
              <a:t>Hvad er forskellen på brugen af antibiotika i fødevareindustrien/landbruget vs. I sundhedsvæsenet? </a:t>
            </a:r>
          </a:p>
          <a:p>
            <a:pPr marL="914400" lvl="1" indent="-457200">
              <a:buAutoNum type="arabicPeriod"/>
            </a:pPr>
            <a:r>
              <a:rPr lang="da-DK" dirty="0"/>
              <a:t>Hvilket problem står vi overfor i forhold til resistente bakterier? Hvorfor er bakterierne resistente? </a:t>
            </a:r>
          </a:p>
          <a:p>
            <a:pPr marL="914400" lvl="1" indent="-457200">
              <a:buAutoNum type="arabicPeriod"/>
            </a:pPr>
            <a:r>
              <a:rPr lang="da-DK" dirty="0"/>
              <a:t>Hvad er et tungmetal og hvordan hænger det sammen med brugen af antibiotika i landbruget?</a:t>
            </a:r>
          </a:p>
          <a:p>
            <a:r>
              <a:rPr lang="da-DK" dirty="0"/>
              <a:t>Hvorfor og hvilke problemer giver dette forbrug af </a:t>
            </a:r>
            <a:r>
              <a:rPr lang="da-DK"/>
              <a:t>antibiotika samfundet?</a:t>
            </a:r>
            <a:endParaRPr lang="da-DK" dirty="0"/>
          </a:p>
        </p:txBody>
      </p:sp>
    </p:spTree>
    <p:extLst>
      <p:ext uri="{BB962C8B-B14F-4D97-AF65-F5344CB8AC3E}">
        <p14:creationId xmlns:p14="http://schemas.microsoft.com/office/powerpoint/2010/main" val="2348542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5227744-6D76-59E7-B9B0-E0123F6FC20B}"/>
              </a:ext>
            </a:extLst>
          </p:cNvPr>
          <p:cNvSpPr>
            <a:spLocks noGrp="1"/>
          </p:cNvSpPr>
          <p:nvPr>
            <p:ph type="title"/>
          </p:nvPr>
        </p:nvSpPr>
        <p:spPr>
          <a:xfrm>
            <a:off x="838200" y="557188"/>
            <a:ext cx="10515600" cy="1133499"/>
          </a:xfrm>
        </p:spPr>
        <p:txBody>
          <a:bodyPr>
            <a:normAutofit/>
          </a:bodyPr>
          <a:lstStyle/>
          <a:p>
            <a:pPr algn="ctr"/>
            <a:r>
              <a:rPr lang="da-DK" sz="5200"/>
              <a:t>Hvordan bliver bakterier resistente?</a:t>
            </a:r>
          </a:p>
        </p:txBody>
      </p:sp>
      <p:graphicFrame>
        <p:nvGraphicFramePr>
          <p:cNvPr id="18" name="Pladsholder til indhold 2">
            <a:extLst>
              <a:ext uri="{FF2B5EF4-FFF2-40B4-BE49-F238E27FC236}">
                <a16:creationId xmlns:a16="http://schemas.microsoft.com/office/drawing/2014/main" id="{F383C18E-BE20-B533-4F6E-D168C199F48D}"/>
              </a:ext>
            </a:extLst>
          </p:cNvPr>
          <p:cNvGraphicFramePr>
            <a:graphicFrameLocks noGrp="1"/>
          </p:cNvGraphicFramePr>
          <p:nvPr>
            <p:ph idx="1"/>
            <p:extLst>
              <p:ext uri="{D42A27DB-BD31-4B8C-83A1-F6EECF244321}">
                <p14:modId xmlns:p14="http://schemas.microsoft.com/office/powerpoint/2010/main" val="214627163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884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50AD803-8D7A-4C5F-AC80-39C35379715E}"/>
              </a:ext>
            </a:extLst>
          </p:cNvPr>
          <p:cNvSpPr>
            <a:spLocks noGrp="1"/>
          </p:cNvSpPr>
          <p:nvPr>
            <p:ph type="title"/>
          </p:nvPr>
        </p:nvSpPr>
        <p:spPr>
          <a:xfrm>
            <a:off x="838200" y="557188"/>
            <a:ext cx="10515600" cy="1133499"/>
          </a:xfrm>
        </p:spPr>
        <p:txBody>
          <a:bodyPr>
            <a:normAutofit/>
          </a:bodyPr>
          <a:lstStyle/>
          <a:p>
            <a:pPr algn="ctr"/>
            <a:r>
              <a:rPr lang="da-DK" sz="5200"/>
              <a:t>Hvorfor bliver bakterier resistente?</a:t>
            </a:r>
          </a:p>
        </p:txBody>
      </p:sp>
      <p:graphicFrame>
        <p:nvGraphicFramePr>
          <p:cNvPr id="5" name="Pladsholder til indhold 2">
            <a:extLst>
              <a:ext uri="{FF2B5EF4-FFF2-40B4-BE49-F238E27FC236}">
                <a16:creationId xmlns:a16="http://schemas.microsoft.com/office/drawing/2014/main" id="{4E46A949-C266-BD3A-ABCF-73ED65AFD759}"/>
              </a:ext>
            </a:extLst>
          </p:cNvPr>
          <p:cNvGraphicFramePr>
            <a:graphicFrameLocks noGrp="1"/>
          </p:cNvGraphicFramePr>
          <p:nvPr>
            <p:ph idx="1"/>
            <p:extLst>
              <p:ext uri="{D42A27DB-BD31-4B8C-83A1-F6EECF244321}">
                <p14:modId xmlns:p14="http://schemas.microsoft.com/office/powerpoint/2010/main" val="204111342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6212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D14CC3-D513-6371-012C-0CA69BAFD554}"/>
              </a:ext>
            </a:extLst>
          </p:cNvPr>
          <p:cNvSpPr>
            <a:spLocks noGrp="1"/>
          </p:cNvSpPr>
          <p:nvPr>
            <p:ph type="title"/>
          </p:nvPr>
        </p:nvSpPr>
        <p:spPr/>
        <p:txBody>
          <a:bodyPr>
            <a:normAutofit/>
          </a:bodyPr>
          <a:lstStyle/>
          <a:p>
            <a:r>
              <a:rPr lang="da-DK" sz="5400" dirty="0"/>
              <a:t>Planen for i dag </a:t>
            </a:r>
          </a:p>
        </p:txBody>
      </p:sp>
      <p:sp>
        <p:nvSpPr>
          <p:cNvPr id="3" name="Pladsholder til indhold 2">
            <a:extLst>
              <a:ext uri="{FF2B5EF4-FFF2-40B4-BE49-F238E27FC236}">
                <a16:creationId xmlns:a16="http://schemas.microsoft.com/office/drawing/2014/main" id="{A2ABBDF5-7886-A4D6-9E9B-7B14BFD4FE87}"/>
              </a:ext>
            </a:extLst>
          </p:cNvPr>
          <p:cNvSpPr>
            <a:spLocks noGrp="1"/>
          </p:cNvSpPr>
          <p:nvPr>
            <p:ph idx="1"/>
          </p:nvPr>
        </p:nvSpPr>
        <p:spPr>
          <a:xfrm>
            <a:off x="838200" y="1929384"/>
            <a:ext cx="10515600" cy="4251960"/>
          </a:xfrm>
        </p:spPr>
        <p:txBody>
          <a:bodyPr>
            <a:normAutofit/>
          </a:bodyPr>
          <a:lstStyle/>
          <a:p>
            <a:r>
              <a:rPr lang="da-DK" sz="2200" dirty="0"/>
              <a:t>Sid i jeres arbejdsgrupper fra forsøget med antibiotikaresistens og åben jeres forsøgsvejledning. </a:t>
            </a:r>
          </a:p>
          <a:p>
            <a:r>
              <a:rPr lang="da-DK" sz="2200" dirty="0"/>
              <a:t>Fælles, kort gennemgang af antibiotikaresistens og hvad det betyder (vi har haft om det, så kun figurerne er vigtige) </a:t>
            </a:r>
          </a:p>
          <a:p>
            <a:r>
              <a:rPr lang="da-DK" sz="2200" dirty="0"/>
              <a:t>Journalskrivning, hvor I resultatbehandler og besvarer spørgsmål.</a:t>
            </a:r>
          </a:p>
          <a:p>
            <a:r>
              <a:rPr lang="da-DK" sz="2200" dirty="0"/>
              <a:t>Opstart på artikellæsning med fremlæggelse enten fredag eller tirsdag.  </a:t>
            </a:r>
          </a:p>
        </p:txBody>
      </p:sp>
    </p:spTree>
    <p:extLst>
      <p:ext uri="{BB962C8B-B14F-4D97-AF65-F5344CB8AC3E}">
        <p14:creationId xmlns:p14="http://schemas.microsoft.com/office/powerpoint/2010/main" val="2425067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A00339-7381-06A5-926B-C4AA85E8A400}"/>
              </a:ext>
            </a:extLst>
          </p:cNvPr>
          <p:cNvSpPr>
            <a:spLocks noGrp="1"/>
          </p:cNvSpPr>
          <p:nvPr>
            <p:ph type="title"/>
          </p:nvPr>
        </p:nvSpPr>
        <p:spPr>
          <a:xfrm>
            <a:off x="841248" y="256032"/>
            <a:ext cx="10506456" cy="1014984"/>
          </a:xfrm>
        </p:spPr>
        <p:txBody>
          <a:bodyPr anchor="b">
            <a:normAutofit/>
          </a:bodyPr>
          <a:lstStyle/>
          <a:p>
            <a:r>
              <a:rPr lang="da-DK" dirty="0"/>
              <a:t>Multiresistente bakterier</a:t>
            </a:r>
          </a:p>
        </p:txBody>
      </p:sp>
      <p:graphicFrame>
        <p:nvGraphicFramePr>
          <p:cNvPr id="5" name="Pladsholder til indhold 2">
            <a:extLst>
              <a:ext uri="{FF2B5EF4-FFF2-40B4-BE49-F238E27FC236}">
                <a16:creationId xmlns:a16="http://schemas.microsoft.com/office/drawing/2014/main" id="{F950222F-41D8-424F-400D-6A54504804CF}"/>
              </a:ext>
            </a:extLst>
          </p:cNvPr>
          <p:cNvGraphicFramePr>
            <a:graphicFrameLocks noGrp="1"/>
          </p:cNvGraphicFramePr>
          <p:nvPr>
            <p:ph idx="1"/>
            <p:extLst>
              <p:ext uri="{D42A27DB-BD31-4B8C-83A1-F6EECF244321}">
                <p14:modId xmlns:p14="http://schemas.microsoft.com/office/powerpoint/2010/main" val="1459769233"/>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2949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859414-2D94-D9C2-B217-81104D96172D}"/>
              </a:ext>
            </a:extLst>
          </p:cNvPr>
          <p:cNvSpPr>
            <a:spLocks noGrp="1"/>
          </p:cNvSpPr>
          <p:nvPr>
            <p:ph type="title"/>
          </p:nvPr>
        </p:nvSpPr>
        <p:spPr>
          <a:xfrm>
            <a:off x="838200" y="556995"/>
            <a:ext cx="10515600" cy="1133693"/>
          </a:xfrm>
        </p:spPr>
        <p:txBody>
          <a:bodyPr>
            <a:normAutofit/>
          </a:bodyPr>
          <a:lstStyle/>
          <a:p>
            <a:r>
              <a:rPr lang="da-DK" sz="5200"/>
              <a:t>Tiden før antibiotika. </a:t>
            </a:r>
          </a:p>
        </p:txBody>
      </p:sp>
      <p:graphicFrame>
        <p:nvGraphicFramePr>
          <p:cNvPr id="5" name="Pladsholder til indhold 2">
            <a:extLst>
              <a:ext uri="{FF2B5EF4-FFF2-40B4-BE49-F238E27FC236}">
                <a16:creationId xmlns:a16="http://schemas.microsoft.com/office/drawing/2014/main" id="{7FF93A78-B40E-75DA-5A1E-DFD6FFF65363}"/>
              </a:ext>
            </a:extLst>
          </p:cNvPr>
          <p:cNvGraphicFramePr>
            <a:graphicFrameLocks noGrp="1"/>
          </p:cNvGraphicFramePr>
          <p:nvPr>
            <p:ph idx="1"/>
            <p:extLst>
              <p:ext uri="{D42A27DB-BD31-4B8C-83A1-F6EECF244321}">
                <p14:modId xmlns:p14="http://schemas.microsoft.com/office/powerpoint/2010/main" val="35753268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3132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BFAB81-554E-6EB2-96A1-BE91675B61A5}"/>
              </a:ext>
            </a:extLst>
          </p:cNvPr>
          <p:cNvSpPr>
            <a:spLocks noGrp="1"/>
          </p:cNvSpPr>
          <p:nvPr>
            <p:ph type="title"/>
          </p:nvPr>
        </p:nvSpPr>
        <p:spPr>
          <a:xfrm>
            <a:off x="838200" y="556995"/>
            <a:ext cx="10515600" cy="1133693"/>
          </a:xfrm>
        </p:spPr>
        <p:txBody>
          <a:bodyPr>
            <a:normAutofit/>
          </a:bodyPr>
          <a:lstStyle/>
          <a:p>
            <a:r>
              <a:rPr lang="da-DK" sz="5200"/>
              <a:t>Opfindelsen af antibiotika</a:t>
            </a:r>
          </a:p>
        </p:txBody>
      </p:sp>
      <p:graphicFrame>
        <p:nvGraphicFramePr>
          <p:cNvPr id="5" name="Pladsholder til indhold 2">
            <a:extLst>
              <a:ext uri="{FF2B5EF4-FFF2-40B4-BE49-F238E27FC236}">
                <a16:creationId xmlns:a16="http://schemas.microsoft.com/office/drawing/2014/main" id="{A867CAF4-10D5-E949-3896-EA5E5050BF32}"/>
              </a:ext>
            </a:extLst>
          </p:cNvPr>
          <p:cNvGraphicFramePr>
            <a:graphicFrameLocks noGrp="1"/>
          </p:cNvGraphicFramePr>
          <p:nvPr>
            <p:ph idx="1"/>
            <p:extLst>
              <p:ext uri="{D42A27DB-BD31-4B8C-83A1-F6EECF244321}">
                <p14:modId xmlns:p14="http://schemas.microsoft.com/office/powerpoint/2010/main" val="5515946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6307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CD857C-747B-1EEB-B6C0-5AE7190CFED7}"/>
              </a:ext>
            </a:extLst>
          </p:cNvPr>
          <p:cNvSpPr>
            <a:spLocks noGrp="1"/>
          </p:cNvSpPr>
          <p:nvPr>
            <p:ph type="title"/>
          </p:nvPr>
        </p:nvSpPr>
        <p:spPr>
          <a:xfrm>
            <a:off x="838200" y="557188"/>
            <a:ext cx="10515600" cy="1133499"/>
          </a:xfrm>
        </p:spPr>
        <p:txBody>
          <a:bodyPr>
            <a:normAutofit/>
          </a:bodyPr>
          <a:lstStyle/>
          <a:p>
            <a:pPr algn="ctr"/>
            <a:r>
              <a:rPr lang="da-DK" sz="5200"/>
              <a:t>Hvad er antibiotika?</a:t>
            </a:r>
          </a:p>
        </p:txBody>
      </p:sp>
      <p:graphicFrame>
        <p:nvGraphicFramePr>
          <p:cNvPr id="5" name="Pladsholder til indhold 2">
            <a:extLst>
              <a:ext uri="{FF2B5EF4-FFF2-40B4-BE49-F238E27FC236}">
                <a16:creationId xmlns:a16="http://schemas.microsoft.com/office/drawing/2014/main" id="{D11E6B95-2B96-EEC9-BAA9-104AF9867D73}"/>
              </a:ext>
            </a:extLst>
          </p:cNvPr>
          <p:cNvGraphicFramePr>
            <a:graphicFrameLocks noGrp="1"/>
          </p:cNvGraphicFramePr>
          <p:nvPr>
            <p:ph idx="1"/>
            <p:extLst>
              <p:ext uri="{D42A27DB-BD31-4B8C-83A1-F6EECF244321}">
                <p14:modId xmlns:p14="http://schemas.microsoft.com/office/powerpoint/2010/main" val="2596944661"/>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2455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984DF2-C80C-4477-8EA6-9D2BEA68C53D}"/>
              </a:ext>
            </a:extLst>
          </p:cNvPr>
          <p:cNvSpPr>
            <a:spLocks noGrp="1"/>
          </p:cNvSpPr>
          <p:nvPr>
            <p:ph type="title"/>
          </p:nvPr>
        </p:nvSpPr>
        <p:spPr/>
        <p:txBody>
          <a:bodyPr/>
          <a:lstStyle/>
          <a:p>
            <a:r>
              <a:rPr lang="da-DK"/>
              <a:t>Hvordan virker antibiotika?</a:t>
            </a:r>
            <a:endParaRPr lang="da-DK" dirty="0"/>
          </a:p>
        </p:txBody>
      </p:sp>
      <p:graphicFrame>
        <p:nvGraphicFramePr>
          <p:cNvPr id="14" name="Pladsholder til indhold 2">
            <a:extLst>
              <a:ext uri="{FF2B5EF4-FFF2-40B4-BE49-F238E27FC236}">
                <a16:creationId xmlns:a16="http://schemas.microsoft.com/office/drawing/2014/main" id="{DF073ED0-22D3-4808-1EFF-3DE0473661D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6168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C05AB-8C0D-F98D-E293-215C8ADED623}"/>
              </a:ext>
            </a:extLst>
          </p:cNvPr>
          <p:cNvSpPr>
            <a:spLocks noGrp="1"/>
          </p:cNvSpPr>
          <p:nvPr>
            <p:ph type="title"/>
          </p:nvPr>
        </p:nvSpPr>
        <p:spPr/>
        <p:txBody>
          <a:bodyPr/>
          <a:lstStyle/>
          <a:p>
            <a:r>
              <a:rPr lang="da-DK"/>
              <a:t>Hvordan virker antibiotika?</a:t>
            </a:r>
            <a:endParaRPr lang="da-DK" dirty="0"/>
          </a:p>
        </p:txBody>
      </p:sp>
      <p:graphicFrame>
        <p:nvGraphicFramePr>
          <p:cNvPr id="12" name="Pladsholder til indhold 2">
            <a:extLst>
              <a:ext uri="{FF2B5EF4-FFF2-40B4-BE49-F238E27FC236}">
                <a16:creationId xmlns:a16="http://schemas.microsoft.com/office/drawing/2014/main" id="{5F0DC267-55DC-F11D-1FE2-13D78E3C330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7217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DE3B28-B60C-0764-00F6-01A273C60444}"/>
              </a:ext>
            </a:extLst>
          </p:cNvPr>
          <p:cNvSpPr>
            <a:spLocks noGrp="1"/>
          </p:cNvSpPr>
          <p:nvPr>
            <p:ph type="title"/>
          </p:nvPr>
        </p:nvSpPr>
        <p:spPr>
          <a:xfrm>
            <a:off x="630936" y="640080"/>
            <a:ext cx="4818888" cy="1481328"/>
          </a:xfrm>
        </p:spPr>
        <p:txBody>
          <a:bodyPr anchor="b">
            <a:noAutofit/>
          </a:bodyPr>
          <a:lstStyle/>
          <a:p>
            <a:r>
              <a:rPr lang="da-DK" sz="3200" dirty="0"/>
              <a:t>Bakteriedræbende og bakteriehæmmende antibiotika. </a:t>
            </a:r>
          </a:p>
        </p:txBody>
      </p:sp>
      <p:sp>
        <p:nvSpPr>
          <p:cNvPr id="3" name="Pladsholder til indhold 2">
            <a:extLst>
              <a:ext uri="{FF2B5EF4-FFF2-40B4-BE49-F238E27FC236}">
                <a16:creationId xmlns:a16="http://schemas.microsoft.com/office/drawing/2014/main" id="{D0D5B3C9-25A2-1FEA-C42C-B0FC3B4D57A3}"/>
              </a:ext>
            </a:extLst>
          </p:cNvPr>
          <p:cNvSpPr>
            <a:spLocks noGrp="1"/>
          </p:cNvSpPr>
          <p:nvPr>
            <p:ph idx="1"/>
          </p:nvPr>
        </p:nvSpPr>
        <p:spPr>
          <a:xfrm>
            <a:off x="630936" y="2660904"/>
            <a:ext cx="4818888" cy="3547872"/>
          </a:xfrm>
        </p:spPr>
        <p:txBody>
          <a:bodyPr anchor="t">
            <a:normAutofit/>
          </a:bodyPr>
          <a:lstStyle/>
          <a:p>
            <a:r>
              <a:rPr lang="da-DK" sz="2200" dirty="0"/>
              <a:t>Snak sammen med din sidemakker om, hvad du tænker forskellen er på at antibiotika kan være bakteriedræbende eller bakteriehæmmende? </a:t>
            </a:r>
          </a:p>
          <a:p>
            <a:r>
              <a:rPr lang="da-DK" sz="2200" dirty="0"/>
              <a:t>Inddrag figuren i jeres forklaring af de to principper. </a:t>
            </a:r>
          </a:p>
        </p:txBody>
      </p:sp>
      <p:pic>
        <p:nvPicPr>
          <p:cNvPr id="1026" name="Picture 2">
            <a:extLst>
              <a:ext uri="{FF2B5EF4-FFF2-40B4-BE49-F238E27FC236}">
                <a16:creationId xmlns:a16="http://schemas.microsoft.com/office/drawing/2014/main" id="{174A969B-BC20-0A0E-AD80-5705E967D7A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28538" y="863182"/>
            <a:ext cx="5932526" cy="5131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753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131267-2D27-44D6-5142-090584629553}"/>
              </a:ext>
            </a:extLst>
          </p:cNvPr>
          <p:cNvSpPr>
            <a:spLocks noGrp="1"/>
          </p:cNvSpPr>
          <p:nvPr>
            <p:ph type="title"/>
          </p:nvPr>
        </p:nvSpPr>
        <p:spPr/>
        <p:txBody>
          <a:bodyPr>
            <a:normAutofit/>
          </a:bodyPr>
          <a:lstStyle/>
          <a:p>
            <a:r>
              <a:rPr lang="da-DK" sz="5400"/>
              <a:t>Bakteriedræbende antibiotika</a:t>
            </a:r>
          </a:p>
        </p:txBody>
      </p:sp>
      <p:sp>
        <p:nvSpPr>
          <p:cNvPr id="3" name="Pladsholder til indhold 2">
            <a:extLst>
              <a:ext uri="{FF2B5EF4-FFF2-40B4-BE49-F238E27FC236}">
                <a16:creationId xmlns:a16="http://schemas.microsoft.com/office/drawing/2014/main" id="{AFEE41B6-292E-5E4E-EDAA-0F0B0E24B707}"/>
              </a:ext>
            </a:extLst>
          </p:cNvPr>
          <p:cNvSpPr>
            <a:spLocks noGrp="1"/>
          </p:cNvSpPr>
          <p:nvPr>
            <p:ph idx="1"/>
          </p:nvPr>
        </p:nvSpPr>
        <p:spPr>
          <a:xfrm>
            <a:off x="838200" y="1929384"/>
            <a:ext cx="10515600" cy="4251960"/>
          </a:xfrm>
        </p:spPr>
        <p:txBody>
          <a:bodyPr>
            <a:normAutofit/>
          </a:bodyPr>
          <a:lstStyle/>
          <a:p>
            <a:r>
              <a:rPr lang="da-DK" sz="2200"/>
              <a:t>De, som nævnet antyder, dræber bakterier. </a:t>
            </a:r>
          </a:p>
          <a:p>
            <a:r>
              <a:rPr lang="da-DK" sz="2200"/>
              <a:t>De virker fx ved: </a:t>
            </a:r>
          </a:p>
          <a:p>
            <a:pPr lvl="1"/>
            <a:r>
              <a:rPr lang="da-DK" sz="2200"/>
              <a:t>At ødelægge bakteriens fysiske struktur (fx cellevæggen og cellemembranen). </a:t>
            </a:r>
          </a:p>
          <a:p>
            <a:r>
              <a:rPr lang="da-DK" sz="2200"/>
              <a:t>Penicillin er fx et bakteriedræbende antibiotikum. </a:t>
            </a:r>
          </a:p>
          <a:p>
            <a:pPr lvl="1"/>
            <a:r>
              <a:rPr lang="da-DK" sz="2200"/>
              <a:t>Fx kan penicillin være bakteriedræbende på bakterier i vækst, da det binder sig til nogle bestemte proteiner, som medvirker til krydsbindingerne i skelettet i bakteriernes cellevæg ikke kan fungere. </a:t>
            </a:r>
          </a:p>
          <a:p>
            <a:pPr lvl="1"/>
            <a:r>
              <a:rPr lang="da-DK" sz="2200"/>
              <a:t>Dermed springer bakterien af osmotisk indsuget vand. </a:t>
            </a:r>
          </a:p>
          <a:p>
            <a:pPr lvl="1"/>
            <a:r>
              <a:rPr lang="da-DK" sz="2200"/>
              <a:t>Penicillin har en overvejende effekt på grampositive bakterier (dem med tyk cellevæg). </a:t>
            </a:r>
          </a:p>
        </p:txBody>
      </p:sp>
    </p:spTree>
    <p:extLst>
      <p:ext uri="{BB962C8B-B14F-4D97-AF65-F5344CB8AC3E}">
        <p14:creationId xmlns:p14="http://schemas.microsoft.com/office/powerpoint/2010/main" val="231601797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352</TotalTime>
  <Words>1593</Words>
  <Application>Microsoft Office PowerPoint</Application>
  <PresentationFormat>Widescreen</PresentationFormat>
  <Paragraphs>115</Paragraphs>
  <Slides>20</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20</vt:i4>
      </vt:variant>
    </vt:vector>
  </HeadingPairs>
  <TitlesOfParts>
    <vt:vector size="24" baseType="lpstr">
      <vt:lpstr>Aptos</vt:lpstr>
      <vt:lpstr>Aptos Display</vt:lpstr>
      <vt:lpstr>Arial</vt:lpstr>
      <vt:lpstr>Office-tema</vt:lpstr>
      <vt:lpstr>Antibiotika og resistens</vt:lpstr>
      <vt:lpstr>Planen for i dag </vt:lpstr>
      <vt:lpstr>Tiden før antibiotika. </vt:lpstr>
      <vt:lpstr>Opfindelsen af antibiotika</vt:lpstr>
      <vt:lpstr>Hvad er antibiotika?</vt:lpstr>
      <vt:lpstr>Hvordan virker antibiotika?</vt:lpstr>
      <vt:lpstr>Hvordan virker antibiotika?</vt:lpstr>
      <vt:lpstr>Bakteriedræbende og bakteriehæmmende antibiotika. </vt:lpstr>
      <vt:lpstr>Bakteriedræbende antibiotika</vt:lpstr>
      <vt:lpstr>Bakteriehæmmende antibiotika</vt:lpstr>
      <vt:lpstr>Bakteriehæmmende antibiotika. </vt:lpstr>
      <vt:lpstr>Typer af antibiotika</vt:lpstr>
      <vt:lpstr>Antibiotikaresistens </vt:lpstr>
      <vt:lpstr>PowerPoint-præsentation</vt:lpstr>
      <vt:lpstr>Antibiotikaresistens</vt:lpstr>
      <vt:lpstr>Antibiotikaresistens</vt:lpstr>
      <vt:lpstr>Opgave</vt:lpstr>
      <vt:lpstr>Hvordan bliver bakterier resistente?</vt:lpstr>
      <vt:lpstr>Hvorfor bliver bakterier resistente?</vt:lpstr>
      <vt:lpstr>Multiresistente bakterier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Antibiotika og resistens</dc:title>
  <dc:creator>Taia Varberg</dc:creator>
  <cp:lastModifiedBy>Taia Varberg</cp:lastModifiedBy>
  <cp:revision>7</cp:revision>
  <dcterms:created xsi:type="dcterms:W3CDTF">2023-10-22T12:05:38Z</dcterms:created>
  <dcterms:modified xsi:type="dcterms:W3CDTF">2024-09-25T12:28:42Z</dcterms:modified>
</cp:coreProperties>
</file>