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1138" r:id="rId2"/>
    <p:sldId id="363" r:id="rId3"/>
    <p:sldId id="388" r:id="rId4"/>
    <p:sldId id="389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omas Fischer Biede" initials="TFB" lastIdx="1" clrIdx="0">
    <p:extLst>
      <p:ext uri="{19B8F6BF-5375-455C-9EA6-DF929625EA0E}">
        <p15:presenceInfo xmlns:p15="http://schemas.microsoft.com/office/powerpoint/2012/main" userId="S-1-5-21-2847583910-3640579788-1619064946-741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F62E"/>
    <a:srgbClr val="CC3300"/>
    <a:srgbClr val="2D32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3" autoAdjust="0"/>
    <p:restoredTop sz="93431" autoAdjust="0"/>
  </p:normalViewPr>
  <p:slideViewPr>
    <p:cSldViewPr snapToGrid="0">
      <p:cViewPr varScale="1">
        <p:scale>
          <a:sx n="67" d="100"/>
          <a:sy n="67" d="100"/>
        </p:scale>
        <p:origin x="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Fischer Vogn Biede" userId="667784cf-4f0c-4d31-9417-8598314dae65" providerId="ADAL" clId="{45EAB6B7-031D-4BDA-B759-2E56A06B3AA3}"/>
    <pc:docChg chg="delSld">
      <pc:chgData name="Thomas Fischer Vogn Biede" userId="667784cf-4f0c-4d31-9417-8598314dae65" providerId="ADAL" clId="{45EAB6B7-031D-4BDA-B759-2E56A06B3AA3}" dt="2024-10-01T11:00:46.822" v="1" actId="47"/>
      <pc:docMkLst>
        <pc:docMk/>
      </pc:docMkLst>
      <pc:sldChg chg="del">
        <pc:chgData name="Thomas Fischer Vogn Biede" userId="667784cf-4f0c-4d31-9417-8598314dae65" providerId="ADAL" clId="{45EAB6B7-031D-4BDA-B759-2E56A06B3AA3}" dt="2024-10-01T11:00:46.822" v="1" actId="47"/>
        <pc:sldMkLst>
          <pc:docMk/>
          <pc:sldMk cId="3759342014" sldId="301"/>
        </pc:sldMkLst>
      </pc:sldChg>
      <pc:sldChg chg="del">
        <pc:chgData name="Thomas Fischer Vogn Biede" userId="667784cf-4f0c-4d31-9417-8598314dae65" providerId="ADAL" clId="{45EAB6B7-031D-4BDA-B759-2E56A06B3AA3}" dt="2024-10-01T11:00:46.822" v="1" actId="47"/>
        <pc:sldMkLst>
          <pc:docMk/>
          <pc:sldMk cId="876815001" sldId="306"/>
        </pc:sldMkLst>
      </pc:sldChg>
      <pc:sldChg chg="del">
        <pc:chgData name="Thomas Fischer Vogn Biede" userId="667784cf-4f0c-4d31-9417-8598314dae65" providerId="ADAL" clId="{45EAB6B7-031D-4BDA-B759-2E56A06B3AA3}" dt="2024-10-01T11:00:46.822" v="1" actId="47"/>
        <pc:sldMkLst>
          <pc:docMk/>
          <pc:sldMk cId="778312426" sldId="307"/>
        </pc:sldMkLst>
      </pc:sldChg>
      <pc:sldChg chg="del">
        <pc:chgData name="Thomas Fischer Vogn Biede" userId="667784cf-4f0c-4d31-9417-8598314dae65" providerId="ADAL" clId="{45EAB6B7-031D-4BDA-B759-2E56A06B3AA3}" dt="2024-10-01T11:00:46.822" v="1" actId="47"/>
        <pc:sldMkLst>
          <pc:docMk/>
          <pc:sldMk cId="1406901196" sldId="308"/>
        </pc:sldMkLst>
      </pc:sldChg>
      <pc:sldChg chg="del">
        <pc:chgData name="Thomas Fischer Vogn Biede" userId="667784cf-4f0c-4d31-9417-8598314dae65" providerId="ADAL" clId="{45EAB6B7-031D-4BDA-B759-2E56A06B3AA3}" dt="2024-10-01T11:00:46.822" v="1" actId="47"/>
        <pc:sldMkLst>
          <pc:docMk/>
          <pc:sldMk cId="1157198828" sldId="409"/>
        </pc:sldMkLst>
      </pc:sldChg>
      <pc:sldChg chg="del">
        <pc:chgData name="Thomas Fischer Vogn Biede" userId="667784cf-4f0c-4d31-9417-8598314dae65" providerId="ADAL" clId="{45EAB6B7-031D-4BDA-B759-2E56A06B3AA3}" dt="2024-10-01T11:00:41.471" v="0" actId="47"/>
        <pc:sldMkLst>
          <pc:docMk/>
          <pc:sldMk cId="3225759106" sldId="523"/>
        </pc:sldMkLst>
      </pc:sldChg>
      <pc:sldChg chg="del">
        <pc:chgData name="Thomas Fischer Vogn Biede" userId="667784cf-4f0c-4d31-9417-8598314dae65" providerId="ADAL" clId="{45EAB6B7-031D-4BDA-B759-2E56A06B3AA3}" dt="2024-10-01T11:00:41.471" v="0" actId="47"/>
        <pc:sldMkLst>
          <pc:docMk/>
          <pc:sldMk cId="3532596893" sldId="647"/>
        </pc:sldMkLst>
      </pc:sldChg>
      <pc:sldChg chg="del">
        <pc:chgData name="Thomas Fischer Vogn Biede" userId="667784cf-4f0c-4d31-9417-8598314dae65" providerId="ADAL" clId="{45EAB6B7-031D-4BDA-B759-2E56A06B3AA3}" dt="2024-10-01T11:00:41.471" v="0" actId="47"/>
        <pc:sldMkLst>
          <pc:docMk/>
          <pc:sldMk cId="267028559" sldId="829"/>
        </pc:sldMkLst>
      </pc:sldChg>
      <pc:sldChg chg="del">
        <pc:chgData name="Thomas Fischer Vogn Biede" userId="667784cf-4f0c-4d31-9417-8598314dae65" providerId="ADAL" clId="{45EAB6B7-031D-4BDA-B759-2E56A06B3AA3}" dt="2024-10-01T11:00:46.822" v="1" actId="47"/>
        <pc:sldMkLst>
          <pc:docMk/>
          <pc:sldMk cId="173361478" sldId="874"/>
        </pc:sldMkLst>
      </pc:sldChg>
      <pc:sldChg chg="del">
        <pc:chgData name="Thomas Fischer Vogn Biede" userId="667784cf-4f0c-4d31-9417-8598314dae65" providerId="ADAL" clId="{45EAB6B7-031D-4BDA-B759-2E56A06B3AA3}" dt="2024-10-01T11:00:46.822" v="1" actId="47"/>
        <pc:sldMkLst>
          <pc:docMk/>
          <pc:sldMk cId="2107092380" sldId="876"/>
        </pc:sldMkLst>
      </pc:sldChg>
      <pc:sldChg chg="del">
        <pc:chgData name="Thomas Fischer Vogn Biede" userId="667784cf-4f0c-4d31-9417-8598314dae65" providerId="ADAL" clId="{45EAB6B7-031D-4BDA-B759-2E56A06B3AA3}" dt="2024-10-01T11:00:46.822" v="1" actId="47"/>
        <pc:sldMkLst>
          <pc:docMk/>
          <pc:sldMk cId="1479140722" sldId="877"/>
        </pc:sldMkLst>
      </pc:sldChg>
      <pc:sldChg chg="del">
        <pc:chgData name="Thomas Fischer Vogn Biede" userId="667784cf-4f0c-4d31-9417-8598314dae65" providerId="ADAL" clId="{45EAB6B7-031D-4BDA-B759-2E56A06B3AA3}" dt="2024-10-01T11:00:46.822" v="1" actId="47"/>
        <pc:sldMkLst>
          <pc:docMk/>
          <pc:sldMk cId="3059282663" sldId="878"/>
        </pc:sldMkLst>
      </pc:sldChg>
      <pc:sldChg chg="del">
        <pc:chgData name="Thomas Fischer Vogn Biede" userId="667784cf-4f0c-4d31-9417-8598314dae65" providerId="ADAL" clId="{45EAB6B7-031D-4BDA-B759-2E56A06B3AA3}" dt="2024-10-01T11:00:41.471" v="0" actId="47"/>
        <pc:sldMkLst>
          <pc:docMk/>
          <pc:sldMk cId="2770291813" sldId="879"/>
        </pc:sldMkLst>
      </pc:sldChg>
      <pc:sldChg chg="del">
        <pc:chgData name="Thomas Fischer Vogn Biede" userId="667784cf-4f0c-4d31-9417-8598314dae65" providerId="ADAL" clId="{45EAB6B7-031D-4BDA-B759-2E56A06B3AA3}" dt="2024-10-01T11:00:46.822" v="1" actId="47"/>
        <pc:sldMkLst>
          <pc:docMk/>
          <pc:sldMk cId="3712162177" sldId="880"/>
        </pc:sldMkLst>
      </pc:sldChg>
      <pc:sldChg chg="del">
        <pc:chgData name="Thomas Fischer Vogn Biede" userId="667784cf-4f0c-4d31-9417-8598314dae65" providerId="ADAL" clId="{45EAB6B7-031D-4BDA-B759-2E56A06B3AA3}" dt="2024-10-01T11:00:46.822" v="1" actId="47"/>
        <pc:sldMkLst>
          <pc:docMk/>
          <pc:sldMk cId="2247886314" sldId="881"/>
        </pc:sldMkLst>
      </pc:sldChg>
      <pc:sldChg chg="del">
        <pc:chgData name="Thomas Fischer Vogn Biede" userId="667784cf-4f0c-4d31-9417-8598314dae65" providerId="ADAL" clId="{45EAB6B7-031D-4BDA-B759-2E56A06B3AA3}" dt="2024-10-01T11:00:41.471" v="0" actId="47"/>
        <pc:sldMkLst>
          <pc:docMk/>
          <pc:sldMk cId="4171833319" sldId="1137"/>
        </pc:sldMkLst>
      </pc:sldChg>
      <pc:sldChg chg="del">
        <pc:chgData name="Thomas Fischer Vogn Biede" userId="667784cf-4f0c-4d31-9417-8598314dae65" providerId="ADAL" clId="{45EAB6B7-031D-4BDA-B759-2E56A06B3AA3}" dt="2024-10-01T11:00:41.471" v="0" actId="47"/>
        <pc:sldMkLst>
          <pc:docMk/>
          <pc:sldMk cId="3956936931" sldId="113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096B1-5EB6-4680-B1F6-2B1A5E854043}" type="datetimeFigureOut">
              <a:rPr lang="da-DK" smtClean="0"/>
              <a:t>01-10-2024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4FEA53-EF55-4ED3-AEF4-B52C91CD6F3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05155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01-10-2024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6097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01-10-2024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0989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01-10-2024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2406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01-10-2024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7319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01-10-2024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9532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01-10-2024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58763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01-10-2024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1571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01-10-2024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7022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01-10-2024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6492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01-10-2024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93758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01-10-2024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6452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D4A93-D4C5-48A3-8450-F1D2D5FF6510}" type="datetimeFigureOut">
              <a:rPr lang="da-DK" smtClean="0"/>
              <a:t>01-10-2024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524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01822" y="2766361"/>
            <a:ext cx="10079982" cy="1325563"/>
          </a:xfrm>
        </p:spPr>
        <p:txBody>
          <a:bodyPr>
            <a:noAutofit/>
          </a:bodyPr>
          <a:lstStyle/>
          <a:p>
            <a:pPr algn="ctr"/>
            <a:r>
              <a:rPr lang="da-DK" sz="6000" dirty="0"/>
              <a:t>Om notater i skriftlig samfundsfag</a:t>
            </a:r>
          </a:p>
        </p:txBody>
      </p:sp>
    </p:spTree>
    <p:extLst>
      <p:ext uri="{BB962C8B-B14F-4D97-AF65-F5344CB8AC3E}">
        <p14:creationId xmlns:p14="http://schemas.microsoft.com/office/powerpoint/2010/main" val="964194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/>
          <p:cNvSpPr txBox="1"/>
          <p:nvPr/>
        </p:nvSpPr>
        <p:spPr>
          <a:xfrm>
            <a:off x="446313" y="408768"/>
            <a:ext cx="104298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600" dirty="0"/>
              <a:t>Om notater i skriftlig samfundsfag</a:t>
            </a:r>
          </a:p>
        </p:txBody>
      </p:sp>
      <p:sp>
        <p:nvSpPr>
          <p:cNvPr id="10" name="Pladsholder til indhold 2"/>
          <p:cNvSpPr>
            <a:spLocks noGrp="1"/>
          </p:cNvSpPr>
          <p:nvPr>
            <p:ph idx="1"/>
          </p:nvPr>
        </p:nvSpPr>
        <p:spPr>
          <a:xfrm>
            <a:off x="446313" y="1086723"/>
            <a:ext cx="11745687" cy="3847043"/>
          </a:xfrm>
        </p:spPr>
        <p:txBody>
          <a:bodyPr>
            <a:normAutofit/>
          </a:bodyPr>
          <a:lstStyle/>
          <a:p>
            <a:r>
              <a:rPr lang="da-DK" sz="2400" dirty="0"/>
              <a:t>Notatet er en samfundsfaglig genre på det tredje taksonomiske niveau (diskussionsniveauet)</a:t>
            </a:r>
          </a:p>
          <a:p>
            <a:r>
              <a:rPr lang="da-DK" sz="2400" dirty="0"/>
              <a:t>Skriftligt, samfundsnørdet rollespil</a:t>
            </a:r>
          </a:p>
          <a:p>
            <a:r>
              <a:rPr lang="da-DK" sz="2400" dirty="0"/>
              <a:t>Scenariet er altid noget i retning af:</a:t>
            </a:r>
          </a:p>
          <a:p>
            <a:pPr lvl="1"/>
            <a:r>
              <a:rPr lang="da-DK" dirty="0"/>
              <a:t>Der er en samfundsfaglig problemstilling, der skal håndteres af en politiker</a:t>
            </a:r>
          </a:p>
          <a:p>
            <a:pPr lvl="1"/>
            <a:r>
              <a:rPr lang="da-DK" dirty="0"/>
              <a:t>Du skal forestille dig, at du er rådgiver for den pågældende politiker</a:t>
            </a:r>
          </a:p>
          <a:p>
            <a:r>
              <a:rPr lang="da-DK" sz="2400" dirty="0"/>
              <a:t>I notatet er du (i rollen som rådgiver) afsender, og politikeren er modtager</a:t>
            </a:r>
          </a:p>
          <a:p>
            <a:r>
              <a:rPr lang="da-DK" sz="2400" dirty="0"/>
              <a:t>Du skal finde på én eller (helst) flere strategier, som politikeren kan vælge at følge</a:t>
            </a:r>
          </a:p>
          <a:p>
            <a:r>
              <a:rPr lang="da-DK" sz="2400" dirty="0"/>
              <a:t>Notatet skal være fyldt med faglige argumenter for </a:t>
            </a:r>
            <a:r>
              <a:rPr lang="da-DK" sz="2400" b="1" i="1" u="sng" dirty="0"/>
              <a:t>og imod</a:t>
            </a:r>
            <a:r>
              <a:rPr lang="da-DK" sz="2400" dirty="0"/>
              <a:t> strategierne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86761381-A2BE-1098-6950-B415752EF2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312" y="4983567"/>
            <a:ext cx="10429889" cy="174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594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/>
          <p:cNvSpPr txBox="1"/>
          <p:nvPr/>
        </p:nvSpPr>
        <p:spPr>
          <a:xfrm>
            <a:off x="446313" y="408768"/>
            <a:ext cx="104298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600" dirty="0"/>
              <a:t>Om notater i skriftlig samfundsfag</a:t>
            </a:r>
          </a:p>
        </p:txBody>
      </p:sp>
      <p:sp>
        <p:nvSpPr>
          <p:cNvPr id="10" name="Pladsholder til indhold 2"/>
          <p:cNvSpPr>
            <a:spLocks noGrp="1"/>
          </p:cNvSpPr>
          <p:nvPr>
            <p:ph idx="1"/>
          </p:nvPr>
        </p:nvSpPr>
        <p:spPr>
          <a:xfrm>
            <a:off x="446313" y="1086723"/>
            <a:ext cx="11571516" cy="3090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 u="sng" dirty="0"/>
              <a:t>Forslag til struktur:</a:t>
            </a:r>
          </a:p>
          <a:p>
            <a:pPr marL="457200" indent="-457200">
              <a:buFont typeface="+mj-lt"/>
              <a:buAutoNum type="arabicPeriod"/>
            </a:pPr>
            <a:r>
              <a:rPr lang="da-DK" sz="2000" dirty="0"/>
              <a:t>En intro, hvor man viser, at man har forstået rollen: ”</a:t>
            </a:r>
            <a:r>
              <a:rPr lang="da-DK" sz="2000" i="1" dirty="0"/>
              <a:t>Hej Lars</a:t>
            </a:r>
            <a:r>
              <a:rPr lang="da-DK" sz="2000" dirty="0"/>
              <a:t>”</a:t>
            </a:r>
          </a:p>
          <a:p>
            <a:pPr marL="457200" indent="-457200">
              <a:buFont typeface="+mj-lt"/>
              <a:buAutoNum type="arabicPeriod"/>
            </a:pPr>
            <a:endParaRPr lang="da-DK" sz="2000" dirty="0"/>
          </a:p>
        </p:txBody>
      </p:sp>
      <p:sp>
        <p:nvSpPr>
          <p:cNvPr id="3" name="Multiplicer 2"/>
          <p:cNvSpPr/>
          <p:nvPr/>
        </p:nvSpPr>
        <p:spPr>
          <a:xfrm>
            <a:off x="6413863" y="1227909"/>
            <a:ext cx="1058091" cy="1045028"/>
          </a:xfrm>
          <a:prstGeom prst="mathMultiply">
            <a:avLst>
              <a:gd name="adj1" fmla="val 1227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EE8642E0-4FBD-480E-5AB7-C6951810E7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312" y="4983567"/>
            <a:ext cx="10429889" cy="174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294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/>
          <p:cNvSpPr txBox="1"/>
          <p:nvPr/>
        </p:nvSpPr>
        <p:spPr>
          <a:xfrm>
            <a:off x="446313" y="408768"/>
            <a:ext cx="104298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600" dirty="0"/>
              <a:t>Om notater i skriftlig samfundsfag</a:t>
            </a:r>
          </a:p>
        </p:txBody>
      </p:sp>
      <p:sp>
        <p:nvSpPr>
          <p:cNvPr id="10" name="Pladsholder til indhold 2"/>
          <p:cNvSpPr>
            <a:spLocks noGrp="1"/>
          </p:cNvSpPr>
          <p:nvPr>
            <p:ph idx="1"/>
          </p:nvPr>
        </p:nvSpPr>
        <p:spPr>
          <a:xfrm>
            <a:off x="446313" y="1086722"/>
            <a:ext cx="11571516" cy="39424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 u="sng" dirty="0"/>
              <a:t>Forslag til struktur:</a:t>
            </a:r>
          </a:p>
          <a:p>
            <a:pPr marL="457200" indent="-457200">
              <a:buFont typeface="+mj-lt"/>
              <a:buAutoNum type="arabicPeriod"/>
            </a:pPr>
            <a:r>
              <a:rPr lang="da-DK" sz="2000" dirty="0"/>
              <a:t>En intro, hvor man viser, at man har forstået rollen: ”</a:t>
            </a:r>
            <a:r>
              <a:rPr lang="da-DK" sz="2000" i="1" dirty="0"/>
              <a:t>Til Klimaminister Lars Aagaard</a:t>
            </a:r>
            <a:r>
              <a:rPr lang="da-DK" sz="2000" dirty="0"/>
              <a:t>”</a:t>
            </a:r>
          </a:p>
          <a:p>
            <a:pPr marL="457200" indent="-457200">
              <a:buFont typeface="+mj-lt"/>
              <a:buAutoNum type="arabicPeriod"/>
            </a:pPr>
            <a:r>
              <a:rPr lang="da-DK" sz="2000" dirty="0"/>
              <a:t>Fem-syv linjer, hvor man redegør for problemstillingen og viser, at man har indsigt i emnet</a:t>
            </a:r>
          </a:p>
          <a:p>
            <a:pPr marL="457200" indent="-457200">
              <a:buFont typeface="+mj-lt"/>
              <a:buAutoNum type="arabicPeriod"/>
            </a:pPr>
            <a:r>
              <a:rPr lang="da-DK" sz="2000" dirty="0"/>
              <a:t>Første strategi:</a:t>
            </a:r>
          </a:p>
          <a:p>
            <a:pPr marL="914400" lvl="1" indent="-457200">
              <a:buFont typeface="+mj-lt"/>
              <a:buAutoNum type="arabicPeriod"/>
            </a:pPr>
            <a:r>
              <a:rPr lang="da-DK" sz="1900" dirty="0"/>
              <a:t>Præsentation af strategien</a:t>
            </a:r>
          </a:p>
          <a:p>
            <a:pPr marL="914400" lvl="1" indent="-457200">
              <a:buFont typeface="+mj-lt"/>
              <a:buAutoNum type="arabicPeriod"/>
            </a:pPr>
            <a:r>
              <a:rPr lang="da-DK" sz="1900" dirty="0"/>
              <a:t>Argumenter for og imod (</a:t>
            </a:r>
            <a:r>
              <a:rPr lang="da-DK" sz="1900" i="1" u="sng" dirty="0"/>
              <a:t>faglig</a:t>
            </a:r>
            <a:r>
              <a:rPr lang="da-DK" sz="1900" dirty="0"/>
              <a:t> argumentation)</a:t>
            </a:r>
          </a:p>
          <a:p>
            <a:pPr marL="457200" indent="-457200">
              <a:buFont typeface="+mj-lt"/>
              <a:buAutoNum type="arabicPeriod"/>
            </a:pPr>
            <a:r>
              <a:rPr lang="da-DK" sz="2100" dirty="0"/>
              <a:t>Anden strategi:</a:t>
            </a:r>
          </a:p>
          <a:p>
            <a:pPr marL="914400" lvl="1" indent="-457200">
              <a:buFont typeface="+mj-lt"/>
              <a:buAutoNum type="arabicPeriod"/>
            </a:pPr>
            <a:r>
              <a:rPr lang="da-DK" sz="1900" dirty="0"/>
              <a:t>Præsentation af strategien</a:t>
            </a:r>
          </a:p>
          <a:p>
            <a:pPr marL="914400" lvl="1" indent="-457200">
              <a:buFont typeface="+mj-lt"/>
              <a:buAutoNum type="arabicPeriod"/>
            </a:pPr>
            <a:r>
              <a:rPr lang="da-DK" sz="1900" dirty="0"/>
              <a:t>Argumenter for og imod (</a:t>
            </a:r>
            <a:r>
              <a:rPr lang="da-DK" sz="1900" i="1" u="sng" dirty="0"/>
              <a:t>faglig</a:t>
            </a:r>
            <a:r>
              <a:rPr lang="da-DK" sz="1900" dirty="0"/>
              <a:t> argumentation)</a:t>
            </a:r>
          </a:p>
          <a:p>
            <a:pPr marL="457200" indent="-457200">
              <a:buFont typeface="+mj-lt"/>
              <a:buAutoNum type="arabicPeriod"/>
            </a:pPr>
            <a:r>
              <a:rPr lang="da-DK" sz="2200" dirty="0"/>
              <a:t>Konklusion, hvor den ene strategi fremhæves: ”</a:t>
            </a:r>
            <a:r>
              <a:rPr lang="da-DK" sz="2200" i="1" dirty="0"/>
              <a:t>Jeg anbefaler altså, at du vælger at …</a:t>
            </a:r>
            <a:r>
              <a:rPr lang="da-DK" sz="2200" dirty="0"/>
              <a:t>” </a:t>
            </a:r>
          </a:p>
          <a:p>
            <a:pPr marL="0" indent="0">
              <a:buNone/>
            </a:pPr>
            <a:endParaRPr lang="da-DK" sz="2100" dirty="0"/>
          </a:p>
          <a:p>
            <a:pPr marL="0" indent="0">
              <a:buNone/>
            </a:pPr>
            <a:endParaRPr lang="da-DK" sz="2000" dirty="0"/>
          </a:p>
          <a:p>
            <a:pPr marL="0" indent="0">
              <a:buNone/>
            </a:pPr>
            <a:endParaRPr lang="da-DK" sz="2000" dirty="0"/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5F58D84C-1FF7-D3AC-54F7-BC403FA71C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312" y="4983567"/>
            <a:ext cx="10429889" cy="174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041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191841</TotalTime>
  <Words>222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Om notater i skriftlig samfundsfag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Dagsorden</dc:title>
  <dc:creator>Thomas F Biede</dc:creator>
  <cp:lastModifiedBy>Thomas Fischer Vogn Biede</cp:lastModifiedBy>
  <cp:revision>838</cp:revision>
  <dcterms:created xsi:type="dcterms:W3CDTF">2017-01-06T15:31:48Z</dcterms:created>
  <dcterms:modified xsi:type="dcterms:W3CDTF">2024-10-01T11:00:50Z</dcterms:modified>
</cp:coreProperties>
</file>