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64" r:id="rId3"/>
    <p:sldId id="257" r:id="rId4"/>
    <p:sldId id="260" r:id="rId5"/>
    <p:sldId id="258" r:id="rId6"/>
    <p:sldId id="261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Kousgaard" userId="3c4bfee1-9642-40ca-9c59-5dcbed48e36e" providerId="ADAL" clId="{12393E93-07CA-4486-96D5-7B2E10E443E6}"/>
    <pc:docChg chg="custSel addSld delSld modSld sldOrd">
      <pc:chgData name="Emil Kousgaard" userId="3c4bfee1-9642-40ca-9c59-5dcbed48e36e" providerId="ADAL" clId="{12393E93-07CA-4486-96D5-7B2E10E443E6}" dt="2023-09-07T10:43:16.083" v="108" actId="20577"/>
      <pc:docMkLst>
        <pc:docMk/>
      </pc:docMkLst>
      <pc:sldChg chg="modSp mod modAnim">
        <pc:chgData name="Emil Kousgaard" userId="3c4bfee1-9642-40ca-9c59-5dcbed48e36e" providerId="ADAL" clId="{12393E93-07CA-4486-96D5-7B2E10E443E6}" dt="2023-09-07T10:32:00.010" v="35" actId="20577"/>
        <pc:sldMkLst>
          <pc:docMk/>
          <pc:sldMk cId="3960912212" sldId="257"/>
        </pc:sldMkLst>
        <pc:spChg chg="mod">
          <ac:chgData name="Emil Kousgaard" userId="3c4bfee1-9642-40ca-9c59-5dcbed48e36e" providerId="ADAL" clId="{12393E93-07CA-4486-96D5-7B2E10E443E6}" dt="2023-09-07T10:32:00.010" v="35" actId="20577"/>
          <ac:spMkLst>
            <pc:docMk/>
            <pc:sldMk cId="3960912212" sldId="257"/>
            <ac:spMk id="3" creationId="{00000000-0000-0000-0000-000000000000}"/>
          </ac:spMkLst>
        </pc:spChg>
      </pc:sldChg>
      <pc:sldChg chg="modSp mod">
        <pc:chgData name="Emil Kousgaard" userId="3c4bfee1-9642-40ca-9c59-5dcbed48e36e" providerId="ADAL" clId="{12393E93-07CA-4486-96D5-7B2E10E443E6}" dt="2023-09-07T10:32:47.668" v="40" actId="1076"/>
        <pc:sldMkLst>
          <pc:docMk/>
          <pc:sldMk cId="4057766610" sldId="258"/>
        </pc:sldMkLst>
        <pc:spChg chg="mod">
          <ac:chgData name="Emil Kousgaard" userId="3c4bfee1-9642-40ca-9c59-5dcbed48e36e" providerId="ADAL" clId="{12393E93-07CA-4486-96D5-7B2E10E443E6}" dt="2023-09-07T10:32:33.301" v="37" actId="1076"/>
          <ac:spMkLst>
            <pc:docMk/>
            <pc:sldMk cId="4057766610" sldId="258"/>
            <ac:spMk id="2" creationId="{00000000-0000-0000-0000-000000000000}"/>
          </ac:spMkLst>
        </pc:spChg>
        <pc:spChg chg="mod">
          <ac:chgData name="Emil Kousgaard" userId="3c4bfee1-9642-40ca-9c59-5dcbed48e36e" providerId="ADAL" clId="{12393E93-07CA-4486-96D5-7B2E10E443E6}" dt="2023-09-07T10:32:39.228" v="38" actId="1076"/>
          <ac:spMkLst>
            <pc:docMk/>
            <pc:sldMk cId="4057766610" sldId="258"/>
            <ac:spMk id="3" creationId="{00000000-0000-0000-0000-000000000000}"/>
          </ac:spMkLst>
        </pc:spChg>
        <pc:spChg chg="mod">
          <ac:chgData name="Emil Kousgaard" userId="3c4bfee1-9642-40ca-9c59-5dcbed48e36e" providerId="ADAL" clId="{12393E93-07CA-4486-96D5-7B2E10E443E6}" dt="2023-09-07T10:32:47.668" v="40" actId="1076"/>
          <ac:spMkLst>
            <pc:docMk/>
            <pc:sldMk cId="4057766610" sldId="258"/>
            <ac:spMk id="5" creationId="{8ABB1948-D48C-42D1-8654-ECE369B0CB47}"/>
          </ac:spMkLst>
        </pc:spChg>
        <pc:picChg chg="mod">
          <ac:chgData name="Emil Kousgaard" userId="3c4bfee1-9642-40ca-9c59-5dcbed48e36e" providerId="ADAL" clId="{12393E93-07CA-4486-96D5-7B2E10E443E6}" dt="2023-09-07T10:32:43.828" v="39" actId="1076"/>
          <ac:picMkLst>
            <pc:docMk/>
            <pc:sldMk cId="4057766610" sldId="258"/>
            <ac:picMk id="4" creationId="{00000000-0000-0000-0000-000000000000}"/>
          </ac:picMkLst>
        </pc:picChg>
      </pc:sldChg>
      <pc:sldChg chg="modSp new del mod ord">
        <pc:chgData name="Emil Kousgaard" userId="3c4bfee1-9642-40ca-9c59-5dcbed48e36e" providerId="ADAL" clId="{12393E93-07CA-4486-96D5-7B2E10E443E6}" dt="2023-09-07T10:43:02.276" v="100" actId="47"/>
        <pc:sldMkLst>
          <pc:docMk/>
          <pc:sldMk cId="2758950144" sldId="262"/>
        </pc:sldMkLst>
        <pc:spChg chg="mod">
          <ac:chgData name="Emil Kousgaard" userId="3c4bfee1-9642-40ca-9c59-5dcbed48e36e" providerId="ADAL" clId="{12393E93-07CA-4486-96D5-7B2E10E443E6}" dt="2023-09-07T10:43:00.048" v="99" actId="21"/>
          <ac:spMkLst>
            <pc:docMk/>
            <pc:sldMk cId="2758950144" sldId="262"/>
            <ac:spMk id="2" creationId="{F4A81EF4-50B5-4449-1B44-3DF61AF90B92}"/>
          </ac:spMkLst>
        </pc:spChg>
      </pc:sldChg>
      <pc:sldChg chg="modSp add mod">
        <pc:chgData name="Emil Kousgaard" userId="3c4bfee1-9642-40ca-9c59-5dcbed48e36e" providerId="ADAL" clId="{12393E93-07CA-4486-96D5-7B2E10E443E6}" dt="2023-09-07T10:43:16.083" v="108" actId="20577"/>
        <pc:sldMkLst>
          <pc:docMk/>
          <pc:sldMk cId="2760652715" sldId="263"/>
        </pc:sldMkLst>
        <pc:spChg chg="mod">
          <ac:chgData name="Emil Kousgaard" userId="3c4bfee1-9642-40ca-9c59-5dcbed48e36e" providerId="ADAL" clId="{12393E93-07CA-4486-96D5-7B2E10E443E6}" dt="2023-09-07T10:43:16.083" v="108" actId="20577"/>
          <ac:spMkLst>
            <pc:docMk/>
            <pc:sldMk cId="2760652715" sldId="263"/>
            <ac:spMk id="2" creationId="{00000000-0000-0000-0000-000000000000}"/>
          </ac:spMkLst>
        </pc:spChg>
        <pc:spChg chg="mod">
          <ac:chgData name="Emil Kousgaard" userId="3c4bfee1-9642-40ca-9c59-5dcbed48e36e" providerId="ADAL" clId="{12393E93-07CA-4486-96D5-7B2E10E443E6}" dt="2023-09-07T10:42:53.115" v="98" actId="27636"/>
          <ac:spMkLst>
            <pc:docMk/>
            <pc:sldMk cId="2760652715" sldId="263"/>
            <ac:spMk id="4" creationId="{00000000-0000-0000-0000-000000000000}"/>
          </ac:spMkLst>
        </pc:spChg>
      </pc:sldChg>
      <pc:sldChg chg="add">
        <pc:chgData name="Emil Kousgaard" userId="3c4bfee1-9642-40ca-9c59-5dcbed48e36e" providerId="ADAL" clId="{12393E93-07CA-4486-96D5-7B2E10E443E6}" dt="2023-09-07T10:42:53.069" v="97"/>
        <pc:sldMkLst>
          <pc:docMk/>
          <pc:sldMk cId="249390008" sldId="264"/>
        </pc:sldMkLst>
      </pc:sldChg>
    </pc:docChg>
  </pc:docChgLst>
  <pc:docChgLst>
    <pc:chgData name="Emil Kousgaard" userId="3c4bfee1-9642-40ca-9c59-5dcbed48e36e" providerId="ADAL" clId="{D851EAB7-320B-0F4F-8AF5-37D345E52958}"/>
    <pc:docChg chg="custSel modSld">
      <pc:chgData name="Emil Kousgaard" userId="3c4bfee1-9642-40ca-9c59-5dcbed48e36e" providerId="ADAL" clId="{D851EAB7-320B-0F4F-8AF5-37D345E52958}" dt="2022-09-14T18:11:12.947" v="132" actId="6549"/>
      <pc:docMkLst>
        <pc:docMk/>
      </pc:docMkLst>
      <pc:sldChg chg="modSp mod modAnim">
        <pc:chgData name="Emil Kousgaard" userId="3c4bfee1-9642-40ca-9c59-5dcbed48e36e" providerId="ADAL" clId="{D851EAB7-320B-0F4F-8AF5-37D345E52958}" dt="2022-09-14T18:11:12.947" v="132" actId="6549"/>
        <pc:sldMkLst>
          <pc:docMk/>
          <pc:sldMk cId="3960912212" sldId="257"/>
        </pc:sldMkLst>
        <pc:spChg chg="mod">
          <ac:chgData name="Emil Kousgaard" userId="3c4bfee1-9642-40ca-9c59-5dcbed48e36e" providerId="ADAL" clId="{D851EAB7-320B-0F4F-8AF5-37D345E52958}" dt="2022-09-14T18:08:32.982" v="97"/>
          <ac:spMkLst>
            <pc:docMk/>
            <pc:sldMk cId="3960912212" sldId="257"/>
            <ac:spMk id="2" creationId="{00000000-0000-0000-0000-000000000000}"/>
          </ac:spMkLst>
        </pc:spChg>
        <pc:spChg chg="mod">
          <ac:chgData name="Emil Kousgaard" userId="3c4bfee1-9642-40ca-9c59-5dcbed48e36e" providerId="ADAL" clId="{D851EAB7-320B-0F4F-8AF5-37D345E52958}" dt="2022-09-14T18:11:12.947" v="132" actId="6549"/>
          <ac:spMkLst>
            <pc:docMk/>
            <pc:sldMk cId="3960912212" sldId="257"/>
            <ac:spMk id="3" creationId="{00000000-0000-0000-0000-000000000000}"/>
          </ac:spMkLst>
        </pc:spChg>
      </pc:sldChg>
      <pc:sldChg chg="modSp mod">
        <pc:chgData name="Emil Kousgaard" userId="3c4bfee1-9642-40ca-9c59-5dcbed48e36e" providerId="ADAL" clId="{D851EAB7-320B-0F4F-8AF5-37D345E52958}" dt="2022-09-14T18:08:29.034" v="96" actId="27636"/>
        <pc:sldMkLst>
          <pc:docMk/>
          <pc:sldMk cId="4057766610" sldId="258"/>
        </pc:sldMkLst>
        <pc:spChg chg="mod">
          <ac:chgData name="Emil Kousgaard" userId="3c4bfee1-9642-40ca-9c59-5dcbed48e36e" providerId="ADAL" clId="{D851EAB7-320B-0F4F-8AF5-37D345E52958}" dt="2022-09-14T18:08:29.034" v="96" actId="27636"/>
          <ac:spMkLst>
            <pc:docMk/>
            <pc:sldMk cId="4057766610" sldId="258"/>
            <ac:spMk id="2" creationId="{00000000-0000-0000-0000-000000000000}"/>
          </ac:spMkLst>
        </pc:spChg>
        <pc:spChg chg="mod">
          <ac:chgData name="Emil Kousgaard" userId="3c4bfee1-9642-40ca-9c59-5dcbed48e36e" providerId="ADAL" clId="{D851EAB7-320B-0F4F-8AF5-37D345E52958}" dt="2022-09-14T08:18:34.872" v="90" actId="20577"/>
          <ac:spMkLst>
            <pc:docMk/>
            <pc:sldMk cId="4057766610" sldId="258"/>
            <ac:spMk id="5" creationId="{8ABB1948-D48C-42D1-8654-ECE369B0CB47}"/>
          </ac:spMkLst>
        </pc:spChg>
      </pc:sldChg>
      <pc:sldChg chg="modSp mod">
        <pc:chgData name="Emil Kousgaard" userId="3c4bfee1-9642-40ca-9c59-5dcbed48e36e" providerId="ADAL" clId="{D851EAB7-320B-0F4F-8AF5-37D345E52958}" dt="2022-09-14T18:08:33.664" v="99" actId="27636"/>
        <pc:sldMkLst>
          <pc:docMk/>
          <pc:sldMk cId="4019501635" sldId="260"/>
        </pc:sldMkLst>
        <pc:spChg chg="mod">
          <ac:chgData name="Emil Kousgaard" userId="3c4bfee1-9642-40ca-9c59-5dcbed48e36e" providerId="ADAL" clId="{D851EAB7-320B-0F4F-8AF5-37D345E52958}" dt="2022-09-14T18:08:32.982" v="97"/>
          <ac:spMkLst>
            <pc:docMk/>
            <pc:sldMk cId="4019501635" sldId="260"/>
            <ac:spMk id="2" creationId="{00000000-0000-0000-0000-000000000000}"/>
          </ac:spMkLst>
        </pc:spChg>
        <pc:spChg chg="mod">
          <ac:chgData name="Emil Kousgaard" userId="3c4bfee1-9642-40ca-9c59-5dcbed48e36e" providerId="ADAL" clId="{D851EAB7-320B-0F4F-8AF5-37D345E52958}" dt="2022-09-14T18:08:33.664" v="99" actId="27636"/>
          <ac:spMkLst>
            <pc:docMk/>
            <pc:sldMk cId="4019501635" sldId="260"/>
            <ac:spMk id="3" creationId="{00000000-0000-0000-0000-000000000000}"/>
          </ac:spMkLst>
        </pc:spChg>
      </pc:sldChg>
      <pc:sldChg chg="modSp">
        <pc:chgData name="Emil Kousgaard" userId="3c4bfee1-9642-40ca-9c59-5dcbed48e36e" providerId="ADAL" clId="{D851EAB7-320B-0F4F-8AF5-37D345E52958}" dt="2022-09-14T18:08:32.982" v="97"/>
        <pc:sldMkLst>
          <pc:docMk/>
          <pc:sldMk cId="1046343463" sldId="261"/>
        </pc:sldMkLst>
        <pc:spChg chg="mod">
          <ac:chgData name="Emil Kousgaard" userId="3c4bfee1-9642-40ca-9c59-5dcbed48e36e" providerId="ADAL" clId="{D851EAB7-320B-0F4F-8AF5-37D345E52958}" dt="2022-09-14T18:08:32.982" v="97"/>
          <ac:spMkLst>
            <pc:docMk/>
            <pc:sldMk cId="1046343463" sldId="261"/>
            <ac:spMk id="2" creationId="{00000000-0000-0000-0000-000000000000}"/>
          </ac:spMkLst>
        </pc:spChg>
        <pc:spChg chg="mod">
          <ac:chgData name="Emil Kousgaard" userId="3c4bfee1-9642-40ca-9c59-5dcbed48e36e" providerId="ADAL" clId="{D851EAB7-320B-0F4F-8AF5-37D345E52958}" dt="2022-09-14T18:08:32.982" v="97"/>
          <ac:spMkLst>
            <pc:docMk/>
            <pc:sldMk cId="1046343463" sldId="261"/>
            <ac:spMk id="3" creationId="{00000000-0000-0000-0000-000000000000}"/>
          </ac:spMkLst>
        </pc:spChg>
      </pc:sldChg>
    </pc:docChg>
  </pc:docChgLst>
  <pc:docChgLst>
    <pc:chgData name="Emil Kousgaard" userId="3c4bfee1-9642-40ca-9c59-5dcbed48e36e" providerId="ADAL" clId="{08DB7BD8-01DB-40AF-A2EB-FCC3186085F5}"/>
    <pc:docChg chg="custSel modSld">
      <pc:chgData name="Emil Kousgaard" userId="3c4bfee1-9642-40ca-9c59-5dcbed48e36e" providerId="ADAL" clId="{08DB7BD8-01DB-40AF-A2EB-FCC3186085F5}" dt="2021-09-09T11:18:25.749" v="543" actId="20577"/>
      <pc:docMkLst>
        <pc:docMk/>
      </pc:docMkLst>
      <pc:sldChg chg="modSp">
        <pc:chgData name="Emil Kousgaard" userId="3c4bfee1-9642-40ca-9c59-5dcbed48e36e" providerId="ADAL" clId="{08DB7BD8-01DB-40AF-A2EB-FCC3186085F5}" dt="2021-09-09T06:34:35.339" v="118" actId="20577"/>
        <pc:sldMkLst>
          <pc:docMk/>
          <pc:sldMk cId="3960912212" sldId="257"/>
        </pc:sldMkLst>
        <pc:spChg chg="mod">
          <ac:chgData name="Emil Kousgaard" userId="3c4bfee1-9642-40ca-9c59-5dcbed48e36e" providerId="ADAL" clId="{08DB7BD8-01DB-40AF-A2EB-FCC3186085F5}" dt="2021-09-09T06:34:35.339" v="118" actId="20577"/>
          <ac:spMkLst>
            <pc:docMk/>
            <pc:sldMk cId="3960912212" sldId="257"/>
            <ac:spMk id="3" creationId="{00000000-0000-0000-0000-000000000000}"/>
          </ac:spMkLst>
        </pc:spChg>
      </pc:sldChg>
      <pc:sldChg chg="addSp modSp mod modAnim">
        <pc:chgData name="Emil Kousgaard" userId="3c4bfee1-9642-40ca-9c59-5dcbed48e36e" providerId="ADAL" clId="{08DB7BD8-01DB-40AF-A2EB-FCC3186085F5}" dt="2021-09-09T11:17:20.303" v="537" actId="6549"/>
        <pc:sldMkLst>
          <pc:docMk/>
          <pc:sldMk cId="4057766610" sldId="258"/>
        </pc:sldMkLst>
        <pc:spChg chg="mod">
          <ac:chgData name="Emil Kousgaard" userId="3c4bfee1-9642-40ca-9c59-5dcbed48e36e" providerId="ADAL" clId="{08DB7BD8-01DB-40AF-A2EB-FCC3186085F5}" dt="2021-09-09T06:37:36.206" v="119" actId="1076"/>
          <ac:spMkLst>
            <pc:docMk/>
            <pc:sldMk cId="4057766610" sldId="258"/>
            <ac:spMk id="3" creationId="{00000000-0000-0000-0000-000000000000}"/>
          </ac:spMkLst>
        </pc:spChg>
        <pc:spChg chg="add mod">
          <ac:chgData name="Emil Kousgaard" userId="3c4bfee1-9642-40ca-9c59-5dcbed48e36e" providerId="ADAL" clId="{08DB7BD8-01DB-40AF-A2EB-FCC3186085F5}" dt="2021-09-09T11:17:20.303" v="537" actId="6549"/>
          <ac:spMkLst>
            <pc:docMk/>
            <pc:sldMk cId="4057766610" sldId="258"/>
            <ac:spMk id="5" creationId="{8ABB1948-D48C-42D1-8654-ECE369B0CB47}"/>
          </ac:spMkLst>
        </pc:spChg>
        <pc:picChg chg="mod">
          <ac:chgData name="Emil Kousgaard" userId="3c4bfee1-9642-40ca-9c59-5dcbed48e36e" providerId="ADAL" clId="{08DB7BD8-01DB-40AF-A2EB-FCC3186085F5}" dt="2021-09-09T06:37:41.561" v="120" actId="1076"/>
          <ac:picMkLst>
            <pc:docMk/>
            <pc:sldMk cId="4057766610" sldId="258"/>
            <ac:picMk id="4" creationId="{00000000-0000-0000-0000-000000000000}"/>
          </ac:picMkLst>
        </pc:picChg>
      </pc:sldChg>
      <pc:sldChg chg="modSp mod">
        <pc:chgData name="Emil Kousgaard" userId="3c4bfee1-9642-40ca-9c59-5dcbed48e36e" providerId="ADAL" clId="{08DB7BD8-01DB-40AF-A2EB-FCC3186085F5}" dt="2021-09-09T11:18:25.749" v="543" actId="20577"/>
        <pc:sldMkLst>
          <pc:docMk/>
          <pc:sldMk cId="816978796" sldId="259"/>
        </pc:sldMkLst>
        <pc:graphicFrameChg chg="modGraphic">
          <ac:chgData name="Emil Kousgaard" userId="3c4bfee1-9642-40ca-9c59-5dcbed48e36e" providerId="ADAL" clId="{08DB7BD8-01DB-40AF-A2EB-FCC3186085F5}" dt="2021-09-09T11:18:25.749" v="543" actId="20577"/>
          <ac:graphicFrameMkLst>
            <pc:docMk/>
            <pc:sldMk cId="816978796" sldId="259"/>
            <ac:graphicFrameMk id="2" creationId="{00000000-0000-0000-0000-000000000000}"/>
          </ac:graphicFrameMkLst>
        </pc:graphicFrameChg>
      </pc:sldChg>
    </pc:docChg>
  </pc:docChgLst>
  <pc:docChgLst>
    <pc:chgData name="Emil Kousgaard" userId="3c4bfee1-9642-40ca-9c59-5dcbed48e36e" providerId="ADAL" clId="{FFD5C736-92BE-9E44-AD77-5557077DD3E5}"/>
    <pc:docChg chg="custSel modSld">
      <pc:chgData name="Emil Kousgaard" userId="3c4bfee1-9642-40ca-9c59-5dcbed48e36e" providerId="ADAL" clId="{FFD5C736-92BE-9E44-AD77-5557077DD3E5}" dt="2021-09-15T08:47:56.507" v="74" actId="255"/>
      <pc:docMkLst>
        <pc:docMk/>
      </pc:docMkLst>
      <pc:sldChg chg="modSp mod">
        <pc:chgData name="Emil Kousgaard" userId="3c4bfee1-9642-40ca-9c59-5dcbed48e36e" providerId="ADAL" clId="{FFD5C736-92BE-9E44-AD77-5557077DD3E5}" dt="2021-09-15T08:47:56.507" v="74" actId="255"/>
        <pc:sldMkLst>
          <pc:docMk/>
          <pc:sldMk cId="816978796" sldId="259"/>
        </pc:sldMkLst>
        <pc:graphicFrameChg chg="modGraphic">
          <ac:chgData name="Emil Kousgaard" userId="3c4bfee1-9642-40ca-9c59-5dcbed48e36e" providerId="ADAL" clId="{FFD5C736-92BE-9E44-AD77-5557077DD3E5}" dt="2021-09-15T08:47:56.507" v="74" actId="255"/>
          <ac:graphicFrameMkLst>
            <pc:docMk/>
            <pc:sldMk cId="816978796" sldId="259"/>
            <ac:graphicFrameMk id="2" creationId="{00000000-0000-0000-0000-000000000000}"/>
          </ac:graphicFrameMkLst>
        </pc:graphicFrameChg>
      </pc:sldChg>
    </pc:docChg>
  </pc:docChgLst>
  <pc:docChgLst>
    <pc:chgData name="Emil Kousgaard" userId="3c4bfee1-9642-40ca-9c59-5dcbed48e36e" providerId="ADAL" clId="{F40B3F34-A098-4F3B-B3CA-97223B87354E}"/>
    <pc:docChg chg="custSel modSld">
      <pc:chgData name="Emil Kousgaard" userId="3c4bfee1-9642-40ca-9c59-5dcbed48e36e" providerId="ADAL" clId="{F40B3F34-A098-4F3B-B3CA-97223B87354E}" dt="2024-10-01T12:24:37.256" v="0" actId="26606"/>
      <pc:docMkLst>
        <pc:docMk/>
      </pc:docMkLst>
      <pc:sldChg chg="addSp modSp mod setBg">
        <pc:chgData name="Emil Kousgaard" userId="3c4bfee1-9642-40ca-9c59-5dcbed48e36e" providerId="ADAL" clId="{F40B3F34-A098-4F3B-B3CA-97223B87354E}" dt="2024-10-01T12:24:37.256" v="0" actId="26606"/>
        <pc:sldMkLst>
          <pc:docMk/>
          <pc:sldMk cId="816978796" sldId="259"/>
        </pc:sldMkLst>
        <pc:spChg chg="add">
          <ac:chgData name="Emil Kousgaard" userId="3c4bfee1-9642-40ca-9c59-5dcbed48e36e" providerId="ADAL" clId="{F40B3F34-A098-4F3B-B3CA-97223B87354E}" dt="2024-10-01T12:24:37.256" v="0" actId="26606"/>
          <ac:spMkLst>
            <pc:docMk/>
            <pc:sldMk cId="816978796" sldId="259"/>
            <ac:spMk id="7" creationId="{F1176DA6-4BBF-42A4-9C94-E6613CCD6B37}"/>
          </ac:spMkLst>
        </pc:spChg>
        <pc:spChg chg="add">
          <ac:chgData name="Emil Kousgaard" userId="3c4bfee1-9642-40ca-9c59-5dcbed48e36e" providerId="ADAL" clId="{F40B3F34-A098-4F3B-B3CA-97223B87354E}" dt="2024-10-01T12:24:37.256" v="0" actId="26606"/>
          <ac:spMkLst>
            <pc:docMk/>
            <pc:sldMk cId="816978796" sldId="259"/>
            <ac:spMk id="9" creationId="{99AAB0AE-172B-4FB4-80C2-86CD6B824220}"/>
          </ac:spMkLst>
        </pc:spChg>
        <pc:graphicFrameChg chg="mod modGraphic">
          <ac:chgData name="Emil Kousgaard" userId="3c4bfee1-9642-40ca-9c59-5dcbed48e36e" providerId="ADAL" clId="{F40B3F34-A098-4F3B-B3CA-97223B87354E}" dt="2024-10-01T12:24:37.256" v="0" actId="26606"/>
          <ac:graphicFrameMkLst>
            <pc:docMk/>
            <pc:sldMk cId="816978796" sldId="259"/>
            <ac:graphicFrameMk id="2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175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46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96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18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7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00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653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342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83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704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29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99ABA-6D4F-4B18-B3A0-B8FBFF0BFF56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E574E05-B954-4149-8DFF-845D29B08106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12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7usup3-SoY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dk/url?sa=i&amp;rct=j&amp;q=&amp;esrc=s&amp;source=images&amp;cd=&amp;cad=rja&amp;uact=8&amp;docid=abMZCW8LBw4ZvM&amp;tbnid=JEO_ll2oSW-OEM:&amp;ved=0CAcQjRw&amp;url=http://finansiering.systime.dk/index.php?id%3D136&amp;ei=XrAWVIJVhprKA9_kgfAI&amp;bvm=bv.75097201,d.bGQ&amp;psig=AFQjCNHZJRxK-ITlxJjEsAF1Oop-OUN_wA&amp;ust=1410859488692265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klarmiglige.dk/ansoff-v%C3%A6kstmatric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Opfølgning på porters konkurrencestrategier </a:t>
            </a:r>
            <a:r>
              <a:rPr lang="da-DK"/>
              <a:t>fra i går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To vigtige valg:</a:t>
            </a:r>
          </a:p>
          <a:p>
            <a:r>
              <a:rPr lang="da-DK" dirty="0"/>
              <a:t>Lav pris eller høj pris/unikt produkt (konkurrencefordel) Hvad er lav pris og hvad er høj pris?</a:t>
            </a:r>
          </a:p>
          <a:p>
            <a:r>
              <a:rPr lang="da-DK" dirty="0"/>
              <a:t>Stor del (over 5% - stordriftsfordele) af markedet eller lille del af markedet </a:t>
            </a:r>
          </a:p>
          <a:p>
            <a:r>
              <a:rPr lang="da-DK" dirty="0"/>
              <a:t>Hvorfor er det vigtigt at være afklaret?</a:t>
            </a:r>
          </a:p>
          <a:p>
            <a:r>
              <a:rPr lang="da-DK" dirty="0"/>
              <a:t>Hvad hedder det når man ikke er afklaret mht. pris/marked?</a:t>
            </a:r>
          </a:p>
          <a:p>
            <a:pPr marL="0" indent="0">
              <a:buNone/>
            </a:pPr>
            <a:r>
              <a:rPr lang="da-DK" dirty="0"/>
              <a:t>”</a:t>
            </a:r>
            <a:r>
              <a:rPr lang="da-DK" dirty="0" err="1"/>
              <a:t>Stuck</a:t>
            </a:r>
            <a:r>
              <a:rPr lang="da-DK" dirty="0"/>
              <a:t>-in-the-</a:t>
            </a:r>
            <a:r>
              <a:rPr lang="da-DK" dirty="0" err="1"/>
              <a:t>middle</a:t>
            </a:r>
            <a:r>
              <a:rPr lang="da-DK" dirty="0"/>
              <a:t>”, </a:t>
            </a:r>
          </a:p>
          <a:p>
            <a:pPr marL="0" indent="0">
              <a:buNone/>
            </a:pPr>
            <a:r>
              <a:rPr lang="da-DK" dirty="0"/>
              <a:t>Vigtigt: der er andre faktorer end prisen</a:t>
            </a:r>
          </a:p>
          <a:p>
            <a:pPr marL="0" indent="0">
              <a:buNone/>
            </a:pPr>
            <a:r>
              <a:rPr lang="da-DK" u="sng" dirty="0">
                <a:hlinkClick r:id="rId2"/>
              </a:rPr>
              <a:t>https://www.youtube.com/watch?v=U7usup3-SoY</a:t>
            </a:r>
            <a:endParaRPr lang="da-DK" u="sng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6065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3.gstatic.com/images?q=tbn:ANd9GcT3cIXTGUEvATn4ir3E7HNBo3YZKgllp-kCzNICDqN3YSL4sgg7h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124744"/>
            <a:ext cx="782155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90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Vækststrategi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Hvad vil det egentlig sige at vækste/vokse?</a:t>
            </a:r>
          </a:p>
          <a:p>
            <a:r>
              <a:rPr lang="da-DK" dirty="0"/>
              <a:t>Øge toplinjen </a:t>
            </a:r>
            <a:r>
              <a:rPr lang="da-DK" dirty="0" err="1"/>
              <a:t>dvs</a:t>
            </a:r>
            <a:r>
              <a:rPr lang="da-DK" dirty="0"/>
              <a:t> øge omsætningen. </a:t>
            </a:r>
          </a:p>
          <a:p>
            <a:endParaRPr lang="da-DK" dirty="0"/>
          </a:p>
          <a:p>
            <a:r>
              <a:rPr lang="da-DK" dirty="0"/>
              <a:t>Groft sagt er der to måder at vækste/vokse på:</a:t>
            </a:r>
          </a:p>
          <a:p>
            <a:pPr marL="0" indent="0">
              <a:buNone/>
            </a:pPr>
            <a:r>
              <a:rPr lang="da-DK" b="1" dirty="0"/>
              <a:t>1. Opkøb/fusion/Uorganisk vækst </a:t>
            </a:r>
          </a:p>
          <a:p>
            <a:pPr marL="0" indent="0">
              <a:buNone/>
            </a:pPr>
            <a:r>
              <a:rPr lang="da-DK" dirty="0"/>
              <a:t>Kendetegn: Hurtig måde, sikre at virksomheden kan følge med, stordriftsfordele </a:t>
            </a:r>
            <a:r>
              <a:rPr lang="da-DK" b="1" dirty="0"/>
              <a:t>Uorganisk</a:t>
            </a:r>
            <a:r>
              <a:rPr lang="da-DK" dirty="0"/>
              <a:t> vækst. Forskel på horisontal (opkøb af konkurrent) og vertikal integration (opkøb af leverandør/forhandler)</a:t>
            </a:r>
          </a:p>
          <a:p>
            <a:pPr marL="0" indent="0">
              <a:buNone/>
            </a:pPr>
            <a:r>
              <a:rPr lang="da-DK" b="1" dirty="0"/>
              <a:t>2. Organisk vækst </a:t>
            </a:r>
          </a:p>
          <a:p>
            <a:pPr marL="0" indent="0">
              <a:buNone/>
            </a:pPr>
            <a:r>
              <a:rPr lang="da-DK" dirty="0"/>
              <a:t>Det lange seje træk, virksomheden udvikler sig i takt med de øgede markedsandele, </a:t>
            </a:r>
            <a:r>
              <a:rPr lang="da-DK" dirty="0" err="1"/>
              <a:t>f.eks</a:t>
            </a:r>
            <a:r>
              <a:rPr lang="da-DK" dirty="0"/>
              <a:t> ved lancere nye eller forbedrede produkter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6091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Fordele og ulemper ved opkøb/fusion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b="1" dirty="0"/>
              <a:t>Fordele</a:t>
            </a:r>
            <a:r>
              <a:rPr lang="da-DK" dirty="0"/>
              <a:t>:</a:t>
            </a:r>
          </a:p>
          <a:p>
            <a:pPr marL="0" indent="0">
              <a:buNone/>
            </a:pPr>
            <a:r>
              <a:rPr lang="da-DK" dirty="0" err="1"/>
              <a:t>Stordrifstfordele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Markedsleder</a:t>
            </a:r>
          </a:p>
          <a:p>
            <a:pPr marL="0" indent="0">
              <a:buNone/>
            </a:pPr>
            <a:r>
              <a:rPr lang="da-DK" dirty="0"/>
              <a:t>Synergieffekter</a:t>
            </a:r>
          </a:p>
          <a:p>
            <a:pPr marL="0" indent="0">
              <a:buNone/>
            </a:pPr>
            <a:r>
              <a:rPr lang="da-DK" b="1" dirty="0"/>
              <a:t>Ulemper:</a:t>
            </a:r>
          </a:p>
          <a:p>
            <a:pPr marL="0" indent="0">
              <a:buNone/>
            </a:pPr>
            <a:r>
              <a:rPr lang="da-DK" dirty="0"/>
              <a:t>Forskellige virksomhedskulturer (modarbejde hinanden)</a:t>
            </a:r>
          </a:p>
          <a:p>
            <a:pPr marL="0" indent="0">
              <a:buNone/>
            </a:pPr>
            <a:r>
              <a:rPr lang="da-DK" dirty="0"/>
              <a:t>Administrative forskelle</a:t>
            </a:r>
          </a:p>
          <a:p>
            <a:pPr marL="0" indent="0">
              <a:buNone/>
            </a:pPr>
            <a:r>
              <a:rPr lang="da-DK" dirty="0"/>
              <a:t>Overpris</a:t>
            </a:r>
          </a:p>
        </p:txBody>
      </p:sp>
    </p:spTree>
    <p:extLst>
      <p:ext uri="{BB962C8B-B14F-4D97-AF65-F5344CB8AC3E}">
        <p14:creationId xmlns:p14="http://schemas.microsoft.com/office/powerpoint/2010/main" val="401950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3502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Analyse-Værktøj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47226" y="551768"/>
            <a:ext cx="10515600" cy="6025199"/>
          </a:xfrm>
        </p:spPr>
        <p:txBody>
          <a:bodyPr/>
          <a:lstStyle/>
          <a:p>
            <a:r>
              <a:rPr lang="da-DK" dirty="0"/>
              <a:t>Hvilke værktøjer har vi til at analysere/beskrive en virksomheds mulige vækststrategier?</a:t>
            </a:r>
          </a:p>
          <a:p>
            <a:r>
              <a:rPr lang="da-DK" dirty="0" err="1"/>
              <a:t>Ansoffs</a:t>
            </a:r>
            <a:r>
              <a:rPr lang="da-DK" dirty="0"/>
              <a:t> vækstmatrice – Lad os sætte Carlsberg ind (kom med eksempler på hver strategi)?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pic>
        <p:nvPicPr>
          <p:cNvPr id="4" name="Billede 3" descr="http://www.invested.dk/wp-content/uploads/2014/11/ansoffs-v%C3%A6kstmatrix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722" y="1982980"/>
            <a:ext cx="7176444" cy="24770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ABB1948-D48C-42D1-8654-ECE369B0CB47}"/>
              </a:ext>
            </a:extLst>
          </p:cNvPr>
          <p:cNvSpPr txBox="1"/>
          <p:nvPr/>
        </p:nvSpPr>
        <p:spPr>
          <a:xfrm>
            <a:off x="952150" y="4459995"/>
            <a:ext cx="10192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b="1" dirty="0"/>
              <a:t>Markedspenetrering </a:t>
            </a:r>
            <a:r>
              <a:rPr lang="da-DK" dirty="0"/>
              <a:t>Organisk vækst med nuværende produkter på nuværende markeder via markedsføring </a:t>
            </a:r>
          </a:p>
          <a:p>
            <a:pPr marL="342900" indent="-342900">
              <a:buAutoNum type="arabicPeriod"/>
            </a:pPr>
            <a:r>
              <a:rPr lang="da-DK" b="1" dirty="0"/>
              <a:t>Produktudvikling</a:t>
            </a:r>
            <a:r>
              <a:rPr lang="da-DK" dirty="0"/>
              <a:t>: Nye produkter (også ændringer og forbedringer) på nuværende markeder. </a:t>
            </a:r>
          </a:p>
          <a:p>
            <a:pPr marL="342900" indent="-342900">
              <a:buAutoNum type="arabicPeriod"/>
            </a:pPr>
            <a:r>
              <a:rPr lang="da-DK" b="1" dirty="0"/>
              <a:t>Markedsudvikling</a:t>
            </a:r>
            <a:r>
              <a:rPr lang="da-DK" dirty="0"/>
              <a:t>: Der skal sælges på nye markeder (justeringer, forberedelse, kulturforskelle, salg via detailhandel </a:t>
            </a:r>
            <a:r>
              <a:rPr lang="da-DK" dirty="0" err="1"/>
              <a:t>osv</a:t>
            </a:r>
            <a:r>
              <a:rPr lang="da-DK" dirty="0"/>
              <a:t>). </a:t>
            </a:r>
          </a:p>
          <a:p>
            <a:pPr marL="342900" indent="-342900">
              <a:buAutoNum type="arabicPeriod"/>
            </a:pPr>
            <a:r>
              <a:rPr lang="da-DK" b="1" dirty="0"/>
              <a:t>Diversifikation</a:t>
            </a:r>
            <a:r>
              <a:rPr lang="da-DK" dirty="0"/>
              <a:t>: Nye produkter på nye markeder (meget sjælden strategi og risikabel)</a:t>
            </a:r>
          </a:p>
        </p:txBody>
      </p:sp>
    </p:spTree>
    <p:extLst>
      <p:ext uri="{BB962C8B-B14F-4D97-AF65-F5344CB8AC3E}">
        <p14:creationId xmlns:p14="http://schemas.microsoft.com/office/powerpoint/2010/main" val="405776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Pædagogisk video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u="sng" dirty="0">
                <a:hlinkClick r:id="rId2"/>
              </a:rPr>
              <a:t>http://www.forklarmiglige.dk/ansoff-v%C3%A6kstmatrice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6343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489886"/>
              </p:ext>
            </p:extLst>
          </p:nvPr>
        </p:nvGraphicFramePr>
        <p:xfrm>
          <a:off x="643467" y="766851"/>
          <a:ext cx="10905066" cy="53243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05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943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Situation – afgør vha Ansoffs vækstmatrice, hvilken vækststrategi, der er tale om.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Apple lancerer en ny iPhone med en forbedret teknologi.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Det lokale rengøringsfirma tilbyder nu også at tage sig af kundernes vinduespudsning og havearbejde.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LEGO vil forsøge at komme ind på det brasilianske legetøjsmarked med LEGO Star Wars.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Siemens Wind Power har udviklet en ny og højere havvindmølle.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Hotel D'Angleterre i København starter restaurantdrift på Strøget.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Carlsberg overvejer at købe en forlystelsespark i Australien.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Aarhus Bryghus (mikrobryggeri) starter en større reklamekampagne i Østjylland.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NETTO tilbyder et endnu større sortiment af økologiske varer.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Føtex indleder en priskrig for at tilbageerobre nogle af de kunder, der er gået til discountkæderne.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Skodafabrikkerne, der ejes af Volkswagen, overvejer at påbegynde fremstilling af motorcykler.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107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Sticks’n Sushi åbner i Barcelona – første restaurant i Spanien</a:t>
                      </a: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943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480"/>
                        </a:spcAft>
                      </a:pPr>
                      <a:r>
                        <a:rPr lang="da-DK" sz="1600">
                          <a:effectLst/>
                        </a:rPr>
                        <a:t>Luftfartsselskabet EasyJet etablerer en ny rute mellem Billund og Barcelona.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445" marR="89445" marT="89445" marB="8944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97879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{5360C38F-0320-A64E-9833-1B54A3891308}tf10001119</Template>
  <TotalTime>5004</TotalTime>
  <Words>481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Galleri</vt:lpstr>
      <vt:lpstr>Opfølgning på porters konkurrencestrategier fra i går</vt:lpstr>
      <vt:lpstr>PowerPoint-præsentation</vt:lpstr>
      <vt:lpstr>Vækststrategi </vt:lpstr>
      <vt:lpstr>Fordele og ulemper ved opkøb/fusion</vt:lpstr>
      <vt:lpstr>Analyse-Værktøj</vt:lpstr>
      <vt:lpstr>Pædagogisk video</vt:lpstr>
      <vt:lpstr>PowerPoint-præsentation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Ansoffs vækstmatrice</dc:title>
  <dc:creator>Emil Kousgaard</dc:creator>
  <cp:lastModifiedBy>Emil Kousgaard</cp:lastModifiedBy>
  <cp:revision>6</cp:revision>
  <dcterms:created xsi:type="dcterms:W3CDTF">2016-10-11T08:26:14Z</dcterms:created>
  <dcterms:modified xsi:type="dcterms:W3CDTF">2024-10-01T12:24:47Z</dcterms:modified>
</cp:coreProperties>
</file>