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60" r:id="rId5"/>
    <p:sldId id="262" r:id="rId6"/>
    <p:sldId id="263" r:id="rId7"/>
    <p:sldId id="264" r:id="rId8"/>
    <p:sldId id="267" r:id="rId9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B65B9E-13AA-498A-B015-67CEF4C872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AA05FF7-01B5-4918-A294-BFC56F865B31}">
      <dgm:prSet/>
      <dgm:spPr/>
      <dgm:t>
        <a:bodyPr/>
        <a:lstStyle/>
        <a:p>
          <a:r>
            <a:rPr lang="en-DK" dirty="0"/>
            <a:t>Markedspenetrering</a:t>
          </a:r>
          <a:endParaRPr lang="en-US" dirty="0"/>
        </a:p>
      </dgm:t>
    </dgm:pt>
    <dgm:pt modelId="{63C1171E-0EDF-4026-846F-4694834539F1}" type="parTrans" cxnId="{6441F2A4-D3D2-41A9-ACCF-AA49E3DDD093}">
      <dgm:prSet/>
      <dgm:spPr/>
      <dgm:t>
        <a:bodyPr/>
        <a:lstStyle/>
        <a:p>
          <a:endParaRPr lang="en-US"/>
        </a:p>
      </dgm:t>
    </dgm:pt>
    <dgm:pt modelId="{1078B270-5D15-41C8-8BCA-4EAF06CE95DF}" type="sibTrans" cxnId="{6441F2A4-D3D2-41A9-ACCF-AA49E3DDD093}">
      <dgm:prSet/>
      <dgm:spPr/>
      <dgm:t>
        <a:bodyPr/>
        <a:lstStyle/>
        <a:p>
          <a:endParaRPr lang="en-US"/>
        </a:p>
      </dgm:t>
    </dgm:pt>
    <dgm:pt modelId="{172ACBDC-D926-4507-9455-FF93489F7661}">
      <dgm:prSet/>
      <dgm:spPr/>
      <dgm:t>
        <a:bodyPr/>
        <a:lstStyle/>
        <a:p>
          <a:r>
            <a:rPr lang="en-DK"/>
            <a:t>Produktudvikling</a:t>
          </a:r>
          <a:endParaRPr lang="en-US"/>
        </a:p>
      </dgm:t>
    </dgm:pt>
    <dgm:pt modelId="{4AB98ADC-6EC0-4400-95DF-879184A07FF5}" type="parTrans" cxnId="{770E4ED9-A82C-464B-B834-D80C725E8DC5}">
      <dgm:prSet/>
      <dgm:spPr/>
      <dgm:t>
        <a:bodyPr/>
        <a:lstStyle/>
        <a:p>
          <a:endParaRPr lang="en-US"/>
        </a:p>
      </dgm:t>
    </dgm:pt>
    <dgm:pt modelId="{5EDCF02F-B29F-4BB5-9136-4960416B8BA6}" type="sibTrans" cxnId="{770E4ED9-A82C-464B-B834-D80C725E8DC5}">
      <dgm:prSet/>
      <dgm:spPr/>
      <dgm:t>
        <a:bodyPr/>
        <a:lstStyle/>
        <a:p>
          <a:endParaRPr lang="en-US"/>
        </a:p>
      </dgm:t>
    </dgm:pt>
    <dgm:pt modelId="{63966764-E060-4DD9-8A7C-354DEDFB9932}">
      <dgm:prSet/>
      <dgm:spPr/>
      <dgm:t>
        <a:bodyPr/>
        <a:lstStyle/>
        <a:p>
          <a:r>
            <a:rPr lang="en-DK"/>
            <a:t>Markedsudvikling</a:t>
          </a:r>
          <a:endParaRPr lang="en-US"/>
        </a:p>
      </dgm:t>
    </dgm:pt>
    <dgm:pt modelId="{92538B1E-8E01-46DC-82FE-6BFCD68A807A}" type="parTrans" cxnId="{38767D4F-D3D5-4197-8A98-F3AD09C4EF0D}">
      <dgm:prSet/>
      <dgm:spPr/>
      <dgm:t>
        <a:bodyPr/>
        <a:lstStyle/>
        <a:p>
          <a:endParaRPr lang="en-US"/>
        </a:p>
      </dgm:t>
    </dgm:pt>
    <dgm:pt modelId="{8EDC0D4A-7A9A-4FBF-8EEA-8B58BB741EB1}" type="sibTrans" cxnId="{38767D4F-D3D5-4197-8A98-F3AD09C4EF0D}">
      <dgm:prSet/>
      <dgm:spPr/>
      <dgm:t>
        <a:bodyPr/>
        <a:lstStyle/>
        <a:p>
          <a:endParaRPr lang="en-US"/>
        </a:p>
      </dgm:t>
    </dgm:pt>
    <dgm:pt modelId="{4A6C82AA-5A2F-4C2D-B02B-A576613E68A5}">
      <dgm:prSet/>
      <dgm:spPr/>
      <dgm:t>
        <a:bodyPr/>
        <a:lstStyle/>
        <a:p>
          <a:r>
            <a:rPr lang="en-DK"/>
            <a:t>Diversifikation</a:t>
          </a:r>
          <a:endParaRPr lang="en-US"/>
        </a:p>
      </dgm:t>
    </dgm:pt>
    <dgm:pt modelId="{9C52300E-656B-40E9-A653-FAE57E775CC2}" type="parTrans" cxnId="{B8870C72-3CEE-4DF2-96AD-0ADDC6EB5ACB}">
      <dgm:prSet/>
      <dgm:spPr/>
      <dgm:t>
        <a:bodyPr/>
        <a:lstStyle/>
        <a:p>
          <a:endParaRPr lang="en-US"/>
        </a:p>
      </dgm:t>
    </dgm:pt>
    <dgm:pt modelId="{823E574B-F764-4E3D-9A3A-E51398445FAA}" type="sibTrans" cxnId="{B8870C72-3CEE-4DF2-96AD-0ADDC6EB5ACB}">
      <dgm:prSet/>
      <dgm:spPr/>
      <dgm:t>
        <a:bodyPr/>
        <a:lstStyle/>
        <a:p>
          <a:endParaRPr lang="en-US"/>
        </a:p>
      </dgm:t>
    </dgm:pt>
    <dgm:pt modelId="{7B63DA56-90BF-F945-9BAD-35C625E75599}" type="pres">
      <dgm:prSet presAssocID="{49B65B9E-13AA-498A-B015-67CEF4C8723A}" presName="linear" presStyleCnt="0">
        <dgm:presLayoutVars>
          <dgm:animLvl val="lvl"/>
          <dgm:resizeHandles val="exact"/>
        </dgm:presLayoutVars>
      </dgm:prSet>
      <dgm:spPr/>
    </dgm:pt>
    <dgm:pt modelId="{A6CA5AD5-D1A9-0042-B56A-EFB2939ECDFB}" type="pres">
      <dgm:prSet presAssocID="{1AA05FF7-01B5-4918-A294-BFC56F865B3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4FA44E7-55AE-E64B-9807-6AF850484FC8}" type="pres">
      <dgm:prSet presAssocID="{1078B270-5D15-41C8-8BCA-4EAF06CE95DF}" presName="spacer" presStyleCnt="0"/>
      <dgm:spPr/>
    </dgm:pt>
    <dgm:pt modelId="{70F842FC-EEE4-D64A-A681-7560B306D9AC}" type="pres">
      <dgm:prSet presAssocID="{172ACBDC-D926-4507-9455-FF93489F766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AFA8EF5-671F-6E4C-A58D-2F5D01D54C30}" type="pres">
      <dgm:prSet presAssocID="{5EDCF02F-B29F-4BB5-9136-4960416B8BA6}" presName="spacer" presStyleCnt="0"/>
      <dgm:spPr/>
    </dgm:pt>
    <dgm:pt modelId="{D1A2DE70-F53B-904B-BB47-9FA07879D28B}" type="pres">
      <dgm:prSet presAssocID="{63966764-E060-4DD9-8A7C-354DEDFB99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3966DA4-5650-7C4B-B2F2-04B5CB6658F8}" type="pres">
      <dgm:prSet presAssocID="{8EDC0D4A-7A9A-4FBF-8EEA-8B58BB741EB1}" presName="spacer" presStyleCnt="0"/>
      <dgm:spPr/>
    </dgm:pt>
    <dgm:pt modelId="{D2F8E6B6-7F82-2B48-8A2A-326958932367}" type="pres">
      <dgm:prSet presAssocID="{4A6C82AA-5A2F-4C2D-B02B-A576613E68A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9760D03-D18A-F442-B834-D95783079252}" type="presOf" srcId="{172ACBDC-D926-4507-9455-FF93489F7661}" destId="{70F842FC-EEE4-D64A-A681-7560B306D9AC}" srcOrd="0" destOrd="0" presId="urn:microsoft.com/office/officeart/2005/8/layout/vList2"/>
    <dgm:cxn modelId="{7FE8C20C-1FFC-4B49-AC15-7A8446717A6A}" type="presOf" srcId="{63966764-E060-4DD9-8A7C-354DEDFB9932}" destId="{D1A2DE70-F53B-904B-BB47-9FA07879D28B}" srcOrd="0" destOrd="0" presId="urn:microsoft.com/office/officeart/2005/8/layout/vList2"/>
    <dgm:cxn modelId="{2A997632-B888-6649-9EA2-D4B24D9284F5}" type="presOf" srcId="{49B65B9E-13AA-498A-B015-67CEF4C8723A}" destId="{7B63DA56-90BF-F945-9BAD-35C625E75599}" srcOrd="0" destOrd="0" presId="urn:microsoft.com/office/officeart/2005/8/layout/vList2"/>
    <dgm:cxn modelId="{38767D4F-D3D5-4197-8A98-F3AD09C4EF0D}" srcId="{49B65B9E-13AA-498A-B015-67CEF4C8723A}" destId="{63966764-E060-4DD9-8A7C-354DEDFB9932}" srcOrd="2" destOrd="0" parTransId="{92538B1E-8E01-46DC-82FE-6BFCD68A807A}" sibTransId="{8EDC0D4A-7A9A-4FBF-8EEA-8B58BB741EB1}"/>
    <dgm:cxn modelId="{B8870C72-3CEE-4DF2-96AD-0ADDC6EB5ACB}" srcId="{49B65B9E-13AA-498A-B015-67CEF4C8723A}" destId="{4A6C82AA-5A2F-4C2D-B02B-A576613E68A5}" srcOrd="3" destOrd="0" parTransId="{9C52300E-656B-40E9-A653-FAE57E775CC2}" sibTransId="{823E574B-F764-4E3D-9A3A-E51398445FAA}"/>
    <dgm:cxn modelId="{6441F2A4-D3D2-41A9-ACCF-AA49E3DDD093}" srcId="{49B65B9E-13AA-498A-B015-67CEF4C8723A}" destId="{1AA05FF7-01B5-4918-A294-BFC56F865B31}" srcOrd="0" destOrd="0" parTransId="{63C1171E-0EDF-4026-846F-4694834539F1}" sibTransId="{1078B270-5D15-41C8-8BCA-4EAF06CE95DF}"/>
    <dgm:cxn modelId="{45D1E9C8-0032-634B-BFD1-9061562B64BF}" type="presOf" srcId="{1AA05FF7-01B5-4918-A294-BFC56F865B31}" destId="{A6CA5AD5-D1A9-0042-B56A-EFB2939ECDFB}" srcOrd="0" destOrd="0" presId="urn:microsoft.com/office/officeart/2005/8/layout/vList2"/>
    <dgm:cxn modelId="{D5AD88CB-2256-4049-A59D-EA951DBEAACF}" type="presOf" srcId="{4A6C82AA-5A2F-4C2D-B02B-A576613E68A5}" destId="{D2F8E6B6-7F82-2B48-8A2A-326958932367}" srcOrd="0" destOrd="0" presId="urn:microsoft.com/office/officeart/2005/8/layout/vList2"/>
    <dgm:cxn modelId="{770E4ED9-A82C-464B-B834-D80C725E8DC5}" srcId="{49B65B9E-13AA-498A-B015-67CEF4C8723A}" destId="{172ACBDC-D926-4507-9455-FF93489F7661}" srcOrd="1" destOrd="0" parTransId="{4AB98ADC-6EC0-4400-95DF-879184A07FF5}" sibTransId="{5EDCF02F-B29F-4BB5-9136-4960416B8BA6}"/>
    <dgm:cxn modelId="{083476FD-49EF-7647-B119-9DB93CBE3ECD}" type="presParOf" srcId="{7B63DA56-90BF-F945-9BAD-35C625E75599}" destId="{A6CA5AD5-D1A9-0042-B56A-EFB2939ECDFB}" srcOrd="0" destOrd="0" presId="urn:microsoft.com/office/officeart/2005/8/layout/vList2"/>
    <dgm:cxn modelId="{D59364FC-2FAA-A94E-83C8-61C2183A3433}" type="presParOf" srcId="{7B63DA56-90BF-F945-9BAD-35C625E75599}" destId="{34FA44E7-55AE-E64B-9807-6AF850484FC8}" srcOrd="1" destOrd="0" presId="urn:microsoft.com/office/officeart/2005/8/layout/vList2"/>
    <dgm:cxn modelId="{174B7ADC-FED3-6741-BCCB-340CC05CA0A8}" type="presParOf" srcId="{7B63DA56-90BF-F945-9BAD-35C625E75599}" destId="{70F842FC-EEE4-D64A-A681-7560B306D9AC}" srcOrd="2" destOrd="0" presId="urn:microsoft.com/office/officeart/2005/8/layout/vList2"/>
    <dgm:cxn modelId="{2CA52323-43EF-5444-9C87-7B953A5A46B6}" type="presParOf" srcId="{7B63DA56-90BF-F945-9BAD-35C625E75599}" destId="{0AFA8EF5-671F-6E4C-A58D-2F5D01D54C30}" srcOrd="3" destOrd="0" presId="urn:microsoft.com/office/officeart/2005/8/layout/vList2"/>
    <dgm:cxn modelId="{6DDBF252-FE52-644F-9554-38D4657A366F}" type="presParOf" srcId="{7B63DA56-90BF-F945-9BAD-35C625E75599}" destId="{D1A2DE70-F53B-904B-BB47-9FA07879D28B}" srcOrd="4" destOrd="0" presId="urn:microsoft.com/office/officeart/2005/8/layout/vList2"/>
    <dgm:cxn modelId="{F8FAC78E-7B0D-AA49-8766-0AED444742CC}" type="presParOf" srcId="{7B63DA56-90BF-F945-9BAD-35C625E75599}" destId="{43966DA4-5650-7C4B-B2F2-04B5CB6658F8}" srcOrd="5" destOrd="0" presId="urn:microsoft.com/office/officeart/2005/8/layout/vList2"/>
    <dgm:cxn modelId="{339B1198-776F-8B47-9AB9-73CED6E0E1D6}" type="presParOf" srcId="{7B63DA56-90BF-F945-9BAD-35C625E75599}" destId="{D2F8E6B6-7F82-2B48-8A2A-32695893236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7C87CD-4A5D-4456-9685-029B97A416A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1811226-0C4B-4162-9C28-D7468D3626F4}">
      <dgm:prSet/>
      <dgm:spPr/>
      <dgm:t>
        <a:bodyPr/>
        <a:lstStyle/>
        <a:p>
          <a:r>
            <a:rPr lang="en-DK" dirty="0"/>
            <a:t>Sælger samme produkter på nuværende marked</a:t>
          </a:r>
          <a:endParaRPr lang="en-US" dirty="0"/>
        </a:p>
      </dgm:t>
    </dgm:pt>
    <dgm:pt modelId="{2978351D-58DA-4E79-BA8D-8176425EF92E}" type="parTrans" cxnId="{7D0CBCDF-1C9A-4F66-868C-C503181881F5}">
      <dgm:prSet/>
      <dgm:spPr/>
      <dgm:t>
        <a:bodyPr/>
        <a:lstStyle/>
        <a:p>
          <a:endParaRPr lang="en-US"/>
        </a:p>
      </dgm:t>
    </dgm:pt>
    <dgm:pt modelId="{4BF81EBD-D354-41A0-A0EE-4F54EACB9CC8}" type="sibTrans" cxnId="{7D0CBCDF-1C9A-4F66-868C-C503181881F5}">
      <dgm:prSet/>
      <dgm:spPr/>
      <dgm:t>
        <a:bodyPr/>
        <a:lstStyle/>
        <a:p>
          <a:endParaRPr lang="en-US"/>
        </a:p>
      </dgm:t>
    </dgm:pt>
    <dgm:pt modelId="{040D6D85-57A9-4DCC-952B-87DE6005CD5F}">
      <dgm:prSet/>
      <dgm:spPr/>
      <dgm:t>
        <a:bodyPr/>
        <a:lstStyle/>
        <a:p>
          <a:r>
            <a:rPr lang="da-DK" noProof="0" dirty="0"/>
            <a:t>Den strategi med mindst mulighed for vækst </a:t>
          </a:r>
        </a:p>
      </dgm:t>
    </dgm:pt>
    <dgm:pt modelId="{C2C0D2D7-E5E5-4EAE-9D1C-F5C7FA1F62BE}" type="parTrans" cxnId="{7B568169-4E56-433E-A8B5-070867C2AE2B}">
      <dgm:prSet/>
      <dgm:spPr/>
      <dgm:t>
        <a:bodyPr/>
        <a:lstStyle/>
        <a:p>
          <a:endParaRPr lang="en-US"/>
        </a:p>
      </dgm:t>
    </dgm:pt>
    <dgm:pt modelId="{44385BA4-ED32-4F27-8EB0-73892B61603C}" type="sibTrans" cxnId="{7B568169-4E56-433E-A8B5-070867C2AE2B}">
      <dgm:prSet/>
      <dgm:spPr/>
      <dgm:t>
        <a:bodyPr/>
        <a:lstStyle/>
        <a:p>
          <a:endParaRPr lang="en-US"/>
        </a:p>
      </dgm:t>
    </dgm:pt>
    <dgm:pt modelId="{43495B18-CDE5-4611-81C4-CC5D5D0D7209}">
      <dgm:prSet/>
      <dgm:spPr/>
      <dgm:t>
        <a:bodyPr/>
        <a:lstStyle/>
        <a:p>
          <a:r>
            <a:rPr lang="en-DK" dirty="0"/>
            <a:t>Mest sikre strategi</a:t>
          </a:r>
          <a:endParaRPr lang="en-US" dirty="0"/>
        </a:p>
      </dgm:t>
    </dgm:pt>
    <dgm:pt modelId="{CD8B702C-650F-4519-BFDC-507B87CE54FA}" type="parTrans" cxnId="{C6F00426-24A5-4BA3-890F-A0696DFA293B}">
      <dgm:prSet/>
      <dgm:spPr/>
      <dgm:t>
        <a:bodyPr/>
        <a:lstStyle/>
        <a:p>
          <a:endParaRPr lang="en-US"/>
        </a:p>
      </dgm:t>
    </dgm:pt>
    <dgm:pt modelId="{9E79B3B0-0BD1-4495-B51A-EF1B5FB9307B}" type="sibTrans" cxnId="{C6F00426-24A5-4BA3-890F-A0696DFA293B}">
      <dgm:prSet/>
      <dgm:spPr/>
      <dgm:t>
        <a:bodyPr/>
        <a:lstStyle/>
        <a:p>
          <a:endParaRPr lang="en-US"/>
        </a:p>
      </dgm:t>
    </dgm:pt>
    <dgm:pt modelId="{25ED0BBE-22BB-435A-A576-71A378063AFD}">
      <dgm:prSet/>
      <dgm:spPr/>
      <dgm:t>
        <a:bodyPr/>
        <a:lstStyle/>
        <a:p>
          <a:endParaRPr lang="en-US" dirty="0"/>
        </a:p>
      </dgm:t>
    </dgm:pt>
    <dgm:pt modelId="{7200077C-9EC1-4977-86CA-D610688BAE3A}" type="parTrans" cxnId="{71BC411F-F4E1-4CB1-98CD-613DEF70678A}">
      <dgm:prSet/>
      <dgm:spPr/>
      <dgm:t>
        <a:bodyPr/>
        <a:lstStyle/>
        <a:p>
          <a:endParaRPr lang="en-US"/>
        </a:p>
      </dgm:t>
    </dgm:pt>
    <dgm:pt modelId="{E5348959-9E4B-4C56-B118-40225C99D003}" type="sibTrans" cxnId="{71BC411F-F4E1-4CB1-98CD-613DEF70678A}">
      <dgm:prSet/>
      <dgm:spPr/>
      <dgm:t>
        <a:bodyPr/>
        <a:lstStyle/>
        <a:p>
          <a:endParaRPr lang="en-US"/>
        </a:p>
      </dgm:t>
    </dgm:pt>
    <dgm:pt modelId="{B0324541-9088-4D69-8B00-EDD34A71C0CC}" type="pres">
      <dgm:prSet presAssocID="{C27C87CD-4A5D-4456-9685-029B97A416A4}" presName="root" presStyleCnt="0">
        <dgm:presLayoutVars>
          <dgm:dir/>
          <dgm:resizeHandles val="exact"/>
        </dgm:presLayoutVars>
      </dgm:prSet>
      <dgm:spPr/>
    </dgm:pt>
    <dgm:pt modelId="{6176F633-F1A9-46ED-AC98-219C67A9A0A8}" type="pres">
      <dgm:prSet presAssocID="{21811226-0C4B-4162-9C28-D7468D3626F4}" presName="compNode" presStyleCnt="0"/>
      <dgm:spPr/>
    </dgm:pt>
    <dgm:pt modelId="{7E778269-3B27-443D-9C23-6AF6F199B6DD}" type="pres">
      <dgm:prSet presAssocID="{21811226-0C4B-4162-9C28-D7468D3626F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inuous Improvement with solid fill"/>
        </a:ext>
      </dgm:extLst>
    </dgm:pt>
    <dgm:pt modelId="{69EB9F84-B069-4342-8B0C-757B6569053C}" type="pres">
      <dgm:prSet presAssocID="{21811226-0C4B-4162-9C28-D7468D3626F4}" presName="spaceRect" presStyleCnt="0"/>
      <dgm:spPr/>
    </dgm:pt>
    <dgm:pt modelId="{EE4B0982-462A-4DC3-BA6D-C982E1878B5E}" type="pres">
      <dgm:prSet presAssocID="{21811226-0C4B-4162-9C28-D7468D3626F4}" presName="textRect" presStyleLbl="revTx" presStyleIdx="0" presStyleCnt="4">
        <dgm:presLayoutVars>
          <dgm:chMax val="1"/>
          <dgm:chPref val="1"/>
        </dgm:presLayoutVars>
      </dgm:prSet>
      <dgm:spPr/>
    </dgm:pt>
    <dgm:pt modelId="{3CED0797-7357-4F7F-B5F5-DF2CADB09717}" type="pres">
      <dgm:prSet presAssocID="{4BF81EBD-D354-41A0-A0EE-4F54EACB9CC8}" presName="sibTrans" presStyleCnt="0"/>
      <dgm:spPr/>
    </dgm:pt>
    <dgm:pt modelId="{BDD41FDF-3D2E-4EC6-BE7F-076C74538C1F}" type="pres">
      <dgm:prSet presAssocID="{040D6D85-57A9-4DCC-952B-87DE6005CD5F}" presName="compNode" presStyleCnt="0"/>
      <dgm:spPr/>
    </dgm:pt>
    <dgm:pt modelId="{6A5D9111-B378-4CA9-86FF-9969E66F2BE4}" type="pres">
      <dgm:prSet presAssocID="{040D6D85-57A9-4DCC-952B-87DE6005CD5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323F19C-1819-49DA-B6C0-190281F5E923}" type="pres">
      <dgm:prSet presAssocID="{040D6D85-57A9-4DCC-952B-87DE6005CD5F}" presName="spaceRect" presStyleCnt="0"/>
      <dgm:spPr/>
    </dgm:pt>
    <dgm:pt modelId="{D5DDF66D-9C45-4428-BE3F-2A9AD6162C54}" type="pres">
      <dgm:prSet presAssocID="{040D6D85-57A9-4DCC-952B-87DE6005CD5F}" presName="textRect" presStyleLbl="revTx" presStyleIdx="1" presStyleCnt="4">
        <dgm:presLayoutVars>
          <dgm:chMax val="1"/>
          <dgm:chPref val="1"/>
        </dgm:presLayoutVars>
      </dgm:prSet>
      <dgm:spPr/>
    </dgm:pt>
    <dgm:pt modelId="{F07EE7C5-BBD4-4E6E-9904-21FD00036214}" type="pres">
      <dgm:prSet presAssocID="{44385BA4-ED32-4F27-8EB0-73892B61603C}" presName="sibTrans" presStyleCnt="0"/>
      <dgm:spPr/>
    </dgm:pt>
    <dgm:pt modelId="{E5F6F965-5A6B-459C-9038-F92AEC8AFF7C}" type="pres">
      <dgm:prSet presAssocID="{43495B18-CDE5-4611-81C4-CC5D5D0D7209}" presName="compNode" presStyleCnt="0"/>
      <dgm:spPr/>
    </dgm:pt>
    <dgm:pt modelId="{C7E12CC5-EBAD-4BA4-8F52-5C4224FD4A66}" type="pres">
      <dgm:prSet presAssocID="{43495B18-CDE5-4611-81C4-CC5D5D0D72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D23F1610-1191-4AEF-BD0C-124045DFDA2C}" type="pres">
      <dgm:prSet presAssocID="{43495B18-CDE5-4611-81C4-CC5D5D0D7209}" presName="spaceRect" presStyleCnt="0"/>
      <dgm:spPr/>
    </dgm:pt>
    <dgm:pt modelId="{18D8FCF2-3B9D-4B6F-9B2D-6CB3F0D08595}" type="pres">
      <dgm:prSet presAssocID="{43495B18-CDE5-4611-81C4-CC5D5D0D7209}" presName="textRect" presStyleLbl="revTx" presStyleIdx="2" presStyleCnt="4">
        <dgm:presLayoutVars>
          <dgm:chMax val="1"/>
          <dgm:chPref val="1"/>
        </dgm:presLayoutVars>
      </dgm:prSet>
      <dgm:spPr/>
    </dgm:pt>
    <dgm:pt modelId="{83A73967-42F2-4B16-8788-E507533D8E25}" type="pres">
      <dgm:prSet presAssocID="{9E79B3B0-0BD1-4495-B51A-EF1B5FB9307B}" presName="sibTrans" presStyleCnt="0"/>
      <dgm:spPr/>
    </dgm:pt>
    <dgm:pt modelId="{1428C850-8032-44B0-8BA4-51E34F7036EA}" type="pres">
      <dgm:prSet presAssocID="{25ED0BBE-22BB-435A-A576-71A378063AFD}" presName="compNode" presStyleCnt="0"/>
      <dgm:spPr/>
    </dgm:pt>
    <dgm:pt modelId="{36F8BC22-3C00-4F48-958D-754B00B424C8}" type="pres">
      <dgm:prSet presAssocID="{25ED0BBE-22BB-435A-A576-71A378063AF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 bottle with solid fill"/>
        </a:ext>
      </dgm:extLst>
    </dgm:pt>
    <dgm:pt modelId="{558670BA-616E-4D17-A224-B4D202721598}" type="pres">
      <dgm:prSet presAssocID="{25ED0BBE-22BB-435A-A576-71A378063AFD}" presName="spaceRect" presStyleCnt="0"/>
      <dgm:spPr/>
    </dgm:pt>
    <dgm:pt modelId="{FE12DD81-0A78-4478-9373-A6386E1025F0}" type="pres">
      <dgm:prSet presAssocID="{25ED0BBE-22BB-435A-A576-71A378063AF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B30591B-7A9F-459F-93DD-AE3E63D5F1FA}" type="presOf" srcId="{C27C87CD-4A5D-4456-9685-029B97A416A4}" destId="{B0324541-9088-4D69-8B00-EDD34A71C0CC}" srcOrd="0" destOrd="0" presId="urn:microsoft.com/office/officeart/2018/2/layout/IconLabelList"/>
    <dgm:cxn modelId="{71BC411F-F4E1-4CB1-98CD-613DEF70678A}" srcId="{C27C87CD-4A5D-4456-9685-029B97A416A4}" destId="{25ED0BBE-22BB-435A-A576-71A378063AFD}" srcOrd="3" destOrd="0" parTransId="{7200077C-9EC1-4977-86CA-D610688BAE3A}" sibTransId="{E5348959-9E4B-4C56-B118-40225C99D003}"/>
    <dgm:cxn modelId="{C6F00426-24A5-4BA3-890F-A0696DFA293B}" srcId="{C27C87CD-4A5D-4456-9685-029B97A416A4}" destId="{43495B18-CDE5-4611-81C4-CC5D5D0D7209}" srcOrd="2" destOrd="0" parTransId="{CD8B702C-650F-4519-BFDC-507B87CE54FA}" sibTransId="{9E79B3B0-0BD1-4495-B51A-EF1B5FB9307B}"/>
    <dgm:cxn modelId="{06D01E26-AD86-431E-8EEA-9D1D39EA403A}" type="presOf" srcId="{43495B18-CDE5-4611-81C4-CC5D5D0D7209}" destId="{18D8FCF2-3B9D-4B6F-9B2D-6CB3F0D08595}" srcOrd="0" destOrd="0" presId="urn:microsoft.com/office/officeart/2018/2/layout/IconLabelList"/>
    <dgm:cxn modelId="{6497FA51-3D85-4CFF-9833-6AEBC71590D4}" type="presOf" srcId="{21811226-0C4B-4162-9C28-D7468D3626F4}" destId="{EE4B0982-462A-4DC3-BA6D-C982E1878B5E}" srcOrd="0" destOrd="0" presId="urn:microsoft.com/office/officeart/2018/2/layout/IconLabelList"/>
    <dgm:cxn modelId="{5601B263-73E2-40E1-B59D-B48C92C5D061}" type="presOf" srcId="{25ED0BBE-22BB-435A-A576-71A378063AFD}" destId="{FE12DD81-0A78-4478-9373-A6386E1025F0}" srcOrd="0" destOrd="0" presId="urn:microsoft.com/office/officeart/2018/2/layout/IconLabelList"/>
    <dgm:cxn modelId="{7B568169-4E56-433E-A8B5-070867C2AE2B}" srcId="{C27C87CD-4A5D-4456-9685-029B97A416A4}" destId="{040D6D85-57A9-4DCC-952B-87DE6005CD5F}" srcOrd="1" destOrd="0" parTransId="{C2C0D2D7-E5E5-4EAE-9D1C-F5C7FA1F62BE}" sibTransId="{44385BA4-ED32-4F27-8EB0-73892B61603C}"/>
    <dgm:cxn modelId="{58DF577F-454B-468B-88C3-270D5F1A00F4}" type="presOf" srcId="{040D6D85-57A9-4DCC-952B-87DE6005CD5F}" destId="{D5DDF66D-9C45-4428-BE3F-2A9AD6162C54}" srcOrd="0" destOrd="0" presId="urn:microsoft.com/office/officeart/2018/2/layout/IconLabelList"/>
    <dgm:cxn modelId="{7D0CBCDF-1C9A-4F66-868C-C503181881F5}" srcId="{C27C87CD-4A5D-4456-9685-029B97A416A4}" destId="{21811226-0C4B-4162-9C28-D7468D3626F4}" srcOrd="0" destOrd="0" parTransId="{2978351D-58DA-4E79-BA8D-8176425EF92E}" sibTransId="{4BF81EBD-D354-41A0-A0EE-4F54EACB9CC8}"/>
    <dgm:cxn modelId="{3050331F-33A8-405B-97DB-1BA5FC2CB2A4}" type="presParOf" srcId="{B0324541-9088-4D69-8B00-EDD34A71C0CC}" destId="{6176F633-F1A9-46ED-AC98-219C67A9A0A8}" srcOrd="0" destOrd="0" presId="urn:microsoft.com/office/officeart/2018/2/layout/IconLabelList"/>
    <dgm:cxn modelId="{E3FE52BF-EEC3-4AC1-9359-EB0DD16E7D7D}" type="presParOf" srcId="{6176F633-F1A9-46ED-AC98-219C67A9A0A8}" destId="{7E778269-3B27-443D-9C23-6AF6F199B6DD}" srcOrd="0" destOrd="0" presId="urn:microsoft.com/office/officeart/2018/2/layout/IconLabelList"/>
    <dgm:cxn modelId="{7D9B2B9E-6059-4786-B4D7-0957A95281F3}" type="presParOf" srcId="{6176F633-F1A9-46ED-AC98-219C67A9A0A8}" destId="{69EB9F84-B069-4342-8B0C-757B6569053C}" srcOrd="1" destOrd="0" presId="urn:microsoft.com/office/officeart/2018/2/layout/IconLabelList"/>
    <dgm:cxn modelId="{47428FBB-68F4-4E7D-A917-0295EE46C79E}" type="presParOf" srcId="{6176F633-F1A9-46ED-AC98-219C67A9A0A8}" destId="{EE4B0982-462A-4DC3-BA6D-C982E1878B5E}" srcOrd="2" destOrd="0" presId="urn:microsoft.com/office/officeart/2018/2/layout/IconLabelList"/>
    <dgm:cxn modelId="{FB71BB41-37D3-41DB-928A-3FDF4876DA79}" type="presParOf" srcId="{B0324541-9088-4D69-8B00-EDD34A71C0CC}" destId="{3CED0797-7357-4F7F-B5F5-DF2CADB09717}" srcOrd="1" destOrd="0" presId="urn:microsoft.com/office/officeart/2018/2/layout/IconLabelList"/>
    <dgm:cxn modelId="{F320C35E-518F-4758-8672-EBC8004B4755}" type="presParOf" srcId="{B0324541-9088-4D69-8B00-EDD34A71C0CC}" destId="{BDD41FDF-3D2E-4EC6-BE7F-076C74538C1F}" srcOrd="2" destOrd="0" presId="urn:microsoft.com/office/officeart/2018/2/layout/IconLabelList"/>
    <dgm:cxn modelId="{6138706F-4E29-4799-A8AA-A84ED8C75D84}" type="presParOf" srcId="{BDD41FDF-3D2E-4EC6-BE7F-076C74538C1F}" destId="{6A5D9111-B378-4CA9-86FF-9969E66F2BE4}" srcOrd="0" destOrd="0" presId="urn:microsoft.com/office/officeart/2018/2/layout/IconLabelList"/>
    <dgm:cxn modelId="{04437DD5-6AF5-4CC4-BC6D-9169922072C6}" type="presParOf" srcId="{BDD41FDF-3D2E-4EC6-BE7F-076C74538C1F}" destId="{D323F19C-1819-49DA-B6C0-190281F5E923}" srcOrd="1" destOrd="0" presId="urn:microsoft.com/office/officeart/2018/2/layout/IconLabelList"/>
    <dgm:cxn modelId="{0D58D5C7-7376-4047-A9A1-A43E936BF4D6}" type="presParOf" srcId="{BDD41FDF-3D2E-4EC6-BE7F-076C74538C1F}" destId="{D5DDF66D-9C45-4428-BE3F-2A9AD6162C54}" srcOrd="2" destOrd="0" presId="urn:microsoft.com/office/officeart/2018/2/layout/IconLabelList"/>
    <dgm:cxn modelId="{5F243578-DD95-481D-9533-E3E922FC682E}" type="presParOf" srcId="{B0324541-9088-4D69-8B00-EDD34A71C0CC}" destId="{F07EE7C5-BBD4-4E6E-9904-21FD00036214}" srcOrd="3" destOrd="0" presId="urn:microsoft.com/office/officeart/2018/2/layout/IconLabelList"/>
    <dgm:cxn modelId="{5BA7BAA6-2900-4E59-9274-F6928F7762A6}" type="presParOf" srcId="{B0324541-9088-4D69-8B00-EDD34A71C0CC}" destId="{E5F6F965-5A6B-459C-9038-F92AEC8AFF7C}" srcOrd="4" destOrd="0" presId="urn:microsoft.com/office/officeart/2018/2/layout/IconLabelList"/>
    <dgm:cxn modelId="{D4B80DA0-C390-4D32-AEE8-8FEFBEB6E583}" type="presParOf" srcId="{E5F6F965-5A6B-459C-9038-F92AEC8AFF7C}" destId="{C7E12CC5-EBAD-4BA4-8F52-5C4224FD4A66}" srcOrd="0" destOrd="0" presId="urn:microsoft.com/office/officeart/2018/2/layout/IconLabelList"/>
    <dgm:cxn modelId="{532B8D10-64FA-4A59-9D81-B8EA1F20DE19}" type="presParOf" srcId="{E5F6F965-5A6B-459C-9038-F92AEC8AFF7C}" destId="{D23F1610-1191-4AEF-BD0C-124045DFDA2C}" srcOrd="1" destOrd="0" presId="urn:microsoft.com/office/officeart/2018/2/layout/IconLabelList"/>
    <dgm:cxn modelId="{6513467C-DD77-49F1-BD1C-00A524517282}" type="presParOf" srcId="{E5F6F965-5A6B-459C-9038-F92AEC8AFF7C}" destId="{18D8FCF2-3B9D-4B6F-9B2D-6CB3F0D08595}" srcOrd="2" destOrd="0" presId="urn:microsoft.com/office/officeart/2018/2/layout/IconLabelList"/>
    <dgm:cxn modelId="{D5D8323C-4CA5-4497-B08E-42A2F709C193}" type="presParOf" srcId="{B0324541-9088-4D69-8B00-EDD34A71C0CC}" destId="{83A73967-42F2-4B16-8788-E507533D8E25}" srcOrd="5" destOrd="0" presId="urn:microsoft.com/office/officeart/2018/2/layout/IconLabelList"/>
    <dgm:cxn modelId="{7F30269B-023A-4C56-A64D-79B60E155A4E}" type="presParOf" srcId="{B0324541-9088-4D69-8B00-EDD34A71C0CC}" destId="{1428C850-8032-44B0-8BA4-51E34F7036EA}" srcOrd="6" destOrd="0" presId="urn:microsoft.com/office/officeart/2018/2/layout/IconLabelList"/>
    <dgm:cxn modelId="{A42B9FA0-FC44-4905-945C-7A92AB023765}" type="presParOf" srcId="{1428C850-8032-44B0-8BA4-51E34F7036EA}" destId="{36F8BC22-3C00-4F48-958D-754B00B424C8}" srcOrd="0" destOrd="0" presId="urn:microsoft.com/office/officeart/2018/2/layout/IconLabelList"/>
    <dgm:cxn modelId="{002D83A1-3E26-47D3-9D9F-1D7F3248CD9B}" type="presParOf" srcId="{1428C850-8032-44B0-8BA4-51E34F7036EA}" destId="{558670BA-616E-4D17-A224-B4D202721598}" srcOrd="1" destOrd="0" presId="urn:microsoft.com/office/officeart/2018/2/layout/IconLabelList"/>
    <dgm:cxn modelId="{F4D5E186-A565-48C8-BEAB-F94F2C30F5E3}" type="presParOf" srcId="{1428C850-8032-44B0-8BA4-51E34F7036EA}" destId="{FE12DD81-0A78-4478-9373-A6386E1025F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7C87CD-4A5D-4456-9685-029B97A416A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1811226-0C4B-4162-9C28-D7468D3626F4}">
      <dgm:prSet/>
      <dgm:spPr/>
      <dgm:t>
        <a:bodyPr/>
        <a:lstStyle/>
        <a:p>
          <a:r>
            <a:rPr lang="en-DK" dirty="0"/>
            <a:t>R&amp;D</a:t>
          </a:r>
        </a:p>
        <a:p>
          <a:r>
            <a:rPr lang="en-DK" dirty="0"/>
            <a:t>(Reseach and Development)</a:t>
          </a:r>
        </a:p>
      </dgm:t>
    </dgm:pt>
    <dgm:pt modelId="{2978351D-58DA-4E79-BA8D-8176425EF92E}" type="parTrans" cxnId="{7D0CBCDF-1C9A-4F66-868C-C503181881F5}">
      <dgm:prSet/>
      <dgm:spPr/>
      <dgm:t>
        <a:bodyPr/>
        <a:lstStyle/>
        <a:p>
          <a:endParaRPr lang="en-US"/>
        </a:p>
      </dgm:t>
    </dgm:pt>
    <dgm:pt modelId="{4BF81EBD-D354-41A0-A0EE-4F54EACB9CC8}" type="sibTrans" cxnId="{7D0CBCDF-1C9A-4F66-868C-C503181881F5}">
      <dgm:prSet/>
      <dgm:spPr/>
      <dgm:t>
        <a:bodyPr/>
        <a:lstStyle/>
        <a:p>
          <a:endParaRPr lang="en-US"/>
        </a:p>
      </dgm:t>
    </dgm:pt>
    <dgm:pt modelId="{040D6D85-57A9-4DCC-952B-87DE6005CD5F}">
      <dgm:prSet/>
      <dgm:spPr/>
      <dgm:t>
        <a:bodyPr/>
        <a:lstStyle/>
        <a:p>
          <a:r>
            <a:rPr lang="en-DK"/>
            <a:t>Nye produkter på nuværende marked</a:t>
          </a:r>
          <a:endParaRPr lang="en-US"/>
        </a:p>
      </dgm:t>
    </dgm:pt>
    <dgm:pt modelId="{C2C0D2D7-E5E5-4EAE-9D1C-F5C7FA1F62BE}" type="parTrans" cxnId="{7B568169-4E56-433E-A8B5-070867C2AE2B}">
      <dgm:prSet/>
      <dgm:spPr/>
      <dgm:t>
        <a:bodyPr/>
        <a:lstStyle/>
        <a:p>
          <a:endParaRPr lang="en-US"/>
        </a:p>
      </dgm:t>
    </dgm:pt>
    <dgm:pt modelId="{44385BA4-ED32-4F27-8EB0-73892B61603C}" type="sibTrans" cxnId="{7B568169-4E56-433E-A8B5-070867C2AE2B}">
      <dgm:prSet/>
      <dgm:spPr/>
      <dgm:t>
        <a:bodyPr/>
        <a:lstStyle/>
        <a:p>
          <a:endParaRPr lang="en-US"/>
        </a:p>
      </dgm:t>
    </dgm:pt>
    <dgm:pt modelId="{43495B18-CDE5-4611-81C4-CC5D5D0D7209}">
      <dgm:prSet/>
      <dgm:spPr/>
      <dgm:t>
        <a:bodyPr/>
        <a:lstStyle/>
        <a:p>
          <a:r>
            <a:rPr lang="en-DK" dirty="0"/>
            <a:t>Mere risikabel, men stadig ret sikker</a:t>
          </a:r>
          <a:endParaRPr lang="en-US" dirty="0"/>
        </a:p>
      </dgm:t>
    </dgm:pt>
    <dgm:pt modelId="{CD8B702C-650F-4519-BFDC-507B87CE54FA}" type="parTrans" cxnId="{C6F00426-24A5-4BA3-890F-A0696DFA293B}">
      <dgm:prSet/>
      <dgm:spPr/>
      <dgm:t>
        <a:bodyPr/>
        <a:lstStyle/>
        <a:p>
          <a:endParaRPr lang="en-US"/>
        </a:p>
      </dgm:t>
    </dgm:pt>
    <dgm:pt modelId="{9E79B3B0-0BD1-4495-B51A-EF1B5FB9307B}" type="sibTrans" cxnId="{C6F00426-24A5-4BA3-890F-A0696DFA293B}">
      <dgm:prSet/>
      <dgm:spPr/>
      <dgm:t>
        <a:bodyPr/>
        <a:lstStyle/>
        <a:p>
          <a:endParaRPr lang="en-US"/>
        </a:p>
      </dgm:t>
    </dgm:pt>
    <dgm:pt modelId="{25ED0BBE-22BB-435A-A576-71A378063AFD}">
      <dgm:prSet/>
      <dgm:spPr/>
      <dgm:t>
        <a:bodyPr/>
        <a:lstStyle/>
        <a:p>
          <a:r>
            <a:rPr lang="en-DK" dirty="0"/>
            <a:t>Kan være langvarig og økonmisk krævende (Medicinalvirksomhed)</a:t>
          </a:r>
          <a:endParaRPr lang="en-US" dirty="0"/>
        </a:p>
      </dgm:t>
    </dgm:pt>
    <dgm:pt modelId="{7200077C-9EC1-4977-86CA-D610688BAE3A}" type="parTrans" cxnId="{71BC411F-F4E1-4CB1-98CD-613DEF70678A}">
      <dgm:prSet/>
      <dgm:spPr/>
      <dgm:t>
        <a:bodyPr/>
        <a:lstStyle/>
        <a:p>
          <a:endParaRPr lang="en-US"/>
        </a:p>
      </dgm:t>
    </dgm:pt>
    <dgm:pt modelId="{E5348959-9E4B-4C56-B118-40225C99D003}" type="sibTrans" cxnId="{71BC411F-F4E1-4CB1-98CD-613DEF70678A}">
      <dgm:prSet/>
      <dgm:spPr/>
      <dgm:t>
        <a:bodyPr/>
        <a:lstStyle/>
        <a:p>
          <a:endParaRPr lang="en-US"/>
        </a:p>
      </dgm:t>
    </dgm:pt>
    <dgm:pt modelId="{B0324541-9088-4D69-8B00-EDD34A71C0CC}" type="pres">
      <dgm:prSet presAssocID="{C27C87CD-4A5D-4456-9685-029B97A416A4}" presName="root" presStyleCnt="0">
        <dgm:presLayoutVars>
          <dgm:dir/>
          <dgm:resizeHandles val="exact"/>
        </dgm:presLayoutVars>
      </dgm:prSet>
      <dgm:spPr/>
    </dgm:pt>
    <dgm:pt modelId="{6176F633-F1A9-46ED-AC98-219C67A9A0A8}" type="pres">
      <dgm:prSet presAssocID="{21811226-0C4B-4162-9C28-D7468D3626F4}" presName="compNode" presStyleCnt="0"/>
      <dgm:spPr/>
    </dgm:pt>
    <dgm:pt modelId="{7E778269-3B27-443D-9C23-6AF6F199B6DD}" type="pres">
      <dgm:prSet presAssocID="{21811226-0C4B-4162-9C28-D7468D3626F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69EB9F84-B069-4342-8B0C-757B6569053C}" type="pres">
      <dgm:prSet presAssocID="{21811226-0C4B-4162-9C28-D7468D3626F4}" presName="spaceRect" presStyleCnt="0"/>
      <dgm:spPr/>
    </dgm:pt>
    <dgm:pt modelId="{EE4B0982-462A-4DC3-BA6D-C982E1878B5E}" type="pres">
      <dgm:prSet presAssocID="{21811226-0C4B-4162-9C28-D7468D3626F4}" presName="textRect" presStyleLbl="revTx" presStyleIdx="0" presStyleCnt="4">
        <dgm:presLayoutVars>
          <dgm:chMax val="1"/>
          <dgm:chPref val="1"/>
        </dgm:presLayoutVars>
      </dgm:prSet>
      <dgm:spPr/>
    </dgm:pt>
    <dgm:pt modelId="{3CED0797-7357-4F7F-B5F5-DF2CADB09717}" type="pres">
      <dgm:prSet presAssocID="{4BF81EBD-D354-41A0-A0EE-4F54EACB9CC8}" presName="sibTrans" presStyleCnt="0"/>
      <dgm:spPr/>
    </dgm:pt>
    <dgm:pt modelId="{BDD41FDF-3D2E-4EC6-BE7F-076C74538C1F}" type="pres">
      <dgm:prSet presAssocID="{040D6D85-57A9-4DCC-952B-87DE6005CD5F}" presName="compNode" presStyleCnt="0"/>
      <dgm:spPr/>
    </dgm:pt>
    <dgm:pt modelId="{6A5D9111-B378-4CA9-86FF-9969E66F2BE4}" type="pres">
      <dgm:prSet presAssocID="{040D6D85-57A9-4DCC-952B-87DE6005CD5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 with solid fill"/>
        </a:ext>
      </dgm:extLst>
    </dgm:pt>
    <dgm:pt modelId="{D323F19C-1819-49DA-B6C0-190281F5E923}" type="pres">
      <dgm:prSet presAssocID="{040D6D85-57A9-4DCC-952B-87DE6005CD5F}" presName="spaceRect" presStyleCnt="0"/>
      <dgm:spPr/>
    </dgm:pt>
    <dgm:pt modelId="{D5DDF66D-9C45-4428-BE3F-2A9AD6162C54}" type="pres">
      <dgm:prSet presAssocID="{040D6D85-57A9-4DCC-952B-87DE6005CD5F}" presName="textRect" presStyleLbl="revTx" presStyleIdx="1" presStyleCnt="4">
        <dgm:presLayoutVars>
          <dgm:chMax val="1"/>
          <dgm:chPref val="1"/>
        </dgm:presLayoutVars>
      </dgm:prSet>
      <dgm:spPr/>
    </dgm:pt>
    <dgm:pt modelId="{F07EE7C5-BBD4-4E6E-9904-21FD00036214}" type="pres">
      <dgm:prSet presAssocID="{44385BA4-ED32-4F27-8EB0-73892B61603C}" presName="sibTrans" presStyleCnt="0"/>
      <dgm:spPr/>
    </dgm:pt>
    <dgm:pt modelId="{E5F6F965-5A6B-459C-9038-F92AEC8AFF7C}" type="pres">
      <dgm:prSet presAssocID="{43495B18-CDE5-4611-81C4-CC5D5D0D7209}" presName="compNode" presStyleCnt="0"/>
      <dgm:spPr/>
    </dgm:pt>
    <dgm:pt modelId="{C7E12CC5-EBAD-4BA4-8F52-5C4224FD4A66}" type="pres">
      <dgm:prSet presAssocID="{43495B18-CDE5-4611-81C4-CC5D5D0D7209}" presName="iconRect" presStyleLbl="node1" presStyleIdx="2" presStyleCnt="4" custLinFactNeighborX="80737" custLinFactNeighborY="2825"/>
      <dgm:spPr>
        <a:solidFill>
          <a:schemeClr val="bg1"/>
        </a:solidFill>
        <a:ln>
          <a:noFill/>
        </a:ln>
      </dgm:spPr>
    </dgm:pt>
    <dgm:pt modelId="{D23F1610-1191-4AEF-BD0C-124045DFDA2C}" type="pres">
      <dgm:prSet presAssocID="{43495B18-CDE5-4611-81C4-CC5D5D0D7209}" presName="spaceRect" presStyleCnt="0"/>
      <dgm:spPr/>
    </dgm:pt>
    <dgm:pt modelId="{18D8FCF2-3B9D-4B6F-9B2D-6CB3F0D08595}" type="pres">
      <dgm:prSet presAssocID="{43495B18-CDE5-4611-81C4-CC5D5D0D7209}" presName="textRect" presStyleLbl="revTx" presStyleIdx="2" presStyleCnt="4">
        <dgm:presLayoutVars>
          <dgm:chMax val="1"/>
          <dgm:chPref val="1"/>
        </dgm:presLayoutVars>
      </dgm:prSet>
      <dgm:spPr/>
    </dgm:pt>
    <dgm:pt modelId="{83A73967-42F2-4B16-8788-E507533D8E25}" type="pres">
      <dgm:prSet presAssocID="{9E79B3B0-0BD1-4495-B51A-EF1B5FB9307B}" presName="sibTrans" presStyleCnt="0"/>
      <dgm:spPr/>
    </dgm:pt>
    <dgm:pt modelId="{1428C850-8032-44B0-8BA4-51E34F7036EA}" type="pres">
      <dgm:prSet presAssocID="{25ED0BBE-22BB-435A-A576-71A378063AFD}" presName="compNode" presStyleCnt="0"/>
      <dgm:spPr/>
    </dgm:pt>
    <dgm:pt modelId="{36F8BC22-3C00-4F48-958D-754B00B424C8}" type="pres">
      <dgm:prSet presAssocID="{25ED0BBE-22BB-435A-A576-71A378063AFD}" presName="iconRect" presStyleLbl="node1" presStyleIdx="3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edit card with solid fill"/>
        </a:ext>
      </dgm:extLst>
    </dgm:pt>
    <dgm:pt modelId="{558670BA-616E-4D17-A224-B4D202721598}" type="pres">
      <dgm:prSet presAssocID="{25ED0BBE-22BB-435A-A576-71A378063AFD}" presName="spaceRect" presStyleCnt="0"/>
      <dgm:spPr/>
    </dgm:pt>
    <dgm:pt modelId="{FE12DD81-0A78-4478-9373-A6386E1025F0}" type="pres">
      <dgm:prSet presAssocID="{25ED0BBE-22BB-435A-A576-71A378063AF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B30591B-7A9F-459F-93DD-AE3E63D5F1FA}" type="presOf" srcId="{C27C87CD-4A5D-4456-9685-029B97A416A4}" destId="{B0324541-9088-4D69-8B00-EDD34A71C0CC}" srcOrd="0" destOrd="0" presId="urn:microsoft.com/office/officeart/2018/2/layout/IconLabelList"/>
    <dgm:cxn modelId="{71BC411F-F4E1-4CB1-98CD-613DEF70678A}" srcId="{C27C87CD-4A5D-4456-9685-029B97A416A4}" destId="{25ED0BBE-22BB-435A-A576-71A378063AFD}" srcOrd="3" destOrd="0" parTransId="{7200077C-9EC1-4977-86CA-D610688BAE3A}" sibTransId="{E5348959-9E4B-4C56-B118-40225C99D003}"/>
    <dgm:cxn modelId="{C6F00426-24A5-4BA3-890F-A0696DFA293B}" srcId="{C27C87CD-4A5D-4456-9685-029B97A416A4}" destId="{43495B18-CDE5-4611-81C4-CC5D5D0D7209}" srcOrd="2" destOrd="0" parTransId="{CD8B702C-650F-4519-BFDC-507B87CE54FA}" sibTransId="{9E79B3B0-0BD1-4495-B51A-EF1B5FB9307B}"/>
    <dgm:cxn modelId="{06D01E26-AD86-431E-8EEA-9D1D39EA403A}" type="presOf" srcId="{43495B18-CDE5-4611-81C4-CC5D5D0D7209}" destId="{18D8FCF2-3B9D-4B6F-9B2D-6CB3F0D08595}" srcOrd="0" destOrd="0" presId="urn:microsoft.com/office/officeart/2018/2/layout/IconLabelList"/>
    <dgm:cxn modelId="{6497FA51-3D85-4CFF-9833-6AEBC71590D4}" type="presOf" srcId="{21811226-0C4B-4162-9C28-D7468D3626F4}" destId="{EE4B0982-462A-4DC3-BA6D-C982E1878B5E}" srcOrd="0" destOrd="0" presId="urn:microsoft.com/office/officeart/2018/2/layout/IconLabelList"/>
    <dgm:cxn modelId="{5601B263-73E2-40E1-B59D-B48C92C5D061}" type="presOf" srcId="{25ED0BBE-22BB-435A-A576-71A378063AFD}" destId="{FE12DD81-0A78-4478-9373-A6386E1025F0}" srcOrd="0" destOrd="0" presId="urn:microsoft.com/office/officeart/2018/2/layout/IconLabelList"/>
    <dgm:cxn modelId="{7B568169-4E56-433E-A8B5-070867C2AE2B}" srcId="{C27C87CD-4A5D-4456-9685-029B97A416A4}" destId="{040D6D85-57A9-4DCC-952B-87DE6005CD5F}" srcOrd="1" destOrd="0" parTransId="{C2C0D2D7-E5E5-4EAE-9D1C-F5C7FA1F62BE}" sibTransId="{44385BA4-ED32-4F27-8EB0-73892B61603C}"/>
    <dgm:cxn modelId="{58DF577F-454B-468B-88C3-270D5F1A00F4}" type="presOf" srcId="{040D6D85-57A9-4DCC-952B-87DE6005CD5F}" destId="{D5DDF66D-9C45-4428-BE3F-2A9AD6162C54}" srcOrd="0" destOrd="0" presId="urn:microsoft.com/office/officeart/2018/2/layout/IconLabelList"/>
    <dgm:cxn modelId="{7D0CBCDF-1C9A-4F66-868C-C503181881F5}" srcId="{C27C87CD-4A5D-4456-9685-029B97A416A4}" destId="{21811226-0C4B-4162-9C28-D7468D3626F4}" srcOrd="0" destOrd="0" parTransId="{2978351D-58DA-4E79-BA8D-8176425EF92E}" sibTransId="{4BF81EBD-D354-41A0-A0EE-4F54EACB9CC8}"/>
    <dgm:cxn modelId="{3050331F-33A8-405B-97DB-1BA5FC2CB2A4}" type="presParOf" srcId="{B0324541-9088-4D69-8B00-EDD34A71C0CC}" destId="{6176F633-F1A9-46ED-AC98-219C67A9A0A8}" srcOrd="0" destOrd="0" presId="urn:microsoft.com/office/officeart/2018/2/layout/IconLabelList"/>
    <dgm:cxn modelId="{E3FE52BF-EEC3-4AC1-9359-EB0DD16E7D7D}" type="presParOf" srcId="{6176F633-F1A9-46ED-AC98-219C67A9A0A8}" destId="{7E778269-3B27-443D-9C23-6AF6F199B6DD}" srcOrd="0" destOrd="0" presId="urn:microsoft.com/office/officeart/2018/2/layout/IconLabelList"/>
    <dgm:cxn modelId="{7D9B2B9E-6059-4786-B4D7-0957A95281F3}" type="presParOf" srcId="{6176F633-F1A9-46ED-AC98-219C67A9A0A8}" destId="{69EB9F84-B069-4342-8B0C-757B6569053C}" srcOrd="1" destOrd="0" presId="urn:microsoft.com/office/officeart/2018/2/layout/IconLabelList"/>
    <dgm:cxn modelId="{47428FBB-68F4-4E7D-A917-0295EE46C79E}" type="presParOf" srcId="{6176F633-F1A9-46ED-AC98-219C67A9A0A8}" destId="{EE4B0982-462A-4DC3-BA6D-C982E1878B5E}" srcOrd="2" destOrd="0" presId="urn:microsoft.com/office/officeart/2018/2/layout/IconLabelList"/>
    <dgm:cxn modelId="{FB71BB41-37D3-41DB-928A-3FDF4876DA79}" type="presParOf" srcId="{B0324541-9088-4D69-8B00-EDD34A71C0CC}" destId="{3CED0797-7357-4F7F-B5F5-DF2CADB09717}" srcOrd="1" destOrd="0" presId="urn:microsoft.com/office/officeart/2018/2/layout/IconLabelList"/>
    <dgm:cxn modelId="{F320C35E-518F-4758-8672-EBC8004B4755}" type="presParOf" srcId="{B0324541-9088-4D69-8B00-EDD34A71C0CC}" destId="{BDD41FDF-3D2E-4EC6-BE7F-076C74538C1F}" srcOrd="2" destOrd="0" presId="urn:microsoft.com/office/officeart/2018/2/layout/IconLabelList"/>
    <dgm:cxn modelId="{6138706F-4E29-4799-A8AA-A84ED8C75D84}" type="presParOf" srcId="{BDD41FDF-3D2E-4EC6-BE7F-076C74538C1F}" destId="{6A5D9111-B378-4CA9-86FF-9969E66F2BE4}" srcOrd="0" destOrd="0" presId="urn:microsoft.com/office/officeart/2018/2/layout/IconLabelList"/>
    <dgm:cxn modelId="{04437DD5-6AF5-4CC4-BC6D-9169922072C6}" type="presParOf" srcId="{BDD41FDF-3D2E-4EC6-BE7F-076C74538C1F}" destId="{D323F19C-1819-49DA-B6C0-190281F5E923}" srcOrd="1" destOrd="0" presId="urn:microsoft.com/office/officeart/2018/2/layout/IconLabelList"/>
    <dgm:cxn modelId="{0D58D5C7-7376-4047-A9A1-A43E936BF4D6}" type="presParOf" srcId="{BDD41FDF-3D2E-4EC6-BE7F-076C74538C1F}" destId="{D5DDF66D-9C45-4428-BE3F-2A9AD6162C54}" srcOrd="2" destOrd="0" presId="urn:microsoft.com/office/officeart/2018/2/layout/IconLabelList"/>
    <dgm:cxn modelId="{5F243578-DD95-481D-9533-E3E922FC682E}" type="presParOf" srcId="{B0324541-9088-4D69-8B00-EDD34A71C0CC}" destId="{F07EE7C5-BBD4-4E6E-9904-21FD00036214}" srcOrd="3" destOrd="0" presId="urn:microsoft.com/office/officeart/2018/2/layout/IconLabelList"/>
    <dgm:cxn modelId="{5BA7BAA6-2900-4E59-9274-F6928F7762A6}" type="presParOf" srcId="{B0324541-9088-4D69-8B00-EDD34A71C0CC}" destId="{E5F6F965-5A6B-459C-9038-F92AEC8AFF7C}" srcOrd="4" destOrd="0" presId="urn:microsoft.com/office/officeart/2018/2/layout/IconLabelList"/>
    <dgm:cxn modelId="{D4B80DA0-C390-4D32-AEE8-8FEFBEB6E583}" type="presParOf" srcId="{E5F6F965-5A6B-459C-9038-F92AEC8AFF7C}" destId="{C7E12CC5-EBAD-4BA4-8F52-5C4224FD4A66}" srcOrd="0" destOrd="0" presId="urn:microsoft.com/office/officeart/2018/2/layout/IconLabelList"/>
    <dgm:cxn modelId="{532B8D10-64FA-4A59-9D81-B8EA1F20DE19}" type="presParOf" srcId="{E5F6F965-5A6B-459C-9038-F92AEC8AFF7C}" destId="{D23F1610-1191-4AEF-BD0C-124045DFDA2C}" srcOrd="1" destOrd="0" presId="urn:microsoft.com/office/officeart/2018/2/layout/IconLabelList"/>
    <dgm:cxn modelId="{6513467C-DD77-49F1-BD1C-00A524517282}" type="presParOf" srcId="{E5F6F965-5A6B-459C-9038-F92AEC8AFF7C}" destId="{18D8FCF2-3B9D-4B6F-9B2D-6CB3F0D08595}" srcOrd="2" destOrd="0" presId="urn:microsoft.com/office/officeart/2018/2/layout/IconLabelList"/>
    <dgm:cxn modelId="{D5D8323C-4CA5-4497-B08E-42A2F709C193}" type="presParOf" srcId="{B0324541-9088-4D69-8B00-EDD34A71C0CC}" destId="{83A73967-42F2-4B16-8788-E507533D8E25}" srcOrd="5" destOrd="0" presId="urn:microsoft.com/office/officeart/2018/2/layout/IconLabelList"/>
    <dgm:cxn modelId="{7F30269B-023A-4C56-A64D-79B60E155A4E}" type="presParOf" srcId="{B0324541-9088-4D69-8B00-EDD34A71C0CC}" destId="{1428C850-8032-44B0-8BA4-51E34F7036EA}" srcOrd="6" destOrd="0" presId="urn:microsoft.com/office/officeart/2018/2/layout/IconLabelList"/>
    <dgm:cxn modelId="{A42B9FA0-FC44-4905-945C-7A92AB023765}" type="presParOf" srcId="{1428C850-8032-44B0-8BA4-51E34F7036EA}" destId="{36F8BC22-3C00-4F48-958D-754B00B424C8}" srcOrd="0" destOrd="0" presId="urn:microsoft.com/office/officeart/2018/2/layout/IconLabelList"/>
    <dgm:cxn modelId="{002D83A1-3E26-47D3-9D9F-1D7F3248CD9B}" type="presParOf" srcId="{1428C850-8032-44B0-8BA4-51E34F7036EA}" destId="{558670BA-616E-4D17-A224-B4D202721598}" srcOrd="1" destOrd="0" presId="urn:microsoft.com/office/officeart/2018/2/layout/IconLabelList"/>
    <dgm:cxn modelId="{F4D5E186-A565-48C8-BEAB-F94F2C30F5E3}" type="presParOf" srcId="{1428C850-8032-44B0-8BA4-51E34F7036EA}" destId="{FE12DD81-0A78-4478-9373-A6386E1025F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7C87CD-4A5D-4456-9685-029B97A416A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1811226-0C4B-4162-9C28-D7468D3626F4}">
      <dgm:prSet/>
      <dgm:spPr/>
      <dgm:t>
        <a:bodyPr/>
        <a:lstStyle/>
        <a:p>
          <a:r>
            <a:rPr lang="en-DK" dirty="0"/>
            <a:t>Man sælger de nuværende produkter </a:t>
          </a:r>
          <a:r>
            <a:rPr lang="da-DK" dirty="0"/>
            <a:t>til en ny målgruppe</a:t>
          </a:r>
          <a:endParaRPr lang="en-US" dirty="0"/>
        </a:p>
      </dgm:t>
    </dgm:pt>
    <dgm:pt modelId="{2978351D-58DA-4E79-BA8D-8176425EF92E}" type="parTrans" cxnId="{7D0CBCDF-1C9A-4F66-868C-C503181881F5}">
      <dgm:prSet/>
      <dgm:spPr/>
      <dgm:t>
        <a:bodyPr/>
        <a:lstStyle/>
        <a:p>
          <a:endParaRPr lang="en-US"/>
        </a:p>
      </dgm:t>
    </dgm:pt>
    <dgm:pt modelId="{4BF81EBD-D354-41A0-A0EE-4F54EACB9CC8}" type="sibTrans" cxnId="{7D0CBCDF-1C9A-4F66-868C-C503181881F5}">
      <dgm:prSet/>
      <dgm:spPr/>
      <dgm:t>
        <a:bodyPr/>
        <a:lstStyle/>
        <a:p>
          <a:endParaRPr lang="en-US"/>
        </a:p>
      </dgm:t>
    </dgm:pt>
    <dgm:pt modelId="{040D6D85-57A9-4DCC-952B-87DE6005CD5F}">
      <dgm:prSet/>
      <dgm:spPr/>
      <dgm:t>
        <a:bodyPr/>
        <a:lstStyle/>
        <a:p>
          <a:r>
            <a:rPr lang="en-DK" dirty="0"/>
            <a:t>Kan være hvis man møder stor konkurrence</a:t>
          </a:r>
          <a:endParaRPr lang="en-US" dirty="0"/>
        </a:p>
      </dgm:t>
    </dgm:pt>
    <dgm:pt modelId="{C2C0D2D7-E5E5-4EAE-9D1C-F5C7FA1F62BE}" type="parTrans" cxnId="{7B568169-4E56-433E-A8B5-070867C2AE2B}">
      <dgm:prSet/>
      <dgm:spPr/>
      <dgm:t>
        <a:bodyPr/>
        <a:lstStyle/>
        <a:p>
          <a:endParaRPr lang="en-US"/>
        </a:p>
      </dgm:t>
    </dgm:pt>
    <dgm:pt modelId="{44385BA4-ED32-4F27-8EB0-73892B61603C}" type="sibTrans" cxnId="{7B568169-4E56-433E-A8B5-070867C2AE2B}">
      <dgm:prSet/>
      <dgm:spPr/>
      <dgm:t>
        <a:bodyPr/>
        <a:lstStyle/>
        <a:p>
          <a:endParaRPr lang="en-US"/>
        </a:p>
      </dgm:t>
    </dgm:pt>
    <dgm:pt modelId="{43495B18-CDE5-4611-81C4-CC5D5D0D7209}">
      <dgm:prSet/>
      <dgm:spPr/>
      <dgm:t>
        <a:bodyPr/>
        <a:lstStyle/>
        <a:p>
          <a:r>
            <a:rPr lang="en-DK" dirty="0"/>
            <a:t>Mere risikabel, men stadig ret sikker</a:t>
          </a:r>
          <a:endParaRPr lang="en-US" dirty="0"/>
        </a:p>
      </dgm:t>
    </dgm:pt>
    <dgm:pt modelId="{CD8B702C-650F-4519-BFDC-507B87CE54FA}" type="parTrans" cxnId="{C6F00426-24A5-4BA3-890F-A0696DFA293B}">
      <dgm:prSet/>
      <dgm:spPr/>
      <dgm:t>
        <a:bodyPr/>
        <a:lstStyle/>
        <a:p>
          <a:endParaRPr lang="en-US"/>
        </a:p>
      </dgm:t>
    </dgm:pt>
    <dgm:pt modelId="{9E79B3B0-0BD1-4495-B51A-EF1B5FB9307B}" type="sibTrans" cxnId="{C6F00426-24A5-4BA3-890F-A0696DFA293B}">
      <dgm:prSet/>
      <dgm:spPr/>
      <dgm:t>
        <a:bodyPr/>
        <a:lstStyle/>
        <a:p>
          <a:endParaRPr lang="en-US"/>
        </a:p>
      </dgm:t>
    </dgm:pt>
    <dgm:pt modelId="{25ED0BBE-22BB-435A-A576-71A378063AFD}">
      <dgm:prSet/>
      <dgm:spPr/>
      <dgm:t>
        <a:bodyPr/>
        <a:lstStyle/>
        <a:p>
          <a:r>
            <a:rPr lang="en-DK" dirty="0"/>
            <a:t>Eksempel er IKEA som ekspanderede fra hjemlandet</a:t>
          </a:r>
          <a:endParaRPr lang="en-US" dirty="0"/>
        </a:p>
      </dgm:t>
    </dgm:pt>
    <dgm:pt modelId="{7200077C-9EC1-4977-86CA-D610688BAE3A}" type="parTrans" cxnId="{71BC411F-F4E1-4CB1-98CD-613DEF70678A}">
      <dgm:prSet/>
      <dgm:spPr/>
      <dgm:t>
        <a:bodyPr/>
        <a:lstStyle/>
        <a:p>
          <a:endParaRPr lang="en-US"/>
        </a:p>
      </dgm:t>
    </dgm:pt>
    <dgm:pt modelId="{E5348959-9E4B-4C56-B118-40225C99D003}" type="sibTrans" cxnId="{71BC411F-F4E1-4CB1-98CD-613DEF70678A}">
      <dgm:prSet/>
      <dgm:spPr/>
      <dgm:t>
        <a:bodyPr/>
        <a:lstStyle/>
        <a:p>
          <a:endParaRPr lang="en-US"/>
        </a:p>
      </dgm:t>
    </dgm:pt>
    <dgm:pt modelId="{B0324541-9088-4D69-8B00-EDD34A71C0CC}" type="pres">
      <dgm:prSet presAssocID="{C27C87CD-4A5D-4456-9685-029B97A416A4}" presName="root" presStyleCnt="0">
        <dgm:presLayoutVars>
          <dgm:dir/>
          <dgm:resizeHandles val="exact"/>
        </dgm:presLayoutVars>
      </dgm:prSet>
      <dgm:spPr/>
    </dgm:pt>
    <dgm:pt modelId="{6176F633-F1A9-46ED-AC98-219C67A9A0A8}" type="pres">
      <dgm:prSet presAssocID="{21811226-0C4B-4162-9C28-D7468D3626F4}" presName="compNode" presStyleCnt="0"/>
      <dgm:spPr/>
    </dgm:pt>
    <dgm:pt modelId="{7E778269-3B27-443D-9C23-6AF6F199B6DD}" type="pres">
      <dgm:prSet presAssocID="{21811226-0C4B-4162-9C28-D7468D3626F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ck with solid fill"/>
        </a:ext>
      </dgm:extLst>
    </dgm:pt>
    <dgm:pt modelId="{69EB9F84-B069-4342-8B0C-757B6569053C}" type="pres">
      <dgm:prSet presAssocID="{21811226-0C4B-4162-9C28-D7468D3626F4}" presName="spaceRect" presStyleCnt="0"/>
      <dgm:spPr/>
    </dgm:pt>
    <dgm:pt modelId="{EE4B0982-462A-4DC3-BA6D-C982E1878B5E}" type="pres">
      <dgm:prSet presAssocID="{21811226-0C4B-4162-9C28-D7468D3626F4}" presName="textRect" presStyleLbl="revTx" presStyleIdx="0" presStyleCnt="4">
        <dgm:presLayoutVars>
          <dgm:chMax val="1"/>
          <dgm:chPref val="1"/>
        </dgm:presLayoutVars>
      </dgm:prSet>
      <dgm:spPr/>
    </dgm:pt>
    <dgm:pt modelId="{3CED0797-7357-4F7F-B5F5-DF2CADB09717}" type="pres">
      <dgm:prSet presAssocID="{4BF81EBD-D354-41A0-A0EE-4F54EACB9CC8}" presName="sibTrans" presStyleCnt="0"/>
      <dgm:spPr/>
    </dgm:pt>
    <dgm:pt modelId="{BDD41FDF-3D2E-4EC6-BE7F-076C74538C1F}" type="pres">
      <dgm:prSet presAssocID="{040D6D85-57A9-4DCC-952B-87DE6005CD5F}" presName="compNode" presStyleCnt="0"/>
      <dgm:spPr/>
    </dgm:pt>
    <dgm:pt modelId="{6A5D9111-B378-4CA9-86FF-9969E66F2BE4}" type="pres">
      <dgm:prSet presAssocID="{040D6D85-57A9-4DCC-952B-87DE6005CD5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dern architecture with solid fill"/>
        </a:ext>
      </dgm:extLst>
    </dgm:pt>
    <dgm:pt modelId="{D323F19C-1819-49DA-B6C0-190281F5E923}" type="pres">
      <dgm:prSet presAssocID="{040D6D85-57A9-4DCC-952B-87DE6005CD5F}" presName="spaceRect" presStyleCnt="0"/>
      <dgm:spPr/>
    </dgm:pt>
    <dgm:pt modelId="{D5DDF66D-9C45-4428-BE3F-2A9AD6162C54}" type="pres">
      <dgm:prSet presAssocID="{040D6D85-57A9-4DCC-952B-87DE6005CD5F}" presName="textRect" presStyleLbl="revTx" presStyleIdx="1" presStyleCnt="4">
        <dgm:presLayoutVars>
          <dgm:chMax val="1"/>
          <dgm:chPref val="1"/>
        </dgm:presLayoutVars>
      </dgm:prSet>
      <dgm:spPr/>
    </dgm:pt>
    <dgm:pt modelId="{F07EE7C5-BBD4-4E6E-9904-21FD00036214}" type="pres">
      <dgm:prSet presAssocID="{44385BA4-ED32-4F27-8EB0-73892B61603C}" presName="sibTrans" presStyleCnt="0"/>
      <dgm:spPr/>
    </dgm:pt>
    <dgm:pt modelId="{E5F6F965-5A6B-459C-9038-F92AEC8AFF7C}" type="pres">
      <dgm:prSet presAssocID="{43495B18-CDE5-4611-81C4-CC5D5D0D7209}" presName="compNode" presStyleCnt="0"/>
      <dgm:spPr/>
    </dgm:pt>
    <dgm:pt modelId="{C7E12CC5-EBAD-4BA4-8F52-5C4224FD4A66}" type="pres">
      <dgm:prSet presAssocID="{43495B18-CDE5-4611-81C4-CC5D5D0D7209}" presName="iconRect" presStyleLbl="node1" presStyleIdx="2" presStyleCnt="4" custScaleX="91055" custScaleY="91055" custLinFactNeighborX="-2381" custLinFactNeighborY="3304"/>
      <dgm:spPr>
        <a:blipFill rotWithShape="1">
          <a:blip xmlns:r="http://schemas.openxmlformats.org/officeDocument/2006/relationships" r:embed="rId5"/>
          <a:srcRect/>
          <a:stretch>
            <a:fillRect t="-9000" b="-9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D23F1610-1191-4AEF-BD0C-124045DFDA2C}" type="pres">
      <dgm:prSet presAssocID="{43495B18-CDE5-4611-81C4-CC5D5D0D7209}" presName="spaceRect" presStyleCnt="0"/>
      <dgm:spPr/>
    </dgm:pt>
    <dgm:pt modelId="{18D8FCF2-3B9D-4B6F-9B2D-6CB3F0D08595}" type="pres">
      <dgm:prSet presAssocID="{43495B18-CDE5-4611-81C4-CC5D5D0D7209}" presName="textRect" presStyleLbl="revTx" presStyleIdx="2" presStyleCnt="4">
        <dgm:presLayoutVars>
          <dgm:chMax val="1"/>
          <dgm:chPref val="1"/>
        </dgm:presLayoutVars>
      </dgm:prSet>
      <dgm:spPr/>
    </dgm:pt>
    <dgm:pt modelId="{83A73967-42F2-4B16-8788-E507533D8E25}" type="pres">
      <dgm:prSet presAssocID="{9E79B3B0-0BD1-4495-B51A-EF1B5FB9307B}" presName="sibTrans" presStyleCnt="0"/>
      <dgm:spPr/>
    </dgm:pt>
    <dgm:pt modelId="{1428C850-8032-44B0-8BA4-51E34F7036EA}" type="pres">
      <dgm:prSet presAssocID="{25ED0BBE-22BB-435A-A576-71A378063AFD}" presName="compNode" presStyleCnt="0"/>
      <dgm:spPr/>
    </dgm:pt>
    <dgm:pt modelId="{36F8BC22-3C00-4F48-958D-754B00B424C8}" type="pres">
      <dgm:prSet presAssocID="{25ED0BBE-22BB-435A-A576-71A378063AFD}" presName="iconRect" presStyleLbl="node1" presStyleIdx="3" presStyleCnt="4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ch with solid fill"/>
        </a:ext>
      </dgm:extLst>
    </dgm:pt>
    <dgm:pt modelId="{558670BA-616E-4D17-A224-B4D202721598}" type="pres">
      <dgm:prSet presAssocID="{25ED0BBE-22BB-435A-A576-71A378063AFD}" presName="spaceRect" presStyleCnt="0"/>
      <dgm:spPr/>
    </dgm:pt>
    <dgm:pt modelId="{FE12DD81-0A78-4478-9373-A6386E1025F0}" type="pres">
      <dgm:prSet presAssocID="{25ED0BBE-22BB-435A-A576-71A378063AF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B30591B-7A9F-459F-93DD-AE3E63D5F1FA}" type="presOf" srcId="{C27C87CD-4A5D-4456-9685-029B97A416A4}" destId="{B0324541-9088-4D69-8B00-EDD34A71C0CC}" srcOrd="0" destOrd="0" presId="urn:microsoft.com/office/officeart/2018/2/layout/IconLabelList"/>
    <dgm:cxn modelId="{71BC411F-F4E1-4CB1-98CD-613DEF70678A}" srcId="{C27C87CD-4A5D-4456-9685-029B97A416A4}" destId="{25ED0BBE-22BB-435A-A576-71A378063AFD}" srcOrd="3" destOrd="0" parTransId="{7200077C-9EC1-4977-86CA-D610688BAE3A}" sibTransId="{E5348959-9E4B-4C56-B118-40225C99D003}"/>
    <dgm:cxn modelId="{C6F00426-24A5-4BA3-890F-A0696DFA293B}" srcId="{C27C87CD-4A5D-4456-9685-029B97A416A4}" destId="{43495B18-CDE5-4611-81C4-CC5D5D0D7209}" srcOrd="2" destOrd="0" parTransId="{CD8B702C-650F-4519-BFDC-507B87CE54FA}" sibTransId="{9E79B3B0-0BD1-4495-B51A-EF1B5FB9307B}"/>
    <dgm:cxn modelId="{06D01E26-AD86-431E-8EEA-9D1D39EA403A}" type="presOf" srcId="{43495B18-CDE5-4611-81C4-CC5D5D0D7209}" destId="{18D8FCF2-3B9D-4B6F-9B2D-6CB3F0D08595}" srcOrd="0" destOrd="0" presId="urn:microsoft.com/office/officeart/2018/2/layout/IconLabelList"/>
    <dgm:cxn modelId="{6497FA51-3D85-4CFF-9833-6AEBC71590D4}" type="presOf" srcId="{21811226-0C4B-4162-9C28-D7468D3626F4}" destId="{EE4B0982-462A-4DC3-BA6D-C982E1878B5E}" srcOrd="0" destOrd="0" presId="urn:microsoft.com/office/officeart/2018/2/layout/IconLabelList"/>
    <dgm:cxn modelId="{5601B263-73E2-40E1-B59D-B48C92C5D061}" type="presOf" srcId="{25ED0BBE-22BB-435A-A576-71A378063AFD}" destId="{FE12DD81-0A78-4478-9373-A6386E1025F0}" srcOrd="0" destOrd="0" presId="urn:microsoft.com/office/officeart/2018/2/layout/IconLabelList"/>
    <dgm:cxn modelId="{7B568169-4E56-433E-A8B5-070867C2AE2B}" srcId="{C27C87CD-4A5D-4456-9685-029B97A416A4}" destId="{040D6D85-57A9-4DCC-952B-87DE6005CD5F}" srcOrd="1" destOrd="0" parTransId="{C2C0D2D7-E5E5-4EAE-9D1C-F5C7FA1F62BE}" sibTransId="{44385BA4-ED32-4F27-8EB0-73892B61603C}"/>
    <dgm:cxn modelId="{58DF577F-454B-468B-88C3-270D5F1A00F4}" type="presOf" srcId="{040D6D85-57A9-4DCC-952B-87DE6005CD5F}" destId="{D5DDF66D-9C45-4428-BE3F-2A9AD6162C54}" srcOrd="0" destOrd="0" presId="urn:microsoft.com/office/officeart/2018/2/layout/IconLabelList"/>
    <dgm:cxn modelId="{7D0CBCDF-1C9A-4F66-868C-C503181881F5}" srcId="{C27C87CD-4A5D-4456-9685-029B97A416A4}" destId="{21811226-0C4B-4162-9C28-D7468D3626F4}" srcOrd="0" destOrd="0" parTransId="{2978351D-58DA-4E79-BA8D-8176425EF92E}" sibTransId="{4BF81EBD-D354-41A0-A0EE-4F54EACB9CC8}"/>
    <dgm:cxn modelId="{3050331F-33A8-405B-97DB-1BA5FC2CB2A4}" type="presParOf" srcId="{B0324541-9088-4D69-8B00-EDD34A71C0CC}" destId="{6176F633-F1A9-46ED-AC98-219C67A9A0A8}" srcOrd="0" destOrd="0" presId="urn:microsoft.com/office/officeart/2018/2/layout/IconLabelList"/>
    <dgm:cxn modelId="{E3FE52BF-EEC3-4AC1-9359-EB0DD16E7D7D}" type="presParOf" srcId="{6176F633-F1A9-46ED-AC98-219C67A9A0A8}" destId="{7E778269-3B27-443D-9C23-6AF6F199B6DD}" srcOrd="0" destOrd="0" presId="urn:microsoft.com/office/officeart/2018/2/layout/IconLabelList"/>
    <dgm:cxn modelId="{7D9B2B9E-6059-4786-B4D7-0957A95281F3}" type="presParOf" srcId="{6176F633-F1A9-46ED-AC98-219C67A9A0A8}" destId="{69EB9F84-B069-4342-8B0C-757B6569053C}" srcOrd="1" destOrd="0" presId="urn:microsoft.com/office/officeart/2018/2/layout/IconLabelList"/>
    <dgm:cxn modelId="{47428FBB-68F4-4E7D-A917-0295EE46C79E}" type="presParOf" srcId="{6176F633-F1A9-46ED-AC98-219C67A9A0A8}" destId="{EE4B0982-462A-4DC3-BA6D-C982E1878B5E}" srcOrd="2" destOrd="0" presId="urn:microsoft.com/office/officeart/2018/2/layout/IconLabelList"/>
    <dgm:cxn modelId="{FB71BB41-37D3-41DB-928A-3FDF4876DA79}" type="presParOf" srcId="{B0324541-9088-4D69-8B00-EDD34A71C0CC}" destId="{3CED0797-7357-4F7F-B5F5-DF2CADB09717}" srcOrd="1" destOrd="0" presId="urn:microsoft.com/office/officeart/2018/2/layout/IconLabelList"/>
    <dgm:cxn modelId="{F320C35E-518F-4758-8672-EBC8004B4755}" type="presParOf" srcId="{B0324541-9088-4D69-8B00-EDD34A71C0CC}" destId="{BDD41FDF-3D2E-4EC6-BE7F-076C74538C1F}" srcOrd="2" destOrd="0" presId="urn:microsoft.com/office/officeart/2018/2/layout/IconLabelList"/>
    <dgm:cxn modelId="{6138706F-4E29-4799-A8AA-A84ED8C75D84}" type="presParOf" srcId="{BDD41FDF-3D2E-4EC6-BE7F-076C74538C1F}" destId="{6A5D9111-B378-4CA9-86FF-9969E66F2BE4}" srcOrd="0" destOrd="0" presId="urn:microsoft.com/office/officeart/2018/2/layout/IconLabelList"/>
    <dgm:cxn modelId="{04437DD5-6AF5-4CC4-BC6D-9169922072C6}" type="presParOf" srcId="{BDD41FDF-3D2E-4EC6-BE7F-076C74538C1F}" destId="{D323F19C-1819-49DA-B6C0-190281F5E923}" srcOrd="1" destOrd="0" presId="urn:microsoft.com/office/officeart/2018/2/layout/IconLabelList"/>
    <dgm:cxn modelId="{0D58D5C7-7376-4047-A9A1-A43E936BF4D6}" type="presParOf" srcId="{BDD41FDF-3D2E-4EC6-BE7F-076C74538C1F}" destId="{D5DDF66D-9C45-4428-BE3F-2A9AD6162C54}" srcOrd="2" destOrd="0" presId="urn:microsoft.com/office/officeart/2018/2/layout/IconLabelList"/>
    <dgm:cxn modelId="{5F243578-DD95-481D-9533-E3E922FC682E}" type="presParOf" srcId="{B0324541-9088-4D69-8B00-EDD34A71C0CC}" destId="{F07EE7C5-BBD4-4E6E-9904-21FD00036214}" srcOrd="3" destOrd="0" presId="urn:microsoft.com/office/officeart/2018/2/layout/IconLabelList"/>
    <dgm:cxn modelId="{5BA7BAA6-2900-4E59-9274-F6928F7762A6}" type="presParOf" srcId="{B0324541-9088-4D69-8B00-EDD34A71C0CC}" destId="{E5F6F965-5A6B-459C-9038-F92AEC8AFF7C}" srcOrd="4" destOrd="0" presId="urn:microsoft.com/office/officeart/2018/2/layout/IconLabelList"/>
    <dgm:cxn modelId="{D4B80DA0-C390-4D32-AEE8-8FEFBEB6E583}" type="presParOf" srcId="{E5F6F965-5A6B-459C-9038-F92AEC8AFF7C}" destId="{C7E12CC5-EBAD-4BA4-8F52-5C4224FD4A66}" srcOrd="0" destOrd="0" presId="urn:microsoft.com/office/officeart/2018/2/layout/IconLabelList"/>
    <dgm:cxn modelId="{532B8D10-64FA-4A59-9D81-B8EA1F20DE19}" type="presParOf" srcId="{E5F6F965-5A6B-459C-9038-F92AEC8AFF7C}" destId="{D23F1610-1191-4AEF-BD0C-124045DFDA2C}" srcOrd="1" destOrd="0" presId="urn:microsoft.com/office/officeart/2018/2/layout/IconLabelList"/>
    <dgm:cxn modelId="{6513467C-DD77-49F1-BD1C-00A524517282}" type="presParOf" srcId="{E5F6F965-5A6B-459C-9038-F92AEC8AFF7C}" destId="{18D8FCF2-3B9D-4B6F-9B2D-6CB3F0D08595}" srcOrd="2" destOrd="0" presId="urn:microsoft.com/office/officeart/2018/2/layout/IconLabelList"/>
    <dgm:cxn modelId="{D5D8323C-4CA5-4497-B08E-42A2F709C193}" type="presParOf" srcId="{B0324541-9088-4D69-8B00-EDD34A71C0CC}" destId="{83A73967-42F2-4B16-8788-E507533D8E25}" srcOrd="5" destOrd="0" presId="urn:microsoft.com/office/officeart/2018/2/layout/IconLabelList"/>
    <dgm:cxn modelId="{7F30269B-023A-4C56-A64D-79B60E155A4E}" type="presParOf" srcId="{B0324541-9088-4D69-8B00-EDD34A71C0CC}" destId="{1428C850-8032-44B0-8BA4-51E34F7036EA}" srcOrd="6" destOrd="0" presId="urn:microsoft.com/office/officeart/2018/2/layout/IconLabelList"/>
    <dgm:cxn modelId="{A42B9FA0-FC44-4905-945C-7A92AB023765}" type="presParOf" srcId="{1428C850-8032-44B0-8BA4-51E34F7036EA}" destId="{36F8BC22-3C00-4F48-958D-754B00B424C8}" srcOrd="0" destOrd="0" presId="urn:microsoft.com/office/officeart/2018/2/layout/IconLabelList"/>
    <dgm:cxn modelId="{002D83A1-3E26-47D3-9D9F-1D7F3248CD9B}" type="presParOf" srcId="{1428C850-8032-44B0-8BA4-51E34F7036EA}" destId="{558670BA-616E-4D17-A224-B4D202721598}" srcOrd="1" destOrd="0" presId="urn:microsoft.com/office/officeart/2018/2/layout/IconLabelList"/>
    <dgm:cxn modelId="{F4D5E186-A565-48C8-BEAB-F94F2C30F5E3}" type="presParOf" srcId="{1428C850-8032-44B0-8BA4-51E34F7036EA}" destId="{FE12DD81-0A78-4478-9373-A6386E1025F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7C87CD-4A5D-4456-9685-029B97A416A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1811226-0C4B-4162-9C28-D7468D3626F4}">
      <dgm:prSet/>
      <dgm:spPr/>
      <dgm:t>
        <a:bodyPr/>
        <a:lstStyle/>
        <a:p>
          <a:r>
            <a:rPr lang="da-DK" dirty="0"/>
            <a:t>Helt nye produkter til helt nyt område</a:t>
          </a:r>
          <a:endParaRPr lang="en-US" dirty="0"/>
        </a:p>
      </dgm:t>
    </dgm:pt>
    <dgm:pt modelId="{2978351D-58DA-4E79-BA8D-8176425EF92E}" type="parTrans" cxnId="{7D0CBCDF-1C9A-4F66-868C-C503181881F5}">
      <dgm:prSet/>
      <dgm:spPr/>
      <dgm:t>
        <a:bodyPr/>
        <a:lstStyle/>
        <a:p>
          <a:endParaRPr lang="en-US"/>
        </a:p>
      </dgm:t>
    </dgm:pt>
    <dgm:pt modelId="{4BF81EBD-D354-41A0-A0EE-4F54EACB9CC8}" type="sibTrans" cxnId="{7D0CBCDF-1C9A-4F66-868C-C503181881F5}">
      <dgm:prSet/>
      <dgm:spPr/>
      <dgm:t>
        <a:bodyPr/>
        <a:lstStyle/>
        <a:p>
          <a:endParaRPr lang="en-US"/>
        </a:p>
      </dgm:t>
    </dgm:pt>
    <dgm:pt modelId="{040D6D85-57A9-4DCC-952B-87DE6005CD5F}">
      <dgm:prSet/>
      <dgm:spPr/>
      <dgm:t>
        <a:bodyPr/>
        <a:lstStyle/>
        <a:p>
          <a:r>
            <a:rPr lang="da-DK" noProof="0" dirty="0"/>
            <a:t>Eventuel oprettelse af datterselskab </a:t>
          </a:r>
        </a:p>
      </dgm:t>
    </dgm:pt>
    <dgm:pt modelId="{C2C0D2D7-E5E5-4EAE-9D1C-F5C7FA1F62BE}" type="parTrans" cxnId="{7B568169-4E56-433E-A8B5-070867C2AE2B}">
      <dgm:prSet/>
      <dgm:spPr/>
      <dgm:t>
        <a:bodyPr/>
        <a:lstStyle/>
        <a:p>
          <a:endParaRPr lang="en-US"/>
        </a:p>
      </dgm:t>
    </dgm:pt>
    <dgm:pt modelId="{44385BA4-ED32-4F27-8EB0-73892B61603C}" type="sibTrans" cxnId="{7B568169-4E56-433E-A8B5-070867C2AE2B}">
      <dgm:prSet/>
      <dgm:spPr/>
      <dgm:t>
        <a:bodyPr/>
        <a:lstStyle/>
        <a:p>
          <a:endParaRPr lang="en-US"/>
        </a:p>
      </dgm:t>
    </dgm:pt>
    <dgm:pt modelId="{43495B18-CDE5-4611-81C4-CC5D5D0D7209}">
      <dgm:prSet/>
      <dgm:spPr/>
      <dgm:t>
        <a:bodyPr/>
        <a:lstStyle/>
        <a:p>
          <a:r>
            <a:rPr lang="en-DK" dirty="0"/>
            <a:t>Mest risikable</a:t>
          </a:r>
          <a:endParaRPr lang="en-US" dirty="0"/>
        </a:p>
      </dgm:t>
    </dgm:pt>
    <dgm:pt modelId="{CD8B702C-650F-4519-BFDC-507B87CE54FA}" type="parTrans" cxnId="{C6F00426-24A5-4BA3-890F-A0696DFA293B}">
      <dgm:prSet/>
      <dgm:spPr/>
      <dgm:t>
        <a:bodyPr/>
        <a:lstStyle/>
        <a:p>
          <a:endParaRPr lang="en-US"/>
        </a:p>
      </dgm:t>
    </dgm:pt>
    <dgm:pt modelId="{9E79B3B0-0BD1-4495-B51A-EF1B5FB9307B}" type="sibTrans" cxnId="{C6F00426-24A5-4BA3-890F-A0696DFA293B}">
      <dgm:prSet/>
      <dgm:spPr/>
      <dgm:t>
        <a:bodyPr/>
        <a:lstStyle/>
        <a:p>
          <a:endParaRPr lang="en-US"/>
        </a:p>
      </dgm:t>
    </dgm:pt>
    <dgm:pt modelId="{25ED0BBE-22BB-435A-A576-71A378063AFD}">
      <dgm:prSet/>
      <dgm:spPr/>
      <dgm:t>
        <a:bodyPr/>
        <a:lstStyle/>
        <a:p>
          <a:r>
            <a:rPr lang="en-DK" dirty="0"/>
            <a:t>Eksempel er google som kom med produkter som google pixel</a:t>
          </a:r>
          <a:endParaRPr lang="en-US" dirty="0"/>
        </a:p>
      </dgm:t>
    </dgm:pt>
    <dgm:pt modelId="{7200077C-9EC1-4977-86CA-D610688BAE3A}" type="parTrans" cxnId="{71BC411F-F4E1-4CB1-98CD-613DEF70678A}">
      <dgm:prSet/>
      <dgm:spPr/>
      <dgm:t>
        <a:bodyPr/>
        <a:lstStyle/>
        <a:p>
          <a:endParaRPr lang="en-US"/>
        </a:p>
      </dgm:t>
    </dgm:pt>
    <dgm:pt modelId="{E5348959-9E4B-4C56-B118-40225C99D003}" type="sibTrans" cxnId="{71BC411F-F4E1-4CB1-98CD-613DEF70678A}">
      <dgm:prSet/>
      <dgm:spPr/>
      <dgm:t>
        <a:bodyPr/>
        <a:lstStyle/>
        <a:p>
          <a:endParaRPr lang="en-US"/>
        </a:p>
      </dgm:t>
    </dgm:pt>
    <dgm:pt modelId="{B0324541-9088-4D69-8B00-EDD34A71C0CC}" type="pres">
      <dgm:prSet presAssocID="{C27C87CD-4A5D-4456-9685-029B97A416A4}" presName="root" presStyleCnt="0">
        <dgm:presLayoutVars>
          <dgm:dir/>
          <dgm:resizeHandles val="exact"/>
        </dgm:presLayoutVars>
      </dgm:prSet>
      <dgm:spPr/>
    </dgm:pt>
    <dgm:pt modelId="{6176F633-F1A9-46ED-AC98-219C67A9A0A8}" type="pres">
      <dgm:prSet presAssocID="{21811226-0C4B-4162-9C28-D7468D3626F4}" presName="compNode" presStyleCnt="0"/>
      <dgm:spPr/>
    </dgm:pt>
    <dgm:pt modelId="{7E778269-3B27-443D-9C23-6AF6F199B6DD}" type="pres">
      <dgm:prSet presAssocID="{21811226-0C4B-4162-9C28-D7468D3626F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ce with solid fill"/>
        </a:ext>
      </dgm:extLst>
    </dgm:pt>
    <dgm:pt modelId="{69EB9F84-B069-4342-8B0C-757B6569053C}" type="pres">
      <dgm:prSet presAssocID="{21811226-0C4B-4162-9C28-D7468D3626F4}" presName="spaceRect" presStyleCnt="0"/>
      <dgm:spPr/>
    </dgm:pt>
    <dgm:pt modelId="{EE4B0982-462A-4DC3-BA6D-C982E1878B5E}" type="pres">
      <dgm:prSet presAssocID="{21811226-0C4B-4162-9C28-D7468D3626F4}" presName="textRect" presStyleLbl="revTx" presStyleIdx="0" presStyleCnt="4">
        <dgm:presLayoutVars>
          <dgm:chMax val="1"/>
          <dgm:chPref val="1"/>
        </dgm:presLayoutVars>
      </dgm:prSet>
      <dgm:spPr/>
    </dgm:pt>
    <dgm:pt modelId="{3CED0797-7357-4F7F-B5F5-DF2CADB09717}" type="pres">
      <dgm:prSet presAssocID="{4BF81EBD-D354-41A0-A0EE-4F54EACB9CC8}" presName="sibTrans" presStyleCnt="0"/>
      <dgm:spPr/>
    </dgm:pt>
    <dgm:pt modelId="{BDD41FDF-3D2E-4EC6-BE7F-076C74538C1F}" type="pres">
      <dgm:prSet presAssocID="{040D6D85-57A9-4DCC-952B-87DE6005CD5F}" presName="compNode" presStyleCnt="0"/>
      <dgm:spPr/>
    </dgm:pt>
    <dgm:pt modelId="{6A5D9111-B378-4CA9-86FF-9969E66F2BE4}" type="pres">
      <dgm:prSet presAssocID="{040D6D85-57A9-4DCC-952B-87DE6005CD5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n With Pram with solid fill"/>
        </a:ext>
      </dgm:extLst>
    </dgm:pt>
    <dgm:pt modelId="{D323F19C-1819-49DA-B6C0-190281F5E923}" type="pres">
      <dgm:prSet presAssocID="{040D6D85-57A9-4DCC-952B-87DE6005CD5F}" presName="spaceRect" presStyleCnt="0"/>
      <dgm:spPr/>
    </dgm:pt>
    <dgm:pt modelId="{D5DDF66D-9C45-4428-BE3F-2A9AD6162C54}" type="pres">
      <dgm:prSet presAssocID="{040D6D85-57A9-4DCC-952B-87DE6005CD5F}" presName="textRect" presStyleLbl="revTx" presStyleIdx="1" presStyleCnt="4">
        <dgm:presLayoutVars>
          <dgm:chMax val="1"/>
          <dgm:chPref val="1"/>
        </dgm:presLayoutVars>
      </dgm:prSet>
      <dgm:spPr/>
    </dgm:pt>
    <dgm:pt modelId="{F07EE7C5-BBD4-4E6E-9904-21FD00036214}" type="pres">
      <dgm:prSet presAssocID="{44385BA4-ED32-4F27-8EB0-73892B61603C}" presName="sibTrans" presStyleCnt="0"/>
      <dgm:spPr/>
    </dgm:pt>
    <dgm:pt modelId="{E5F6F965-5A6B-459C-9038-F92AEC8AFF7C}" type="pres">
      <dgm:prSet presAssocID="{43495B18-CDE5-4611-81C4-CC5D5D0D7209}" presName="compNode" presStyleCnt="0"/>
      <dgm:spPr/>
    </dgm:pt>
    <dgm:pt modelId="{C7E12CC5-EBAD-4BA4-8F52-5C4224FD4A66}" type="pres">
      <dgm:prSet presAssocID="{43495B18-CDE5-4611-81C4-CC5D5D0D72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plosion with solid fill"/>
        </a:ext>
      </dgm:extLst>
    </dgm:pt>
    <dgm:pt modelId="{D23F1610-1191-4AEF-BD0C-124045DFDA2C}" type="pres">
      <dgm:prSet presAssocID="{43495B18-CDE5-4611-81C4-CC5D5D0D7209}" presName="spaceRect" presStyleCnt="0"/>
      <dgm:spPr/>
    </dgm:pt>
    <dgm:pt modelId="{18D8FCF2-3B9D-4B6F-9B2D-6CB3F0D08595}" type="pres">
      <dgm:prSet presAssocID="{43495B18-CDE5-4611-81C4-CC5D5D0D7209}" presName="textRect" presStyleLbl="revTx" presStyleIdx="2" presStyleCnt="4">
        <dgm:presLayoutVars>
          <dgm:chMax val="1"/>
          <dgm:chPref val="1"/>
        </dgm:presLayoutVars>
      </dgm:prSet>
      <dgm:spPr/>
    </dgm:pt>
    <dgm:pt modelId="{83A73967-42F2-4B16-8788-E507533D8E25}" type="pres">
      <dgm:prSet presAssocID="{9E79B3B0-0BD1-4495-B51A-EF1B5FB9307B}" presName="sibTrans" presStyleCnt="0"/>
      <dgm:spPr/>
    </dgm:pt>
    <dgm:pt modelId="{1428C850-8032-44B0-8BA4-51E34F7036EA}" type="pres">
      <dgm:prSet presAssocID="{25ED0BBE-22BB-435A-A576-71A378063AFD}" presName="compNode" presStyleCnt="0"/>
      <dgm:spPr/>
    </dgm:pt>
    <dgm:pt modelId="{36F8BC22-3C00-4F48-958D-754B00B424C8}" type="pres">
      <dgm:prSet presAssocID="{25ED0BBE-22BB-435A-A576-71A378063AF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558670BA-616E-4D17-A224-B4D202721598}" type="pres">
      <dgm:prSet presAssocID="{25ED0BBE-22BB-435A-A576-71A378063AFD}" presName="spaceRect" presStyleCnt="0"/>
      <dgm:spPr/>
    </dgm:pt>
    <dgm:pt modelId="{FE12DD81-0A78-4478-9373-A6386E1025F0}" type="pres">
      <dgm:prSet presAssocID="{25ED0BBE-22BB-435A-A576-71A378063AF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B30591B-7A9F-459F-93DD-AE3E63D5F1FA}" type="presOf" srcId="{C27C87CD-4A5D-4456-9685-029B97A416A4}" destId="{B0324541-9088-4D69-8B00-EDD34A71C0CC}" srcOrd="0" destOrd="0" presId="urn:microsoft.com/office/officeart/2018/2/layout/IconLabelList"/>
    <dgm:cxn modelId="{71BC411F-F4E1-4CB1-98CD-613DEF70678A}" srcId="{C27C87CD-4A5D-4456-9685-029B97A416A4}" destId="{25ED0BBE-22BB-435A-A576-71A378063AFD}" srcOrd="3" destOrd="0" parTransId="{7200077C-9EC1-4977-86CA-D610688BAE3A}" sibTransId="{E5348959-9E4B-4C56-B118-40225C99D003}"/>
    <dgm:cxn modelId="{C6F00426-24A5-4BA3-890F-A0696DFA293B}" srcId="{C27C87CD-4A5D-4456-9685-029B97A416A4}" destId="{43495B18-CDE5-4611-81C4-CC5D5D0D7209}" srcOrd="2" destOrd="0" parTransId="{CD8B702C-650F-4519-BFDC-507B87CE54FA}" sibTransId="{9E79B3B0-0BD1-4495-B51A-EF1B5FB9307B}"/>
    <dgm:cxn modelId="{06D01E26-AD86-431E-8EEA-9D1D39EA403A}" type="presOf" srcId="{43495B18-CDE5-4611-81C4-CC5D5D0D7209}" destId="{18D8FCF2-3B9D-4B6F-9B2D-6CB3F0D08595}" srcOrd="0" destOrd="0" presId="urn:microsoft.com/office/officeart/2018/2/layout/IconLabelList"/>
    <dgm:cxn modelId="{6497FA51-3D85-4CFF-9833-6AEBC71590D4}" type="presOf" srcId="{21811226-0C4B-4162-9C28-D7468D3626F4}" destId="{EE4B0982-462A-4DC3-BA6D-C982E1878B5E}" srcOrd="0" destOrd="0" presId="urn:microsoft.com/office/officeart/2018/2/layout/IconLabelList"/>
    <dgm:cxn modelId="{5601B263-73E2-40E1-B59D-B48C92C5D061}" type="presOf" srcId="{25ED0BBE-22BB-435A-A576-71A378063AFD}" destId="{FE12DD81-0A78-4478-9373-A6386E1025F0}" srcOrd="0" destOrd="0" presId="urn:microsoft.com/office/officeart/2018/2/layout/IconLabelList"/>
    <dgm:cxn modelId="{7B568169-4E56-433E-A8B5-070867C2AE2B}" srcId="{C27C87CD-4A5D-4456-9685-029B97A416A4}" destId="{040D6D85-57A9-4DCC-952B-87DE6005CD5F}" srcOrd="1" destOrd="0" parTransId="{C2C0D2D7-E5E5-4EAE-9D1C-F5C7FA1F62BE}" sibTransId="{44385BA4-ED32-4F27-8EB0-73892B61603C}"/>
    <dgm:cxn modelId="{58DF577F-454B-468B-88C3-270D5F1A00F4}" type="presOf" srcId="{040D6D85-57A9-4DCC-952B-87DE6005CD5F}" destId="{D5DDF66D-9C45-4428-BE3F-2A9AD6162C54}" srcOrd="0" destOrd="0" presId="urn:microsoft.com/office/officeart/2018/2/layout/IconLabelList"/>
    <dgm:cxn modelId="{7D0CBCDF-1C9A-4F66-868C-C503181881F5}" srcId="{C27C87CD-4A5D-4456-9685-029B97A416A4}" destId="{21811226-0C4B-4162-9C28-D7468D3626F4}" srcOrd="0" destOrd="0" parTransId="{2978351D-58DA-4E79-BA8D-8176425EF92E}" sibTransId="{4BF81EBD-D354-41A0-A0EE-4F54EACB9CC8}"/>
    <dgm:cxn modelId="{3050331F-33A8-405B-97DB-1BA5FC2CB2A4}" type="presParOf" srcId="{B0324541-9088-4D69-8B00-EDD34A71C0CC}" destId="{6176F633-F1A9-46ED-AC98-219C67A9A0A8}" srcOrd="0" destOrd="0" presId="urn:microsoft.com/office/officeart/2018/2/layout/IconLabelList"/>
    <dgm:cxn modelId="{E3FE52BF-EEC3-4AC1-9359-EB0DD16E7D7D}" type="presParOf" srcId="{6176F633-F1A9-46ED-AC98-219C67A9A0A8}" destId="{7E778269-3B27-443D-9C23-6AF6F199B6DD}" srcOrd="0" destOrd="0" presId="urn:microsoft.com/office/officeart/2018/2/layout/IconLabelList"/>
    <dgm:cxn modelId="{7D9B2B9E-6059-4786-B4D7-0957A95281F3}" type="presParOf" srcId="{6176F633-F1A9-46ED-AC98-219C67A9A0A8}" destId="{69EB9F84-B069-4342-8B0C-757B6569053C}" srcOrd="1" destOrd="0" presId="urn:microsoft.com/office/officeart/2018/2/layout/IconLabelList"/>
    <dgm:cxn modelId="{47428FBB-68F4-4E7D-A917-0295EE46C79E}" type="presParOf" srcId="{6176F633-F1A9-46ED-AC98-219C67A9A0A8}" destId="{EE4B0982-462A-4DC3-BA6D-C982E1878B5E}" srcOrd="2" destOrd="0" presId="urn:microsoft.com/office/officeart/2018/2/layout/IconLabelList"/>
    <dgm:cxn modelId="{FB71BB41-37D3-41DB-928A-3FDF4876DA79}" type="presParOf" srcId="{B0324541-9088-4D69-8B00-EDD34A71C0CC}" destId="{3CED0797-7357-4F7F-B5F5-DF2CADB09717}" srcOrd="1" destOrd="0" presId="urn:microsoft.com/office/officeart/2018/2/layout/IconLabelList"/>
    <dgm:cxn modelId="{F320C35E-518F-4758-8672-EBC8004B4755}" type="presParOf" srcId="{B0324541-9088-4D69-8B00-EDD34A71C0CC}" destId="{BDD41FDF-3D2E-4EC6-BE7F-076C74538C1F}" srcOrd="2" destOrd="0" presId="urn:microsoft.com/office/officeart/2018/2/layout/IconLabelList"/>
    <dgm:cxn modelId="{6138706F-4E29-4799-A8AA-A84ED8C75D84}" type="presParOf" srcId="{BDD41FDF-3D2E-4EC6-BE7F-076C74538C1F}" destId="{6A5D9111-B378-4CA9-86FF-9969E66F2BE4}" srcOrd="0" destOrd="0" presId="urn:microsoft.com/office/officeart/2018/2/layout/IconLabelList"/>
    <dgm:cxn modelId="{04437DD5-6AF5-4CC4-BC6D-9169922072C6}" type="presParOf" srcId="{BDD41FDF-3D2E-4EC6-BE7F-076C74538C1F}" destId="{D323F19C-1819-49DA-B6C0-190281F5E923}" srcOrd="1" destOrd="0" presId="urn:microsoft.com/office/officeart/2018/2/layout/IconLabelList"/>
    <dgm:cxn modelId="{0D58D5C7-7376-4047-A9A1-A43E936BF4D6}" type="presParOf" srcId="{BDD41FDF-3D2E-4EC6-BE7F-076C74538C1F}" destId="{D5DDF66D-9C45-4428-BE3F-2A9AD6162C54}" srcOrd="2" destOrd="0" presId="urn:microsoft.com/office/officeart/2018/2/layout/IconLabelList"/>
    <dgm:cxn modelId="{5F243578-DD95-481D-9533-E3E922FC682E}" type="presParOf" srcId="{B0324541-9088-4D69-8B00-EDD34A71C0CC}" destId="{F07EE7C5-BBD4-4E6E-9904-21FD00036214}" srcOrd="3" destOrd="0" presId="urn:microsoft.com/office/officeart/2018/2/layout/IconLabelList"/>
    <dgm:cxn modelId="{5BA7BAA6-2900-4E59-9274-F6928F7762A6}" type="presParOf" srcId="{B0324541-9088-4D69-8B00-EDD34A71C0CC}" destId="{E5F6F965-5A6B-459C-9038-F92AEC8AFF7C}" srcOrd="4" destOrd="0" presId="urn:microsoft.com/office/officeart/2018/2/layout/IconLabelList"/>
    <dgm:cxn modelId="{D4B80DA0-C390-4D32-AEE8-8FEFBEB6E583}" type="presParOf" srcId="{E5F6F965-5A6B-459C-9038-F92AEC8AFF7C}" destId="{C7E12CC5-EBAD-4BA4-8F52-5C4224FD4A66}" srcOrd="0" destOrd="0" presId="urn:microsoft.com/office/officeart/2018/2/layout/IconLabelList"/>
    <dgm:cxn modelId="{532B8D10-64FA-4A59-9D81-B8EA1F20DE19}" type="presParOf" srcId="{E5F6F965-5A6B-459C-9038-F92AEC8AFF7C}" destId="{D23F1610-1191-4AEF-BD0C-124045DFDA2C}" srcOrd="1" destOrd="0" presId="urn:microsoft.com/office/officeart/2018/2/layout/IconLabelList"/>
    <dgm:cxn modelId="{6513467C-DD77-49F1-BD1C-00A524517282}" type="presParOf" srcId="{E5F6F965-5A6B-459C-9038-F92AEC8AFF7C}" destId="{18D8FCF2-3B9D-4B6F-9B2D-6CB3F0D08595}" srcOrd="2" destOrd="0" presId="urn:microsoft.com/office/officeart/2018/2/layout/IconLabelList"/>
    <dgm:cxn modelId="{D5D8323C-4CA5-4497-B08E-42A2F709C193}" type="presParOf" srcId="{B0324541-9088-4D69-8B00-EDD34A71C0CC}" destId="{83A73967-42F2-4B16-8788-E507533D8E25}" srcOrd="5" destOrd="0" presId="urn:microsoft.com/office/officeart/2018/2/layout/IconLabelList"/>
    <dgm:cxn modelId="{7F30269B-023A-4C56-A64D-79B60E155A4E}" type="presParOf" srcId="{B0324541-9088-4D69-8B00-EDD34A71C0CC}" destId="{1428C850-8032-44B0-8BA4-51E34F7036EA}" srcOrd="6" destOrd="0" presId="urn:microsoft.com/office/officeart/2018/2/layout/IconLabelList"/>
    <dgm:cxn modelId="{A42B9FA0-FC44-4905-945C-7A92AB023765}" type="presParOf" srcId="{1428C850-8032-44B0-8BA4-51E34F7036EA}" destId="{36F8BC22-3C00-4F48-958D-754B00B424C8}" srcOrd="0" destOrd="0" presId="urn:microsoft.com/office/officeart/2018/2/layout/IconLabelList"/>
    <dgm:cxn modelId="{002D83A1-3E26-47D3-9D9F-1D7F3248CD9B}" type="presParOf" srcId="{1428C850-8032-44B0-8BA4-51E34F7036EA}" destId="{558670BA-616E-4D17-A224-B4D202721598}" srcOrd="1" destOrd="0" presId="urn:microsoft.com/office/officeart/2018/2/layout/IconLabelList"/>
    <dgm:cxn modelId="{F4D5E186-A565-48C8-BEAB-F94F2C30F5E3}" type="presParOf" srcId="{1428C850-8032-44B0-8BA4-51E34F7036EA}" destId="{FE12DD81-0A78-4478-9373-A6386E1025F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A5AD5-D1A9-0042-B56A-EFB2939ECDFB}">
      <dsp:nvSpPr>
        <dsp:cNvPr id="0" name=""/>
        <dsp:cNvSpPr/>
      </dsp:nvSpPr>
      <dsp:spPr>
        <a:xfrm>
          <a:off x="0" y="37268"/>
          <a:ext cx="10515600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4000" kern="1200" dirty="0"/>
            <a:t>Markedspenetrering</a:t>
          </a:r>
          <a:endParaRPr lang="en-US" sz="4000" kern="1200" dirty="0"/>
        </a:p>
      </dsp:txBody>
      <dsp:txXfrm>
        <a:off x="47976" y="85244"/>
        <a:ext cx="10419648" cy="886848"/>
      </dsp:txXfrm>
    </dsp:sp>
    <dsp:sp modelId="{70F842FC-EEE4-D64A-A681-7560B306D9AC}">
      <dsp:nvSpPr>
        <dsp:cNvPr id="0" name=""/>
        <dsp:cNvSpPr/>
      </dsp:nvSpPr>
      <dsp:spPr>
        <a:xfrm>
          <a:off x="0" y="1135269"/>
          <a:ext cx="10515600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4000" kern="1200"/>
            <a:t>Produktudvikling</a:t>
          </a:r>
          <a:endParaRPr lang="en-US" sz="4000" kern="1200"/>
        </a:p>
      </dsp:txBody>
      <dsp:txXfrm>
        <a:off x="47976" y="1183245"/>
        <a:ext cx="10419648" cy="886848"/>
      </dsp:txXfrm>
    </dsp:sp>
    <dsp:sp modelId="{D1A2DE70-F53B-904B-BB47-9FA07879D28B}">
      <dsp:nvSpPr>
        <dsp:cNvPr id="0" name=""/>
        <dsp:cNvSpPr/>
      </dsp:nvSpPr>
      <dsp:spPr>
        <a:xfrm>
          <a:off x="0" y="2233269"/>
          <a:ext cx="10515600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4000" kern="1200"/>
            <a:t>Markedsudvikling</a:t>
          </a:r>
          <a:endParaRPr lang="en-US" sz="4000" kern="1200"/>
        </a:p>
      </dsp:txBody>
      <dsp:txXfrm>
        <a:off x="47976" y="2281245"/>
        <a:ext cx="10419648" cy="886848"/>
      </dsp:txXfrm>
    </dsp:sp>
    <dsp:sp modelId="{D2F8E6B6-7F82-2B48-8A2A-326958932367}">
      <dsp:nvSpPr>
        <dsp:cNvPr id="0" name=""/>
        <dsp:cNvSpPr/>
      </dsp:nvSpPr>
      <dsp:spPr>
        <a:xfrm>
          <a:off x="0" y="3331269"/>
          <a:ext cx="10515600" cy="98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4000" kern="1200"/>
            <a:t>Diversifikation</a:t>
          </a:r>
          <a:endParaRPr lang="en-US" sz="4000" kern="1200"/>
        </a:p>
      </dsp:txBody>
      <dsp:txXfrm>
        <a:off x="47976" y="3379245"/>
        <a:ext cx="10419648" cy="886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78269-3B27-443D-9C23-6AF6F199B6DD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B0982-462A-4DC3-BA6D-C982E1878B5E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Sælger samme produkter på nuværende marked</a:t>
          </a:r>
          <a:endParaRPr lang="en-US" sz="1700" kern="1200" dirty="0"/>
        </a:p>
      </dsp:txBody>
      <dsp:txXfrm>
        <a:off x="100682" y="2427484"/>
        <a:ext cx="2370489" cy="720000"/>
      </dsp:txXfrm>
    </dsp:sp>
    <dsp:sp modelId="{6A5D9111-B378-4CA9-86FF-9969E66F2BE4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DF66D-9C45-4428-BE3F-2A9AD6162C54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noProof="0" dirty="0"/>
            <a:t>Den strategi med mindst mulighed for vækst </a:t>
          </a:r>
        </a:p>
      </dsp:txBody>
      <dsp:txXfrm>
        <a:off x="2886007" y="2427484"/>
        <a:ext cx="2370489" cy="720000"/>
      </dsp:txXfrm>
    </dsp:sp>
    <dsp:sp modelId="{C7E12CC5-EBAD-4BA4-8F52-5C4224FD4A66}">
      <dsp:nvSpPr>
        <dsp:cNvPr id="0" name=""/>
        <dsp:cNvSpPr/>
      </dsp:nvSpPr>
      <dsp:spPr>
        <a:xfrm>
          <a:off x="632321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8FCF2-3B9D-4B6F-9B2D-6CB3F0D08595}">
      <dsp:nvSpPr>
        <dsp:cNvPr id="0" name=""/>
        <dsp:cNvSpPr/>
      </dsp:nvSpPr>
      <dsp:spPr>
        <a:xfrm>
          <a:off x="567133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Mest sikre strategi</a:t>
          </a:r>
          <a:endParaRPr lang="en-US" sz="1700" kern="1200" dirty="0"/>
        </a:p>
      </dsp:txBody>
      <dsp:txXfrm>
        <a:off x="5671332" y="2427484"/>
        <a:ext cx="2370489" cy="720000"/>
      </dsp:txXfrm>
    </dsp:sp>
    <dsp:sp modelId="{36F8BC22-3C00-4F48-958D-754B00B424C8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2DD81-0A78-4478-9373-A6386E1025F0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8456657" y="2427484"/>
        <a:ext cx="2370489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78269-3B27-443D-9C23-6AF6F199B6DD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B0982-462A-4DC3-BA6D-C982E1878B5E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500" kern="1200" dirty="0"/>
            <a:t>R&amp;D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500" kern="1200" dirty="0"/>
            <a:t>(Reseach and Development)</a:t>
          </a:r>
        </a:p>
      </dsp:txBody>
      <dsp:txXfrm>
        <a:off x="100682" y="2427484"/>
        <a:ext cx="2370489" cy="720000"/>
      </dsp:txXfrm>
    </dsp:sp>
    <dsp:sp modelId="{6A5D9111-B378-4CA9-86FF-9969E66F2BE4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DF66D-9C45-4428-BE3F-2A9AD6162C54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500" kern="1200"/>
            <a:t>Nye produkter på nuværende marked</a:t>
          </a:r>
          <a:endParaRPr lang="en-US" sz="1500" kern="1200"/>
        </a:p>
      </dsp:txBody>
      <dsp:txXfrm>
        <a:off x="2886007" y="2427484"/>
        <a:ext cx="2370489" cy="720000"/>
      </dsp:txXfrm>
    </dsp:sp>
    <dsp:sp modelId="{C7E12CC5-EBAD-4BA4-8F52-5C4224FD4A66}">
      <dsp:nvSpPr>
        <dsp:cNvPr id="0" name=""/>
        <dsp:cNvSpPr/>
      </dsp:nvSpPr>
      <dsp:spPr>
        <a:xfrm>
          <a:off x="7184454" y="1075455"/>
          <a:ext cx="1066720" cy="1066720"/>
        </a:xfrm>
        <a:prstGeom prst="rect">
          <a:avLst/>
        </a:prstGeom>
        <a:solidFill>
          <a:schemeClr val="bg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8FCF2-3B9D-4B6F-9B2D-6CB3F0D08595}">
      <dsp:nvSpPr>
        <dsp:cNvPr id="0" name=""/>
        <dsp:cNvSpPr/>
      </dsp:nvSpPr>
      <dsp:spPr>
        <a:xfrm>
          <a:off x="567133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500" kern="1200" dirty="0"/>
            <a:t>Mere risikabel, men stadig ret sikker</a:t>
          </a:r>
          <a:endParaRPr lang="en-US" sz="1500" kern="1200" dirty="0"/>
        </a:p>
      </dsp:txBody>
      <dsp:txXfrm>
        <a:off x="5671332" y="2427484"/>
        <a:ext cx="2370489" cy="720000"/>
      </dsp:txXfrm>
    </dsp:sp>
    <dsp:sp modelId="{36F8BC22-3C00-4F48-958D-754B00B424C8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2DD81-0A78-4478-9373-A6386E1025F0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500" kern="1200" dirty="0"/>
            <a:t>Kan være langvarig og økonmisk krævende (Medicinalvirksomhed)</a:t>
          </a:r>
          <a:endParaRPr lang="en-US" sz="1500" kern="1200" dirty="0"/>
        </a:p>
      </dsp:txBody>
      <dsp:txXfrm>
        <a:off x="8456657" y="2427484"/>
        <a:ext cx="2370489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78269-3B27-443D-9C23-6AF6F199B6DD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B0982-462A-4DC3-BA6D-C982E1878B5E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Man sælger de nuværende produkter </a:t>
          </a:r>
          <a:r>
            <a:rPr lang="da-DK" sz="1700" kern="1200" dirty="0"/>
            <a:t>til en ny målgruppe</a:t>
          </a:r>
          <a:endParaRPr lang="en-US" sz="1700" kern="1200" dirty="0"/>
        </a:p>
      </dsp:txBody>
      <dsp:txXfrm>
        <a:off x="100682" y="2427484"/>
        <a:ext cx="2370489" cy="720000"/>
      </dsp:txXfrm>
    </dsp:sp>
    <dsp:sp modelId="{6A5D9111-B378-4CA9-86FF-9969E66F2BE4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DF66D-9C45-4428-BE3F-2A9AD6162C54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Kan være hvis man møder stor konkurrence</a:t>
          </a:r>
          <a:endParaRPr lang="en-US" sz="1700" kern="1200" dirty="0"/>
        </a:p>
      </dsp:txBody>
      <dsp:txXfrm>
        <a:off x="2886007" y="2427484"/>
        <a:ext cx="2370489" cy="720000"/>
      </dsp:txXfrm>
    </dsp:sp>
    <dsp:sp modelId="{C7E12CC5-EBAD-4BA4-8F52-5C4224FD4A66}">
      <dsp:nvSpPr>
        <dsp:cNvPr id="0" name=""/>
        <dsp:cNvSpPr/>
      </dsp:nvSpPr>
      <dsp:spPr>
        <a:xfrm>
          <a:off x="6345527" y="1104419"/>
          <a:ext cx="971302" cy="97130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9000" b="-9000"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8FCF2-3B9D-4B6F-9B2D-6CB3F0D08595}">
      <dsp:nvSpPr>
        <dsp:cNvPr id="0" name=""/>
        <dsp:cNvSpPr/>
      </dsp:nvSpPr>
      <dsp:spPr>
        <a:xfrm>
          <a:off x="5671332" y="2403629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Mere risikabel, men stadig ret sikker</a:t>
          </a:r>
          <a:endParaRPr lang="en-US" sz="1700" kern="1200" dirty="0"/>
        </a:p>
      </dsp:txBody>
      <dsp:txXfrm>
        <a:off x="5671332" y="2403629"/>
        <a:ext cx="2370489" cy="720000"/>
      </dsp:txXfrm>
    </dsp:sp>
    <dsp:sp modelId="{36F8BC22-3C00-4F48-958D-754B00B424C8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2DD81-0A78-4478-9373-A6386E1025F0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Eksempel er IKEA som ekspanderede fra hjemlandet</a:t>
          </a:r>
          <a:endParaRPr lang="en-US" sz="1700" kern="1200" dirty="0"/>
        </a:p>
      </dsp:txBody>
      <dsp:txXfrm>
        <a:off x="8456657" y="2427484"/>
        <a:ext cx="2370489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78269-3B27-443D-9C23-6AF6F199B6DD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B0982-462A-4DC3-BA6D-C982E1878B5E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Helt nye produkter til helt nyt område</a:t>
          </a:r>
          <a:endParaRPr lang="en-US" sz="1700" kern="1200" dirty="0"/>
        </a:p>
      </dsp:txBody>
      <dsp:txXfrm>
        <a:off x="100682" y="2427484"/>
        <a:ext cx="2370489" cy="720000"/>
      </dsp:txXfrm>
    </dsp:sp>
    <dsp:sp modelId="{6A5D9111-B378-4CA9-86FF-9969E66F2BE4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DF66D-9C45-4428-BE3F-2A9AD6162C54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noProof="0" dirty="0"/>
            <a:t>Eventuel oprettelse af datterselskab </a:t>
          </a:r>
        </a:p>
      </dsp:txBody>
      <dsp:txXfrm>
        <a:off x="2886007" y="2427484"/>
        <a:ext cx="2370489" cy="720000"/>
      </dsp:txXfrm>
    </dsp:sp>
    <dsp:sp modelId="{C7E12CC5-EBAD-4BA4-8F52-5C4224FD4A66}">
      <dsp:nvSpPr>
        <dsp:cNvPr id="0" name=""/>
        <dsp:cNvSpPr/>
      </dsp:nvSpPr>
      <dsp:spPr>
        <a:xfrm>
          <a:off x="632321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8FCF2-3B9D-4B6F-9B2D-6CB3F0D08595}">
      <dsp:nvSpPr>
        <dsp:cNvPr id="0" name=""/>
        <dsp:cNvSpPr/>
      </dsp:nvSpPr>
      <dsp:spPr>
        <a:xfrm>
          <a:off x="567133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Mest risikable</a:t>
          </a:r>
          <a:endParaRPr lang="en-US" sz="1700" kern="1200" dirty="0"/>
        </a:p>
      </dsp:txBody>
      <dsp:txXfrm>
        <a:off x="5671332" y="2427484"/>
        <a:ext cx="2370489" cy="720000"/>
      </dsp:txXfrm>
    </dsp:sp>
    <dsp:sp modelId="{36F8BC22-3C00-4F48-958D-754B00B424C8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2DD81-0A78-4478-9373-A6386E1025F0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K" sz="1700" kern="1200" dirty="0"/>
            <a:t>Eksempel er google som kom med produkter som google pixel</a:t>
          </a:r>
          <a:endParaRPr lang="en-US" sz="1700" kern="1200" dirty="0"/>
        </a:p>
      </dsp:txBody>
      <dsp:txXfrm>
        <a:off x="8456657" y="2427484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1DC06-0A32-5C45-BD05-68F65F6910F1}" type="datetimeFigureOut">
              <a:rPr lang="en-DK" smtClean="0"/>
              <a:t>10/2/24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FACB1-AE54-8B4D-A633-F4D6BFE0CB1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2902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FACB1-AE54-8B4D-A633-F4D6BFE0CB1D}" type="slidenum">
              <a:rPr lang="en-DK" smtClean="0"/>
              <a:t>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0798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C259-D89A-F863-DBC2-0453BAE9F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59855-D5EA-A04C-7AC2-B2261CBEA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D4AF-9715-DFD1-91C9-6AFB538CD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3360C-2AFD-D37F-C626-6E7D9062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945D2-AD6E-BE88-FB78-A8E909146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9657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B4F7-94D3-47E8-48E4-59C15888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4CBC9-A8A5-C194-C065-70E7AB543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1B8B1-F56D-2C0E-E061-FEEF3F675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B1F45-3429-1A3F-4FCD-E7FD7F72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213CC-C7C7-592C-FB74-93C8D216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2869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B6B0-F48C-04CB-AEA8-15CC1BD6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1E484-7AE0-6C95-74F1-7BA865387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2D627-A401-D056-81B1-EEEC7AB61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597BD-C519-B3D3-1057-6FF9BB2B9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49C09-0F46-77B8-6548-D0E31B51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8056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CC1B-10D9-0F66-3367-DC660122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DA72D-500C-489B-1F44-02E7F55A9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48E93-782E-2089-892C-4C45B10E6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A9A853-0062-8945-2D5A-7B791CEF4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7C953-14AC-271D-7F3B-183E78AA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BE238-F782-021A-4DAA-62CA0A587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0509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33DB4-1AB5-4927-E4B4-B12BE6871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0FE38-F8A8-1C42-107C-4384075B0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DB9314-756F-B140-CE89-6BB6A8046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7BCB3-1928-6698-A9E9-6E6F107E9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603CB-1ECF-A6C3-EF19-22AFA7A444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21527-4869-0C5C-2775-E8E492D18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BF98A6-F87F-CCEB-8449-CE821527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0FB4C3-25EE-0602-3AF4-D9A01FD15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13742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3C8E1-DF55-4A1C-738A-72E96636B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7CED76-252F-AAF7-1FF4-0DD81BCC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624F6-3A3E-9555-2DEF-44CE1AD7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B129F-5CBE-83FE-7CC5-C80FE30DF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591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D4D07-1828-8DBE-78C0-41F33352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D29D7-C92F-F075-EAD7-3B5FB3FD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4FBF1-2E48-65DB-F530-63613F1A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121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08EB3-1345-567C-CE46-66F702400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96EA6-DCB0-AD9E-B55C-2B7FC125F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7B109-05AD-E4D8-03B8-BED78B99A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6FA91-8F3A-61A5-311D-5107FA19E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46C202-8BC6-3642-222D-599FF1E4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357E6-5565-1077-8AEA-9DF380AF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4872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5C422-41F5-4E94-58C9-1EE6F74D6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280405-7541-A615-2284-D113A8C91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B5F11-B8EA-CEAE-82E3-64C405FA6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D6F5C-2893-03BF-8198-69FC189B9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9B1D8-63C8-6F18-B2E7-C8B38CEB5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501C1-70C5-A009-B00A-89975AC5A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04007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F0C2-E76C-3914-8521-94310172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B14E17-CF33-86D8-7BB6-A971F6EBB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DC77D-39FF-FC1B-7E39-0D73033D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865F-043A-40BA-BC7E-A8CD7E02C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11BA1-E1BC-E9F2-7DB1-BA47AB56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5445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071885-8BB3-B146-B64C-A9D04F316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77A1F-0118-E73B-E909-B6FB54AAC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CD9D2-EF87-C4C4-C546-DBFF1ACA9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51841-D40E-8DC1-5B64-978209761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C0631-8596-A44E-CCFF-9F94BDF7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66730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4088E8-EAC5-04AC-CAAD-71E892AB5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EC5BB-EBC2-2C5C-9BD5-9E7D7D50A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5148F-C0C8-B4DA-EAA8-2DD3165D5D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5CFC07-C72E-1A41-AECF-2CBF3A57884E}" type="datetimeFigureOut">
              <a:rPr lang="en-DK" smtClean="0"/>
              <a:t>10/2/24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BF74F-BB05-582E-51D9-8873D066A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06BF2-AC96-B542-0D3F-FAA96C2BC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12757-E79A-B640-9B58-A1E8395D6EFF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3143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C21DF-2C0F-A00D-C772-5F8923736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DK" sz="4800" dirty="0">
                <a:solidFill>
                  <a:srgbClr val="FFFFFF"/>
                </a:solidFill>
              </a:rPr>
              <a:t>Igor Ansoffs vækstmatrice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7B50A-417A-F241-4E08-38D6E28C2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DK" dirty="0"/>
              <a:t>Af Marius Stig og Asger Skovbak</a:t>
            </a:r>
          </a:p>
        </p:txBody>
      </p:sp>
    </p:spTree>
    <p:extLst>
      <p:ext uri="{BB962C8B-B14F-4D97-AF65-F5344CB8AC3E}">
        <p14:creationId xmlns:p14="http://schemas.microsoft.com/office/powerpoint/2010/main" val="194666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77538-D26C-AA64-45DC-C0AA59E72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AAAB77-BF17-6536-F5C3-0F574ADD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 dirty="0">
                <a:solidFill>
                  <a:srgbClr val="FFFFFF"/>
                </a:solidFill>
              </a:rPr>
              <a:t>De fire vækststrategier</a:t>
            </a:r>
          </a:p>
        </p:txBody>
      </p:sp>
      <p:graphicFrame>
        <p:nvGraphicFramePr>
          <p:cNvPr id="28" name="Content Placeholder 11">
            <a:extLst>
              <a:ext uri="{FF2B5EF4-FFF2-40B4-BE49-F238E27FC236}">
                <a16:creationId xmlns:a16="http://schemas.microsoft.com/office/drawing/2014/main" id="{D45C6C38-F86E-7862-2C6D-3B848761096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629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49C317-D031-0605-2B12-F7884A7F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42A441-2A17-F2B8-32BA-DA167886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9D0B3-4279-5F5E-3EB8-5DC38EC25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FF22C2-3B32-9203-52EA-36236B952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1CB1A4-80CA-448B-A288-07A320AD5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62F26-F8E9-86B0-C187-D2D0833D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 dirty="0">
                <a:solidFill>
                  <a:srgbClr val="FFFFFF"/>
                </a:solidFill>
              </a:rPr>
              <a:t>Ansoffs Matrix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BFCC78F-9F4D-18AF-BCE8-2DEBC6DFA0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7644107"/>
              </p:ext>
            </p:extLst>
          </p:nvPr>
        </p:nvGraphicFramePr>
        <p:xfrm>
          <a:off x="1028700" y="2833943"/>
          <a:ext cx="10927830" cy="2876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843">
                  <a:extLst>
                    <a:ext uri="{9D8B030D-6E8A-4147-A177-3AD203B41FA5}">
                      <a16:colId xmlns:a16="http://schemas.microsoft.com/office/drawing/2014/main" val="3118394346"/>
                    </a:ext>
                  </a:extLst>
                </a:gridCol>
                <a:gridCol w="4468110">
                  <a:extLst>
                    <a:ext uri="{9D8B030D-6E8A-4147-A177-3AD203B41FA5}">
                      <a16:colId xmlns:a16="http://schemas.microsoft.com/office/drawing/2014/main" val="2799437311"/>
                    </a:ext>
                  </a:extLst>
                </a:gridCol>
                <a:gridCol w="3821877">
                  <a:extLst>
                    <a:ext uri="{9D8B030D-6E8A-4147-A177-3AD203B41FA5}">
                      <a16:colId xmlns:a16="http://schemas.microsoft.com/office/drawing/2014/main" val="4071139526"/>
                    </a:ext>
                  </a:extLst>
                </a:gridCol>
              </a:tblGrid>
              <a:tr h="625588">
                <a:tc>
                  <a:txBody>
                    <a:bodyPr/>
                    <a:lstStyle/>
                    <a:p>
                      <a:pPr algn="l" fontAlgn="b"/>
                      <a:r>
                        <a:rPr lang="en-DK" sz="3300" u="none" strike="noStrike" dirty="0">
                          <a:effectLst/>
                        </a:rPr>
                        <a:t> </a:t>
                      </a:r>
                      <a:endParaRPr lang="en-DK" sz="3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023" marR="26023" marT="260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3300" u="none" strike="noStrike" noProof="0" dirty="0">
                          <a:effectLst/>
                        </a:rPr>
                        <a:t>Nuværende produkter</a:t>
                      </a:r>
                      <a:endParaRPr lang="da-DK" sz="33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023" marR="26023" marT="260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3300" u="none" strike="noStrike" noProof="0" dirty="0">
                          <a:effectLst/>
                        </a:rPr>
                        <a:t>Nye produkter</a:t>
                      </a:r>
                      <a:endParaRPr lang="da-DK" sz="33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023" marR="26023" marT="26023" marB="0" anchor="b"/>
                </a:tc>
                <a:extLst>
                  <a:ext uri="{0D108BD9-81ED-4DB2-BD59-A6C34878D82A}">
                    <a16:rowId xmlns:a16="http://schemas.microsoft.com/office/drawing/2014/main" val="3731147381"/>
                  </a:ext>
                </a:extLst>
              </a:tr>
              <a:tr h="1125225">
                <a:tc>
                  <a:txBody>
                    <a:bodyPr/>
                    <a:lstStyle/>
                    <a:p>
                      <a:pPr algn="l" fontAlgn="t"/>
                      <a:r>
                        <a:rPr lang="da-DK" sz="3300" u="none" strike="noStrike" noProof="0" dirty="0">
                          <a:effectLst/>
                        </a:rPr>
                        <a:t>Nuværende </a:t>
                      </a:r>
                      <a:br>
                        <a:rPr lang="da-DK" sz="3300" u="none" strike="noStrike" noProof="0" dirty="0">
                          <a:effectLst/>
                        </a:rPr>
                      </a:br>
                      <a:r>
                        <a:rPr lang="da-DK" sz="3300" u="none" strike="noStrike" noProof="0" dirty="0">
                          <a:effectLst/>
                        </a:rPr>
                        <a:t>Marked</a:t>
                      </a:r>
                      <a:endParaRPr lang="da-DK" sz="33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023" marR="26023" marT="26023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3300" u="none" strike="noStrike" noProof="0" dirty="0">
                          <a:effectLst/>
                        </a:rPr>
                        <a:t>1. Markedspenetrering</a:t>
                      </a:r>
                      <a:endParaRPr lang="da-DK" sz="33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023" marR="26023" marT="260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300" u="none" strike="noStrike" dirty="0">
                          <a:effectLst/>
                        </a:rPr>
                        <a:t>2. </a:t>
                      </a:r>
                      <a:r>
                        <a:rPr lang="da-DK" sz="3300" u="none" strike="noStrike" noProof="0" dirty="0">
                          <a:effectLst/>
                        </a:rPr>
                        <a:t>Produktudvikling</a:t>
                      </a:r>
                      <a:endParaRPr lang="da-DK" sz="33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023" marR="26023" marT="26023" marB="0" anchor="ctr"/>
                </a:tc>
                <a:extLst>
                  <a:ext uri="{0D108BD9-81ED-4DB2-BD59-A6C34878D82A}">
                    <a16:rowId xmlns:a16="http://schemas.microsoft.com/office/drawing/2014/main" val="3872772935"/>
                  </a:ext>
                </a:extLst>
              </a:tr>
              <a:tr h="1125225">
                <a:tc>
                  <a:txBody>
                    <a:bodyPr/>
                    <a:lstStyle/>
                    <a:p>
                      <a:pPr algn="l" fontAlgn="t"/>
                      <a:r>
                        <a:rPr lang="da-DK" sz="3300" u="none" strike="noStrike" noProof="0" dirty="0">
                          <a:effectLst/>
                        </a:rPr>
                        <a:t>Nyt </a:t>
                      </a:r>
                      <a:br>
                        <a:rPr lang="da-DK" sz="3300" u="none" strike="noStrike" noProof="0" dirty="0">
                          <a:effectLst/>
                        </a:rPr>
                      </a:br>
                      <a:r>
                        <a:rPr lang="da-DK" sz="3300" u="none" strike="noStrike" noProof="0" dirty="0">
                          <a:effectLst/>
                        </a:rPr>
                        <a:t>Marked</a:t>
                      </a:r>
                      <a:endParaRPr lang="da-DK" sz="33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023" marR="26023" marT="26023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300" u="none" strike="noStrike" dirty="0">
                          <a:effectLst/>
                        </a:rPr>
                        <a:t>3. </a:t>
                      </a:r>
                      <a:r>
                        <a:rPr lang="da-DK" sz="3300" u="none" strike="noStrike" noProof="0" dirty="0">
                          <a:effectLst/>
                        </a:rPr>
                        <a:t>Markedsudvikling</a:t>
                      </a:r>
                      <a:endParaRPr lang="da-DK" sz="33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023" marR="26023" marT="260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300" u="none" strike="noStrike" dirty="0">
                          <a:effectLst/>
                        </a:rPr>
                        <a:t>4. </a:t>
                      </a:r>
                      <a:r>
                        <a:rPr lang="da-DK" sz="3300" u="none" strike="noStrike" noProof="0" dirty="0">
                          <a:effectLst/>
                        </a:rPr>
                        <a:t>Diversifikation</a:t>
                      </a:r>
                      <a:endParaRPr lang="da-DK" sz="33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023" marR="26023" marT="26023" marB="0" anchor="ctr"/>
                </a:tc>
                <a:extLst>
                  <a:ext uri="{0D108BD9-81ED-4DB2-BD59-A6C34878D82A}">
                    <a16:rowId xmlns:a16="http://schemas.microsoft.com/office/drawing/2014/main" val="3840295648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F37878F-3C1F-9E4B-BFED-2E567982D5F2}"/>
              </a:ext>
            </a:extLst>
          </p:cNvPr>
          <p:cNvCxnSpPr>
            <a:cxnSpLocks/>
          </p:cNvCxnSpPr>
          <p:nvPr/>
        </p:nvCxnSpPr>
        <p:spPr>
          <a:xfrm>
            <a:off x="3781134" y="2543175"/>
            <a:ext cx="7758020" cy="0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65F4F05-37EE-F98C-2DF7-94026DCE07A7}"/>
              </a:ext>
            </a:extLst>
          </p:cNvPr>
          <p:cNvCxnSpPr>
            <a:cxnSpLocks/>
          </p:cNvCxnSpPr>
          <p:nvPr/>
        </p:nvCxnSpPr>
        <p:spPr>
          <a:xfrm>
            <a:off x="785813" y="3429000"/>
            <a:ext cx="0" cy="1911649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64C4484-E2FB-6EDD-A3CC-7DFBF3157D64}"/>
              </a:ext>
            </a:extLst>
          </p:cNvPr>
          <p:cNvSpPr txBox="1"/>
          <p:nvPr/>
        </p:nvSpPr>
        <p:spPr>
          <a:xfrm>
            <a:off x="11539154" y="2358509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dirty="0"/>
              <a:t>Høj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8BBF2-ADA4-A0C6-03D0-13F7C66F13EC}"/>
              </a:ext>
            </a:extLst>
          </p:cNvPr>
          <p:cNvSpPr txBox="1"/>
          <p:nvPr/>
        </p:nvSpPr>
        <p:spPr>
          <a:xfrm>
            <a:off x="3250861" y="2358509"/>
            <a:ext cx="530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dirty="0"/>
              <a:t>Lav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B4EEDA-3E4C-1C8F-3BC3-CD548935720C}"/>
              </a:ext>
            </a:extLst>
          </p:cNvPr>
          <p:cNvSpPr txBox="1"/>
          <p:nvPr/>
        </p:nvSpPr>
        <p:spPr>
          <a:xfrm>
            <a:off x="499868" y="5340649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dirty="0"/>
              <a:t>Høj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8D8FBA-F57B-B9C9-60D8-B520967F5FC9}"/>
              </a:ext>
            </a:extLst>
          </p:cNvPr>
          <p:cNvSpPr txBox="1"/>
          <p:nvPr/>
        </p:nvSpPr>
        <p:spPr>
          <a:xfrm>
            <a:off x="499388" y="3059668"/>
            <a:ext cx="530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dirty="0"/>
              <a:t>Lav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FF96E0-2CEB-0957-56C0-4BFBCEBB1530}"/>
              </a:ext>
            </a:extLst>
          </p:cNvPr>
          <p:cNvSpPr txBox="1"/>
          <p:nvPr/>
        </p:nvSpPr>
        <p:spPr>
          <a:xfrm>
            <a:off x="514565" y="2392808"/>
            <a:ext cx="778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dirty="0"/>
              <a:t>Risiko</a:t>
            </a:r>
          </a:p>
        </p:txBody>
      </p:sp>
    </p:spTree>
    <p:extLst>
      <p:ext uri="{BB962C8B-B14F-4D97-AF65-F5344CB8AC3E}">
        <p14:creationId xmlns:p14="http://schemas.microsoft.com/office/powerpoint/2010/main" val="82210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83F31-6EF2-9208-C8B5-67935B24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 dirty="0">
                <a:solidFill>
                  <a:srgbClr val="FFFFFF"/>
                </a:solidFill>
              </a:rPr>
              <a:t>Markedpenetrering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1F37599-9D50-06D0-B120-0991B8C644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59848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F7639F7-7A22-B007-1731-E575C9A06B3D}"/>
              </a:ext>
            </a:extLst>
          </p:cNvPr>
          <p:cNvSpPr txBox="1"/>
          <p:nvPr/>
        </p:nvSpPr>
        <p:spPr>
          <a:xfrm>
            <a:off x="9033345" y="4443413"/>
            <a:ext cx="251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K" dirty="0"/>
              <a:t>Eksempel er Coca Cola </a:t>
            </a:r>
          </a:p>
        </p:txBody>
      </p:sp>
    </p:spTree>
    <p:extLst>
      <p:ext uri="{BB962C8B-B14F-4D97-AF65-F5344CB8AC3E}">
        <p14:creationId xmlns:p14="http://schemas.microsoft.com/office/powerpoint/2010/main" val="1153620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7B75A0-D3D6-E930-F1BD-D79C50CDB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6B654E-CB35-0701-9612-653D40767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CEFC55-0C89-AF98-03C6-6FEF027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95204B-E4E3-E474-7E8B-0993012AC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80299D-6320-DEFA-7F9F-3527C8B78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94FFFF-32CF-F939-2949-976BDE8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>
                <a:solidFill>
                  <a:srgbClr val="FFFFFF"/>
                </a:solidFill>
              </a:rPr>
              <a:t>Produktudvikling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38DF22-F99C-7F30-39ED-6644321F6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59762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ECA1293-E253-2B96-F10B-50CF3A8614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7701" y="3147263"/>
            <a:ext cx="952500" cy="111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78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FF3229-E67E-9BFB-FCF7-631685BD7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825254-D544-23C0-A064-98685784C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8E85B-57FF-419F-6280-E4191E4D7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D47537-D1FA-3D07-9B04-AD50F76A1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D9A20F-951E-1950-01F8-2133B9AE7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149236-6D32-C8FC-47AC-66346A889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 dirty="0">
                <a:solidFill>
                  <a:srgbClr val="FFFFFF"/>
                </a:solidFill>
              </a:rPr>
              <a:t>Markedudvikling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776037-720B-0B29-6D1E-A64D321E9F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26674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903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6A401D-9746-E2FE-4D8F-3C42011D6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A0CD8F-9332-1BC4-D8B8-16E539E9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417F81-2F0B-8A55-277D-4E9AFA7A6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287381-0BFB-9CDA-4CDD-B53B818FF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38C8A4-520F-41DE-FF04-059CE8F25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2B78A4-577F-65E3-797F-C9B90DBD0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 dirty="0">
                <a:solidFill>
                  <a:srgbClr val="FFFFFF"/>
                </a:solidFill>
              </a:rPr>
              <a:t>Diversifikation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064508-F11E-462E-F0E0-A0B35AFDFC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817086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77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29D5A-98AF-97A4-63B5-701AEF681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B74D8-E8AC-A414-7E5B-2EC24D53D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130629-7C19-76DA-C770-58676547B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4FB615-24F3-B924-A9B8-18C8CBCBA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AA9FD6-06DB-8618-5962-2C2BEC251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899FA6-DE06-8AAA-12D8-7209287FA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DK" sz="4000" dirty="0">
                <a:solidFill>
                  <a:srgbClr val="FFFFFF"/>
                </a:solidFill>
              </a:rPr>
              <a:t>Eksempel fra bogen</a:t>
            </a:r>
          </a:p>
        </p:txBody>
      </p:sp>
      <p:pic>
        <p:nvPicPr>
          <p:cNvPr id="5122" name="Picture 2" descr="Corporate Information | Brother">
            <a:extLst>
              <a:ext uri="{FF2B5EF4-FFF2-40B4-BE49-F238E27FC236}">
                <a16:creationId xmlns:a16="http://schemas.microsoft.com/office/drawing/2014/main" id="{7A59D230-2796-D126-A8CD-51621F85E4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69658"/>
            <a:ext cx="10515600" cy="343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D4B4EA-1F52-6E8D-D7F1-C43ECBD984FD}"/>
              </a:ext>
            </a:extLst>
          </p:cNvPr>
          <p:cNvSpPr txBox="1"/>
          <p:nvPr/>
        </p:nvSpPr>
        <p:spPr>
          <a:xfrm>
            <a:off x="3359513" y="2081515"/>
            <a:ext cx="5472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b="1" dirty="0">
                <a:latin typeface="Test Tiempos Headline" panose="02020803060303060403" pitchFamily="18" charset="77"/>
              </a:rPr>
              <a:t>Fra symaskiner til skrivemaskiner til printere</a:t>
            </a:r>
          </a:p>
        </p:txBody>
      </p:sp>
    </p:spTree>
    <p:extLst>
      <p:ext uri="{BB962C8B-B14F-4D97-AF65-F5344CB8AC3E}">
        <p14:creationId xmlns:p14="http://schemas.microsoft.com/office/powerpoint/2010/main" val="1243919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DD4E647-0E8C-1C4F-9B72-E567440429DB}">
  <we:reference id="wa200003964" version="1.0.0.0" store="en-GB" storeType="OMEX"/>
  <we:alternateReferences>
    <we:reference id="wa200003964" version="1.0.0.0" store="wa200003964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2084</TotalTime>
  <Words>162</Words>
  <Application>Microsoft Macintosh PowerPoint</Application>
  <PresentationFormat>Widescreen</PresentationFormat>
  <Paragraphs>46</Paragraphs>
  <Slides>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Aptos Narrow</vt:lpstr>
      <vt:lpstr>Arial</vt:lpstr>
      <vt:lpstr>Calibri</vt:lpstr>
      <vt:lpstr>Test Tiempos Headline</vt:lpstr>
      <vt:lpstr>Office Theme</vt:lpstr>
      <vt:lpstr>Igor Ansoffs vækstmatrice</vt:lpstr>
      <vt:lpstr>De fire vækststrategier</vt:lpstr>
      <vt:lpstr>Ansoffs Matrix</vt:lpstr>
      <vt:lpstr>Markedpenetrering</vt:lpstr>
      <vt:lpstr>Produktudvikling</vt:lpstr>
      <vt:lpstr>Markedudvikling</vt:lpstr>
      <vt:lpstr>Diversifikation</vt:lpstr>
      <vt:lpstr>Eksempel fra bogen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Marius Stig Andersen</dc:creator>
  <cp:lastModifiedBy>Emil Kousgaard</cp:lastModifiedBy>
  <cp:revision>15</cp:revision>
  <dcterms:created xsi:type="dcterms:W3CDTF">2024-09-30T14:11:25Z</dcterms:created>
  <dcterms:modified xsi:type="dcterms:W3CDTF">2024-10-02T06:53:19Z</dcterms:modified>
</cp:coreProperties>
</file>