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69DAC-C5B5-77A9-C75E-3D985EF7D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2EE1ECC-91CB-7D45-BB19-60E54618D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A40A79-5B49-42E9-BC74-3827006B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1F1AB4-AEAF-02D1-62F7-E85FD7D2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B937CC-3473-20E5-5CF8-4AA135EC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24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1844F-4BFA-6D5C-D30F-E14130E9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74BF3E2-8D54-429F-C777-84E6B0B49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A37581-D0D8-E4FC-1CAA-5C976909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7CA34D-73EE-53DA-79A8-5BA43E97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D6CF2D-285D-B966-F40D-24B4F570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4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A8BD436-5556-9127-4402-FCEFC5100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464E70-5650-0509-3B2C-139AFADBC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033661-527F-8C0A-5D2C-3C795F03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1CB369-4F04-6CA2-EAD1-9665617D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EB7D3B-9A0A-3955-5BF5-B4FF11F8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15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96B99-10D4-31F1-5E24-8A593131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F869FC-7E9E-ED59-6266-A42C1D381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AA70D8-0250-2909-7B57-71A876DE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ECFE01-1355-3479-A41E-1090AA74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8EA55C-B729-D5AE-F218-E526416B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1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C2E4-CE51-5CC0-5A3A-13149485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24AACC-61D7-11E4-A7FC-C09C6357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705D19-347D-B0A4-658F-2B66BD7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5EA263-3292-1265-CC3C-281A04E6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269659-5A05-9A42-6812-9D3E25B3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43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4785D-B778-0DED-86BA-D362ACD2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36197E-1E2C-0E31-560D-8F305CCD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5277CB-1385-4AC5-78A5-6480C598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53E700-7AA3-1394-523B-BC7A6B64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45E736-50E1-FABA-9035-73948F95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C0D832A-9D20-7D5F-7B1A-25314C1F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59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3116B-9717-0802-262D-1537C63B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A70EB6-6973-0C5D-30AD-B64B2E07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077424-4E69-5A71-D1E3-878F5413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4BEF16D-E614-C530-DA29-BC1069259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4BCD5D-D88F-EE93-F399-242BE4D9D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61ECEF2-4CF8-6479-CFEE-D788629A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D8657C-562A-8168-CD2C-3D7CD14A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55107B2-FAF4-EFAC-5659-19F790D9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5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8DF66-D287-D012-011D-0C839D5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2A7612E-41FE-1EA8-1A0E-F8465C90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8D64DE9-9089-AA70-019D-FB95931C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57240C-E4A1-21C3-8144-62C8BA30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6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B7114B6-14F1-DC4F-7214-FEE3D309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58F5448-EF85-7EEA-6719-CCBF8B28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D6A539-3DA7-7592-D590-4770E9E4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1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82D68-C3A8-0620-4503-FECBC77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D0E8B-CB24-BDDB-3B05-868FA423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5103D4-2242-C485-7831-38F147794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EA76A9-89A9-008D-55D6-E359AFB9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9A9FCE-5DB5-98A5-B6EB-E3137DB0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DBA101-2C31-90D5-CC72-08AD24B0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1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02F3D-412D-4FD3-6C2A-AD772451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0547840-69B9-89CE-34FF-FD9F1BCA8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CB6475-0B61-B140-A935-8E4ACB5A2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D4FFA37-C0C9-A9CE-37B6-A0E99E1C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1D02F5-5258-935F-084B-E07F0BEA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9E9F8B-7C5F-8D4B-42F1-1912E46A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45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1368339-1625-282E-9A7E-11ED0E06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E130FF-71CC-253D-62C9-80A1795A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4649FF-0E0B-5F06-082C-1B982E96A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A496A-64FC-4E11-A9D6-E316DB8FD2D3}" type="datetimeFigureOut">
              <a:rPr lang="da-DK" smtClean="0"/>
              <a:t>06-10-2024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148168-91C3-FEB1-D506-47E9902E7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DB2378-614D-25BA-2EFD-08220FC0C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C3E2F-9EC7-4C7D-9325-D53B5D99C6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6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techacademy.dk/undervisning/gymnasiale-projekter/gift-og-modgift/nervegif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EBA2C-1C6A-D0F5-CCAD-3B24151F2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Nervesystemet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47D3C8-9393-A8BF-D589-9A08D35A7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Fokus: Nervegift og giftige dyr</a:t>
            </a:r>
          </a:p>
          <a:p>
            <a:r>
              <a:rPr lang="da-DK" dirty="0"/>
              <a:t>Viden taget fra </a:t>
            </a:r>
            <a:r>
              <a:rPr lang="da-DK" dirty="0">
                <a:hlinkClick r:id="rId2"/>
              </a:rPr>
              <a:t>https://www.biotechacademy.dk/undervisning/gymnasiale-projekter/gift-og-modgift/nervegift/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27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05B7921-FB07-9650-C70F-DCD2D357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194436"/>
            <a:ext cx="10329333" cy="62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9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D025E52-A8E6-FEC5-A358-A9B6A41F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0"/>
            <a:ext cx="8228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93EF850-0C10-7E18-8EE8-7BB4A4DF59C4}"/>
              </a:ext>
            </a:extLst>
          </p:cNvPr>
          <p:cNvSpPr txBox="1"/>
          <p:nvPr/>
        </p:nvSpPr>
        <p:spPr>
          <a:xfrm>
            <a:off x="8923867" y="423333"/>
            <a:ext cx="2844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 kigger på figuren og følger tallene, som er på tegningen: </a:t>
            </a:r>
          </a:p>
          <a:p>
            <a:endParaRPr lang="da-DK" dirty="0"/>
          </a:p>
          <a:p>
            <a:r>
              <a:rPr lang="da-DK" dirty="0"/>
              <a:t>1: Før aktivering af nervesignal. </a:t>
            </a:r>
          </a:p>
          <a:p>
            <a:endParaRPr lang="da-DK" dirty="0"/>
          </a:p>
          <a:p>
            <a:r>
              <a:rPr lang="da-DK" dirty="0"/>
              <a:t>2. Under aktivering af nervesignal. </a:t>
            </a:r>
          </a:p>
          <a:p>
            <a:endParaRPr lang="da-DK" dirty="0"/>
          </a:p>
          <a:p>
            <a:r>
              <a:rPr lang="da-DK" dirty="0"/>
              <a:t>3. Synapsen, når </a:t>
            </a:r>
            <a:r>
              <a:rPr lang="da-DK" dirty="0" err="1"/>
              <a:t>calciumioner</a:t>
            </a:r>
            <a:r>
              <a:rPr lang="da-DK" dirty="0"/>
              <a:t> påvirker </a:t>
            </a:r>
            <a:r>
              <a:rPr lang="da-DK" dirty="0" err="1"/>
              <a:t>vesikler</a:t>
            </a:r>
            <a:r>
              <a:rPr lang="da-DK" dirty="0"/>
              <a:t> med transmitterstoffer, så vores nervesignal kan sendes videre.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54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C9747DC-0EBF-CBDE-62F7-CB7432E9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52BAA98-49B9-182C-137C-D6B081BD5E8B}"/>
              </a:ext>
            </a:extLst>
          </p:cNvPr>
          <p:cNvSpPr txBox="1"/>
          <p:nvPr/>
        </p:nvSpPr>
        <p:spPr>
          <a:xfrm>
            <a:off x="9053513" y="440267"/>
            <a:ext cx="27490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Hvordan keglesneglens gift, </a:t>
            </a:r>
            <a:r>
              <a:rPr lang="da-DK" dirty="0" err="1"/>
              <a:t>conotoksiner</a:t>
            </a:r>
            <a:r>
              <a:rPr lang="da-DK" dirty="0"/>
              <a:t>, påvirker og forhindrer iontransporten. </a:t>
            </a:r>
          </a:p>
          <a:p>
            <a:endParaRPr lang="da-DK" dirty="0"/>
          </a:p>
          <a:p>
            <a:r>
              <a:rPr lang="da-DK" dirty="0" err="1"/>
              <a:t>Conotoksiner</a:t>
            </a:r>
            <a:r>
              <a:rPr lang="da-DK" dirty="0"/>
              <a:t> er små peptider, som binder stil meget specifikt til ionkanaler, som er ansvarlige for transporten af natrium- og </a:t>
            </a:r>
            <a:r>
              <a:rPr lang="da-DK" dirty="0" err="1"/>
              <a:t>kaliumionerne</a:t>
            </a:r>
            <a:r>
              <a:rPr lang="da-DK" dirty="0"/>
              <a:t>. </a:t>
            </a:r>
          </a:p>
          <a:p>
            <a:endParaRPr lang="da-DK" dirty="0"/>
          </a:p>
          <a:p>
            <a:r>
              <a:rPr lang="da-DK" dirty="0"/>
              <a:t>Hvad er det, som vores </a:t>
            </a:r>
            <a:r>
              <a:rPr lang="da-DK" dirty="0" err="1"/>
              <a:t>conotoksiner</a:t>
            </a:r>
            <a:r>
              <a:rPr lang="da-DK" dirty="0"/>
              <a:t> forhindrer, der føres videre i nervecellen??</a:t>
            </a:r>
          </a:p>
        </p:txBody>
      </p:sp>
    </p:spTree>
    <p:extLst>
      <p:ext uri="{BB962C8B-B14F-4D97-AF65-F5344CB8AC3E}">
        <p14:creationId xmlns:p14="http://schemas.microsoft.com/office/powerpoint/2010/main" val="40888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5BACD-3A13-1D7A-7E78-86CCB2EE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Edderkoppegift: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C749378-C847-2CFC-A6C7-E36F17A97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a-DK" dirty="0"/>
                  <a:t>Den sorte enke og edderkopper i samme familie producerer en gift, der indeholder </a:t>
                </a:r>
                <a:r>
                  <a:rPr lang="el-GR" dirty="0"/>
                  <a:t>α</a:t>
                </a:r>
                <a:r>
                  <a:rPr lang="da-DK" dirty="0"/>
                  <a:t>-</a:t>
                </a:r>
                <a:r>
                  <a:rPr lang="da-DK" dirty="0" err="1"/>
                  <a:t>laktrotoksin</a:t>
                </a:r>
                <a:r>
                  <a:rPr lang="da-DK" dirty="0"/>
                  <a:t>. </a:t>
                </a:r>
              </a:p>
              <a:p>
                <a:r>
                  <a:rPr lang="da-DK" dirty="0"/>
                  <a:t>Når dette giftstof kommer i kontakt med cellemembranen på en nervecelle, så sætter </a:t>
                </a:r>
                <a:r>
                  <a:rPr lang="el-GR" dirty="0"/>
                  <a:t>α</a:t>
                </a:r>
                <a:r>
                  <a:rPr lang="da-DK" dirty="0"/>
                  <a:t>-</a:t>
                </a:r>
                <a:r>
                  <a:rPr lang="da-DK" dirty="0" err="1"/>
                  <a:t>laktrotoksin</a:t>
                </a:r>
                <a:r>
                  <a:rPr lang="da-DK" dirty="0"/>
                  <a:t> sig på membranen, og danner en pore. </a:t>
                </a:r>
              </a:p>
              <a:p>
                <a:r>
                  <a:rPr lang="da-DK" dirty="0"/>
                  <a:t>Dette bevirker,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a-DK" dirty="0"/>
                  <a:t> frit kan bevæge sig ind og ud af cellen, og dette betyder, at nervecellen IKKE længere har kontrol over niveauet af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a-DK" dirty="0"/>
                  <a:t> på tværs af cellemembranen. </a:t>
                </a:r>
              </a:p>
              <a:p>
                <a:r>
                  <a:rPr lang="da-DK" dirty="0"/>
                  <a:t>Dette betyder reelt set,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a-DK" dirty="0"/>
                  <a:t> ikke længere kan bruges til at styre frigivelsen af </a:t>
                </a:r>
                <a:r>
                  <a:rPr lang="da-DK" dirty="0" err="1"/>
                  <a:t>acetylcholin</a:t>
                </a:r>
                <a:r>
                  <a:rPr lang="da-DK" dirty="0"/>
                  <a:t> og andre neurotransmittere. </a:t>
                </a:r>
              </a:p>
              <a:p>
                <a:r>
                  <a:rPr lang="da-DK" dirty="0"/>
                  <a:t>Nervecellen mister evnen til at videresende signalerne. </a:t>
                </a:r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C749378-C847-2CFC-A6C7-E36F17A97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4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24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5F607EF-5D92-E360-440A-E69CEED9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25"/>
            <a:ext cx="12192000" cy="57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8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C0B5D-09C9-37DF-E13C-6EC7B4F6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Et bid fra en kobra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6C24E7-E875-1C5D-BCB6-0D32CA74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 åbne dokumentet på Lectio, hvor der ligger en opgave med fokus på, hvordan nervesystemet reagerer på et bid fra en kobra. </a:t>
            </a:r>
          </a:p>
          <a:p>
            <a:r>
              <a:rPr lang="da-DK" dirty="0"/>
              <a:t>I skal løse opgaven dertil og vi gennemgår opgaven fælles bagefter.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207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93303E4-C338-37EB-6884-184CBCBE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228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2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A52A9-D29B-88FC-77E1-0A837639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Giftige dyr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35207A-A5FE-525C-1B6A-261BE3968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findes mange giftige dyr rundt omkring i verden, og de fleste kender til dyr som slanger, skorpioner og øgler. </a:t>
            </a:r>
          </a:p>
          <a:p>
            <a:r>
              <a:rPr lang="da-DK" dirty="0"/>
              <a:t>Der er fx ekstremt mange mennesker, der lever i de tropiske egne, som dør af slangebid hvert år. </a:t>
            </a:r>
          </a:p>
          <a:p>
            <a:r>
              <a:rPr lang="da-DK" dirty="0"/>
              <a:t>Hvert år bliver ca. 5 millioner mennesker bidt af slanger, og ca. 50% af disse bliver forgiftet. </a:t>
            </a:r>
          </a:p>
          <a:p>
            <a:r>
              <a:rPr lang="da-DK" dirty="0"/>
              <a:t>125.000 dør af slangebid, mens 400.000 ender med varige mén – fx amputationer. </a:t>
            </a:r>
          </a:p>
        </p:txBody>
      </p:sp>
    </p:spTree>
    <p:extLst>
      <p:ext uri="{BB962C8B-B14F-4D97-AF65-F5344CB8AC3E}">
        <p14:creationId xmlns:p14="http://schemas.microsoft.com/office/powerpoint/2010/main" val="81711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435EA26-AFC2-14E3-6C89-F9542205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12192000" cy="6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4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B55CD-FF45-73DF-DCA3-AFA5B3BE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Giftige dyr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3FC66D-AA18-8D70-496C-85EB2C9C1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Følg linket til </a:t>
            </a:r>
            <a:r>
              <a:rPr lang="da-DK" dirty="0" err="1"/>
              <a:t>classroom</a:t>
            </a:r>
            <a:r>
              <a:rPr lang="da-DK" dirty="0"/>
              <a:t>, hvor jeg har oprettet et dokument til jer. </a:t>
            </a:r>
          </a:p>
          <a:p>
            <a:r>
              <a:rPr lang="da-DK" dirty="0"/>
              <a:t>I skal nu i mindre grupper arbejde med en af de klasser af giftige dyr, som står i dokumentet ved at følge linket til </a:t>
            </a:r>
            <a:r>
              <a:rPr lang="da-DK" dirty="0" err="1"/>
              <a:t>Biotech</a:t>
            </a:r>
            <a:r>
              <a:rPr lang="da-DK" dirty="0"/>
              <a:t> Academy. </a:t>
            </a:r>
          </a:p>
          <a:p>
            <a:r>
              <a:rPr lang="da-DK" dirty="0"/>
              <a:t>I må også gerne søge mere viden fra andre hjemmesider (husk kildeangivelse). </a:t>
            </a:r>
          </a:p>
          <a:p>
            <a:r>
              <a:rPr lang="da-DK" dirty="0"/>
              <a:t>I skal lave et lille ”fakta-ark” med beskrivelse af dyret/arten, hvordan det påvirker kroppen/nervesystemet og om der er en modgift / </a:t>
            </a:r>
            <a:r>
              <a:rPr lang="da-DK"/>
              <a:t>hvor hurtigt det går før man dør. </a:t>
            </a:r>
          </a:p>
        </p:txBody>
      </p:sp>
    </p:spTree>
    <p:extLst>
      <p:ext uri="{BB962C8B-B14F-4D97-AF65-F5344CB8AC3E}">
        <p14:creationId xmlns:p14="http://schemas.microsoft.com/office/powerpoint/2010/main" val="33386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CD529-20D9-F8F0-BF56-4AA22867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FE4E50-3338-6AC5-CB69-2F1F89D63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Tavle: Hvad er nervegift og hvordan virker det? </a:t>
            </a:r>
          </a:p>
          <a:p>
            <a:r>
              <a:rPr lang="da-DK" dirty="0"/>
              <a:t>Læsning - </a:t>
            </a:r>
          </a:p>
          <a:p>
            <a:r>
              <a:rPr lang="da-DK" dirty="0"/>
              <a:t>Opgave: Et bid fra en kobra</a:t>
            </a:r>
          </a:p>
          <a:p>
            <a:r>
              <a:rPr lang="da-DK" dirty="0"/>
              <a:t>Opsamling og gennemgang af opgaven</a:t>
            </a:r>
          </a:p>
          <a:p>
            <a:r>
              <a:rPr lang="da-DK" dirty="0"/>
              <a:t>Tavle: Lidt mere om nervegift og giftige dyr</a:t>
            </a:r>
          </a:p>
          <a:p>
            <a:r>
              <a:rPr lang="da-DK" dirty="0"/>
              <a:t>Opgave: Arbejdsspørgsmål </a:t>
            </a:r>
          </a:p>
          <a:p>
            <a:r>
              <a:rPr lang="da-DK" dirty="0"/>
              <a:t>Opsamling. </a:t>
            </a:r>
          </a:p>
          <a:p>
            <a:r>
              <a:rPr lang="da-DK" dirty="0"/>
              <a:t>Næste gang: Afleveringen (tid til at kigge på den) og starten på nyt tema – hormoner. </a:t>
            </a:r>
          </a:p>
        </p:txBody>
      </p:sp>
    </p:spTree>
    <p:extLst>
      <p:ext uri="{BB962C8B-B14F-4D97-AF65-F5344CB8AC3E}">
        <p14:creationId xmlns:p14="http://schemas.microsoft.com/office/powerpoint/2010/main" val="29327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D337D-4CA8-CC00-6FE1-AD8BA61F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nervegift?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654F1-CD7C-EAE3-2ADF-DC9D5A83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Nervegift kaldes også for </a:t>
            </a:r>
            <a:r>
              <a:rPr lang="da-DK" dirty="0" err="1"/>
              <a:t>neurotoksiner</a:t>
            </a:r>
            <a:r>
              <a:rPr lang="da-DK" dirty="0"/>
              <a:t> og er en samlet betegnelse for giftstoffer, der angriber nervesystemet. </a:t>
            </a:r>
          </a:p>
          <a:p>
            <a:r>
              <a:rPr lang="da-DK" dirty="0"/>
              <a:t>Deres størrelse og form varierer (fra små molekyler til store proteiner), men fælles er, at de påvirker nervesystemet ved at forhindre kommunikation mellem nerveceller. </a:t>
            </a:r>
          </a:p>
          <a:p>
            <a:pPr lvl="1"/>
            <a:r>
              <a:rPr lang="da-DK" dirty="0"/>
              <a:t>Kan føre til </a:t>
            </a:r>
            <a:r>
              <a:rPr lang="da-DK" dirty="0">
                <a:sym typeface="Wingdings" panose="05000000000000000000" pitchFamily="2" charset="2"/>
              </a:rPr>
              <a:t> hjerneskader, udviklingshæmning, lammelse. 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Værste fald  lammelse til åndedrætsmusklerne = man dør ved kvælning.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056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8FDEE-B458-E721-2E6C-6BC13021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Cyanobakterier – blågrønalger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FC2E3D-2855-19F6-E63A-71903A71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Danmark kan man om sommeren se blågrønalger, som bl.a. producerer forskellige giftstoffer (derfor badning frarådes). </a:t>
            </a:r>
          </a:p>
          <a:p>
            <a:r>
              <a:rPr lang="da-DK" dirty="0"/>
              <a:t>Disse giftstoffer kaldes samlet set cyanotoksiner, og de har mange forskellige måder, hvorpå de skader kroppen: </a:t>
            </a:r>
          </a:p>
          <a:p>
            <a:pPr lvl="1"/>
            <a:r>
              <a:rPr lang="da-DK" dirty="0"/>
              <a:t>To styks angriber nervesystemet. Disse to giftstoffer er </a:t>
            </a:r>
            <a:r>
              <a:rPr lang="da-DK" dirty="0" err="1"/>
              <a:t>anatoksin</a:t>
            </a:r>
            <a:r>
              <a:rPr lang="da-DK" dirty="0"/>
              <a:t>-a, der også kaldes for </a:t>
            </a:r>
            <a:r>
              <a:rPr lang="da-DK" dirty="0" err="1"/>
              <a:t>Very</a:t>
            </a:r>
            <a:r>
              <a:rPr lang="da-DK" dirty="0"/>
              <a:t> Fast Death Factor, og </a:t>
            </a:r>
            <a:r>
              <a:rPr lang="da-DK" dirty="0" err="1"/>
              <a:t>saxitoksin</a:t>
            </a:r>
            <a:r>
              <a:rPr lang="da-DK" dirty="0"/>
              <a:t>, der undersøges som et potentielt kemisk våben af USA og CIA (som nu er ulovligt at fremstille ifølge FN). </a:t>
            </a:r>
          </a:p>
          <a:p>
            <a:pPr lvl="1"/>
            <a:r>
              <a:rPr lang="da-DK" dirty="0"/>
              <a:t>Begge disse toksiner forhindrer nervecellerne i at kommunikere med hinanden ved at binde til receptorer og ionkanaler på nervecellernes overflade. </a:t>
            </a:r>
          </a:p>
        </p:txBody>
      </p:sp>
    </p:spTree>
    <p:extLst>
      <p:ext uri="{BB962C8B-B14F-4D97-AF65-F5344CB8AC3E}">
        <p14:creationId xmlns:p14="http://schemas.microsoft.com/office/powerpoint/2010/main" val="404860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B9F728-B7CF-7C8A-3624-5667458E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5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94659-5171-E44A-3075-4EE192F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Natskyggefamilien og skærmblomstfamilien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7C0232-DE5F-BCDF-95A1-8AE329B3E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Begge disse plantefamilier indeholder planter, som er giftige. </a:t>
            </a:r>
          </a:p>
          <a:p>
            <a:r>
              <a:rPr lang="da-DK" dirty="0"/>
              <a:t>Skærmblomstfamilien indeholder bl.a. skarntyde (giftig plante), som på engelsk også kaldes </a:t>
            </a:r>
            <a:r>
              <a:rPr lang="da-DK" dirty="0" err="1"/>
              <a:t>Poison</a:t>
            </a:r>
            <a:r>
              <a:rPr lang="da-DK" dirty="0"/>
              <a:t> </a:t>
            </a:r>
            <a:r>
              <a:rPr lang="da-DK" dirty="0" err="1"/>
              <a:t>hemlock</a:t>
            </a:r>
            <a:r>
              <a:rPr lang="da-DK" dirty="0"/>
              <a:t>. </a:t>
            </a:r>
          </a:p>
          <a:p>
            <a:r>
              <a:rPr lang="da-DK" dirty="0"/>
              <a:t>Skarntyde producerer det giftige stof </a:t>
            </a:r>
            <a:r>
              <a:rPr lang="da-DK" dirty="0" err="1"/>
              <a:t>koniin</a:t>
            </a:r>
            <a:r>
              <a:rPr lang="da-DK" dirty="0"/>
              <a:t>, som ligesom </a:t>
            </a:r>
            <a:r>
              <a:rPr lang="da-DK" dirty="0" err="1"/>
              <a:t>anatoksin</a:t>
            </a:r>
            <a:r>
              <a:rPr lang="da-DK" dirty="0"/>
              <a:t>-a, binder til en receptor på nervecellerne. </a:t>
            </a:r>
          </a:p>
          <a:p>
            <a:r>
              <a:rPr lang="da-DK" dirty="0"/>
              <a:t>Ved indtagelse af skarntyde opstår der hurtigt synsbesvær, muskeltræthed og lammelser. </a:t>
            </a:r>
          </a:p>
          <a:p>
            <a:r>
              <a:rPr lang="da-DK" dirty="0"/>
              <a:t>Det er en invasiv art i mange lande, og det er problematisk, da den er giftig for alle pattedyr. </a:t>
            </a:r>
          </a:p>
        </p:txBody>
      </p:sp>
    </p:spTree>
    <p:extLst>
      <p:ext uri="{BB962C8B-B14F-4D97-AF65-F5344CB8AC3E}">
        <p14:creationId xmlns:p14="http://schemas.microsoft.com/office/powerpoint/2010/main" val="108657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atskygge – Lex">
            <a:extLst>
              <a:ext uri="{FF2B5EF4-FFF2-40B4-BE49-F238E27FC236}">
                <a16:creationId xmlns:a16="http://schemas.microsoft.com/office/drawing/2014/main" id="{11177D23-B1EE-E77A-9B33-9050C8C1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-2" b="12593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arntyde-slægten - Wikipedia, den frie encyklopædi">
            <a:extLst>
              <a:ext uri="{FF2B5EF4-FFF2-40B4-BE49-F238E27FC236}">
                <a16:creationId xmlns:a16="http://schemas.microsoft.com/office/drawing/2014/main" id="{77360E66-5145-E33C-7A62-6295228F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503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1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B9E28-B3DC-5F1B-4926-B7B8FF9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producerer organismer nervegift?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135C90-C92F-BD7D-1BC1-FFA057D9A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Dyr, planter og bakterier producerer gift for at forbedre deres chancer for at overleve i naturen. </a:t>
            </a:r>
          </a:p>
          <a:p>
            <a:r>
              <a:rPr lang="da-DK" b="1" dirty="0"/>
              <a:t>Men hvordan de bruger deres gift er meget forskellig: </a:t>
            </a:r>
          </a:p>
          <a:p>
            <a:pPr lvl="1"/>
            <a:r>
              <a:rPr lang="da-DK" b="1" dirty="0"/>
              <a:t>Planter: </a:t>
            </a:r>
            <a:r>
              <a:rPr lang="da-DK" dirty="0"/>
              <a:t>Skarntyden bruger giften som forsvarsmiddel = mindre attraktivt at spise den. </a:t>
            </a:r>
          </a:p>
          <a:p>
            <a:pPr lvl="1"/>
            <a:r>
              <a:rPr lang="da-DK" b="1" dirty="0"/>
              <a:t>Dyr</a:t>
            </a:r>
            <a:r>
              <a:rPr lang="da-DK" dirty="0"/>
              <a:t>: Nogle bruger det som et forsvarsmiddel, men andre bruger det som et våben til at fange bytte. Det ses fx hos slanger, som med enkelt bid lammer deres bytte </a:t>
            </a:r>
            <a:r>
              <a:rPr lang="da-DK" dirty="0">
                <a:sym typeface="Wingdings" panose="05000000000000000000" pitchFamily="2" charset="2"/>
              </a:rPr>
              <a:t> mindre risiko for at slangen skades under jagten. </a:t>
            </a:r>
          </a:p>
        </p:txBody>
      </p:sp>
    </p:spTree>
    <p:extLst>
      <p:ext uri="{BB962C8B-B14F-4D97-AF65-F5344CB8AC3E}">
        <p14:creationId xmlns:p14="http://schemas.microsoft.com/office/powerpoint/2010/main" val="6346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64466-738E-2D73-9D5F-8C8414B6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påvirker nervegift kroppen?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2AE900-280A-2DA6-F61A-BB45F2E1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042"/>
          </a:xfrm>
        </p:spPr>
        <p:txBody>
          <a:bodyPr>
            <a:normAutofit/>
          </a:bodyPr>
          <a:lstStyle/>
          <a:p>
            <a:r>
              <a:rPr lang="da-DK" dirty="0"/>
              <a:t>Nervegift påvirker nervecellerne, men det er meget forskelligt, hvordan nervecellerne bliver påvirket. </a:t>
            </a:r>
          </a:p>
          <a:p>
            <a:r>
              <a:rPr lang="da-DK" dirty="0"/>
              <a:t>Der er generelt 3 overordnede mekanismer, når nervecellerne påvirkes af nervegift: </a:t>
            </a:r>
          </a:p>
          <a:p>
            <a:pPr lvl="1"/>
            <a:r>
              <a:rPr lang="da-DK" dirty="0"/>
              <a:t>Ved at binde sig til ionkanaler og blokere deres funktion. </a:t>
            </a:r>
          </a:p>
          <a:p>
            <a:pPr lvl="1"/>
            <a:r>
              <a:rPr lang="da-DK" dirty="0"/>
              <a:t>Ved at binde sig til ionpumper og blokere deres funktion. </a:t>
            </a:r>
          </a:p>
          <a:p>
            <a:pPr lvl="1"/>
            <a:r>
              <a:rPr lang="da-DK" dirty="0"/>
              <a:t>Ved at lave huller i cellemembranen på nervecellen, så ionenerne frit kan diffundere ind og ud. Dette gør, at nervecellen ikke længere selv er i stand til at kontrollere ionerne og bruge dem til at sende signaler. </a:t>
            </a:r>
          </a:p>
        </p:txBody>
      </p:sp>
    </p:spTree>
    <p:extLst>
      <p:ext uri="{BB962C8B-B14F-4D97-AF65-F5344CB8AC3E}">
        <p14:creationId xmlns:p14="http://schemas.microsoft.com/office/powerpoint/2010/main" val="260611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964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Wingdings</vt:lpstr>
      <vt:lpstr>Office-tema</vt:lpstr>
      <vt:lpstr>Nervesystemet</vt:lpstr>
      <vt:lpstr>Dagens plan </vt:lpstr>
      <vt:lpstr>Hvad er nervegift? </vt:lpstr>
      <vt:lpstr>Cyanobakterier – blågrønalger </vt:lpstr>
      <vt:lpstr>PowerPoint-præsentation</vt:lpstr>
      <vt:lpstr>Natskyggefamilien og skærmblomstfamilien</vt:lpstr>
      <vt:lpstr>PowerPoint-præsentation</vt:lpstr>
      <vt:lpstr>Hvorfor producerer organismer nervegift?</vt:lpstr>
      <vt:lpstr>Hvordan påvirker nervegift kroppen?</vt:lpstr>
      <vt:lpstr>PowerPoint-præsentation</vt:lpstr>
      <vt:lpstr>PowerPoint-præsentation</vt:lpstr>
      <vt:lpstr>PowerPoint-præsentation</vt:lpstr>
      <vt:lpstr>Edderkoppegift: </vt:lpstr>
      <vt:lpstr>PowerPoint-præsentation</vt:lpstr>
      <vt:lpstr>Opgave: Et bid fra en kobra </vt:lpstr>
      <vt:lpstr>PowerPoint-præsentation</vt:lpstr>
      <vt:lpstr>Giftige dyr </vt:lpstr>
      <vt:lpstr>PowerPoint-præsentation</vt:lpstr>
      <vt:lpstr>Opgave: Giftige dyr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Taia Varberg</dc:creator>
  <cp:lastModifiedBy>Taia Varberg</cp:lastModifiedBy>
  <cp:revision>1</cp:revision>
  <dcterms:created xsi:type="dcterms:W3CDTF">2024-10-06T08:41:37Z</dcterms:created>
  <dcterms:modified xsi:type="dcterms:W3CDTF">2024-10-06T09:52:21Z</dcterms:modified>
</cp:coreProperties>
</file>