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64" r:id="rId3"/>
    <p:sldId id="267" r:id="rId4"/>
    <p:sldId id="257" r:id="rId5"/>
    <p:sldId id="265" r:id="rId6"/>
    <p:sldId id="266" r:id="rId7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00D9-C36F-404E-B8E1-BDC65E490D49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300EA-0CC1-4021-B969-C4E64C8CE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7136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360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684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97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897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766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03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41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383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66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794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918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24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aTh613vg8a8&amp;t=4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4984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Cirklens ligning – </a:t>
            </a:r>
            <a:r>
              <a:rPr lang="da-DK" dirty="0" err="1">
                <a:solidFill>
                  <a:schemeClr val="accent5"/>
                </a:solidFill>
              </a:rPr>
              <a:t>Matematicus</a:t>
            </a:r>
            <a:r>
              <a:rPr lang="da-DK" dirty="0">
                <a:solidFill>
                  <a:schemeClr val="accent5"/>
                </a:solidFill>
              </a:rPr>
              <a:t> s. 53-58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73" y="1182383"/>
            <a:ext cx="6893213" cy="2719846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3" y="3902229"/>
            <a:ext cx="6846455" cy="260499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085" y="1399174"/>
            <a:ext cx="4968587" cy="36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6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9799F8-485C-E89C-B8DB-B9D15B4C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Reduktion af cirklens ligning </a:t>
            </a:r>
            <a:r>
              <a:rPr lang="da-DK" sz="3600" dirty="0" err="1">
                <a:solidFill>
                  <a:schemeClr val="accent5"/>
                </a:solidFill>
              </a:rPr>
              <a:t>vha.kvadratsætninger</a:t>
            </a:r>
            <a:r>
              <a:rPr lang="da-DK" sz="3600" dirty="0">
                <a:solidFill>
                  <a:schemeClr val="accent5"/>
                </a:solidFill>
              </a:rPr>
              <a:t>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4F6FC3E-30BF-EBB1-02BA-9E8CC08DC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9881" y="1762298"/>
            <a:ext cx="8493809" cy="4110919"/>
          </a:xfrm>
        </p:spPr>
      </p:pic>
    </p:spTree>
    <p:extLst>
      <p:ext uri="{BB962C8B-B14F-4D97-AF65-F5344CB8AC3E}">
        <p14:creationId xmlns:p14="http://schemas.microsoft.com/office/powerpoint/2010/main" val="250315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D89F8-5824-B88E-EA7C-100CB0658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9559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Omskrivning til cirklens ligning</a:t>
            </a:r>
            <a:br>
              <a:rPr lang="da-DK" dirty="0">
                <a:solidFill>
                  <a:schemeClr val="accent5"/>
                </a:solidFill>
              </a:rPr>
            </a:br>
            <a:r>
              <a:rPr lang="da-DK" dirty="0">
                <a:solidFill>
                  <a:schemeClr val="accent5"/>
                </a:solidFill>
              </a:rPr>
              <a:t> =”</a:t>
            </a:r>
            <a:r>
              <a:rPr lang="da-DK" dirty="0" err="1">
                <a:solidFill>
                  <a:schemeClr val="accent5"/>
                </a:solidFill>
              </a:rPr>
              <a:t>kvadratkomplementering</a:t>
            </a:r>
            <a:r>
              <a:rPr lang="da-DK" dirty="0">
                <a:solidFill>
                  <a:schemeClr val="accent5"/>
                </a:solidFill>
              </a:rPr>
              <a:t>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ACB356-2A4A-7E26-F24C-C9C6A20FD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Se følgende film - </a:t>
            </a:r>
          </a:p>
          <a:p>
            <a:r>
              <a:rPr lang="da-DK" dirty="0">
                <a:hlinkClick r:id="rId2"/>
              </a:rPr>
              <a:t>Plangeometri - Centrum og radius for cirklen – YouTube</a:t>
            </a:r>
            <a:endParaRPr lang="da-DK" dirty="0"/>
          </a:p>
          <a:p>
            <a:endParaRPr lang="da-DK" dirty="0"/>
          </a:p>
          <a:p>
            <a:r>
              <a:rPr lang="da-DK" dirty="0"/>
              <a:t>Kvadratsætninger: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9AD5989-5E64-5F94-D68F-7A0293AD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194" y="4001294"/>
            <a:ext cx="3523933" cy="180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24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Eksempel på omskrivning til cirklens </a:t>
            </a:r>
            <a:r>
              <a:rPr lang="da-DK" sz="3600" dirty="0">
                <a:solidFill>
                  <a:schemeClr val="accent5"/>
                </a:solidFill>
              </a:rPr>
              <a:t>ligning(den anden vej):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712" y="1432810"/>
            <a:ext cx="8524528" cy="236486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15F81A7-21D3-3778-CDB3-3F76F47B5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65528"/>
            <a:ext cx="9042400" cy="239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5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57276-EB9F-7D8D-0C13-D68A7F3E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3755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på omskrivning til cirklens </a:t>
            </a:r>
            <a:r>
              <a:rPr lang="da-DK" sz="3600" dirty="0">
                <a:solidFill>
                  <a:schemeClr val="accent5"/>
                </a:solidFill>
              </a:rPr>
              <a:t>ligning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895FA34-0BA0-A7CD-206A-1EDC243BB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878" y="1402080"/>
            <a:ext cx="9112178" cy="4488923"/>
          </a:xfrm>
        </p:spPr>
      </p:pic>
    </p:spTree>
    <p:extLst>
      <p:ext uri="{BB962C8B-B14F-4D97-AF65-F5344CB8AC3E}">
        <p14:creationId xmlns:p14="http://schemas.microsoft.com/office/powerpoint/2010/main" val="125248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A3926-99BD-0BC0-EBDF-5EA0743E4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E435004-C904-DEAA-7743-9AA2044B5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15" y="1794105"/>
            <a:ext cx="5885485" cy="2625495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2A3F9F4-17A5-60D6-6463-640A8835A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161" y="2144561"/>
            <a:ext cx="5381920" cy="22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3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57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Cirklens ligning – Matematicus s. 53-58</vt:lpstr>
      <vt:lpstr>Reduktion af cirklens ligning vha.kvadratsætninger.</vt:lpstr>
      <vt:lpstr>Omskrivning til cirklens ligning  =”kvadratkomplementering”</vt:lpstr>
      <vt:lpstr>Eksempel på omskrivning til cirklens ligning(den anden vej):</vt:lpstr>
      <vt:lpstr>Eksempel på omskrivning til cirklens ligning</vt:lpstr>
      <vt:lpstr>Opgaver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Cirklens ligning – Matematicus s. 53-58</dc:title>
  <dc:creator>Hanne Busk</dc:creator>
  <cp:lastModifiedBy>Hanne Busk</cp:lastModifiedBy>
  <cp:revision>13</cp:revision>
  <cp:lastPrinted>2020-10-29T23:31:03Z</cp:lastPrinted>
  <dcterms:created xsi:type="dcterms:W3CDTF">2020-10-29T21:33:21Z</dcterms:created>
  <dcterms:modified xsi:type="dcterms:W3CDTF">2022-10-30T20:17:14Z</dcterms:modified>
</cp:coreProperties>
</file>