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7" r:id="rId6"/>
    <p:sldId id="282" r:id="rId7"/>
    <p:sldId id="269" r:id="rId8"/>
    <p:sldId id="262" r:id="rId9"/>
    <p:sldId id="279" r:id="rId10"/>
    <p:sldId id="281" r:id="rId11"/>
    <p:sldId id="280" r:id="rId12"/>
    <p:sldId id="273" r:id="rId13"/>
    <p:sldId id="263" r:id="rId14"/>
    <p:sldId id="270" r:id="rId15"/>
    <p:sldId id="261" r:id="rId16"/>
    <p:sldId id="260" r:id="rId17"/>
    <p:sldId id="276" r:id="rId18"/>
    <p:sldId id="277" r:id="rId19"/>
    <p:sldId id="278" r:id="rId20"/>
    <p:sldId id="284" r:id="rId21"/>
    <p:sldId id="283" r:id="rId22"/>
    <p:sldId id="285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k Wiskum Amtoft Neubauer" initials="HWAN" lastIdx="1" clrIdx="0">
    <p:extLst>
      <p:ext uri="{19B8F6BF-5375-455C-9EA6-DF929625EA0E}">
        <p15:presenceInfo xmlns:p15="http://schemas.microsoft.com/office/powerpoint/2012/main" userId="S::han@aarhustech.dk::9804fd51-ea91-4c09-8d0d-05bbc60c6d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Wiskum Amtoft Neubauer" userId="9804fd51-ea91-4c09-8d0d-05bbc60c6dc1" providerId="ADAL" clId="{60B81737-C836-40CF-869F-E328865F470D}"/>
    <pc:docChg chg="custSel delSld modSld">
      <pc:chgData name="Henrik Wiskum Amtoft Neubauer" userId="9804fd51-ea91-4c09-8d0d-05bbc60c6dc1" providerId="ADAL" clId="{60B81737-C836-40CF-869F-E328865F470D}" dt="2020-08-15T18:54:23.868" v="78" actId="6549"/>
      <pc:docMkLst>
        <pc:docMk/>
      </pc:docMkLst>
      <pc:sldChg chg="addSp delSp modSp">
        <pc:chgData name="Henrik Wiskum Amtoft Neubauer" userId="9804fd51-ea91-4c09-8d0d-05bbc60c6dc1" providerId="ADAL" clId="{60B81737-C836-40CF-869F-E328865F470D}" dt="2020-08-15T18:49:12.078" v="9" actId="478"/>
        <pc:sldMkLst>
          <pc:docMk/>
          <pc:sldMk cId="3552927515" sldId="257"/>
        </pc:sldMkLst>
        <pc:spChg chg="del">
          <ac:chgData name="Henrik Wiskum Amtoft Neubauer" userId="9804fd51-ea91-4c09-8d0d-05bbc60c6dc1" providerId="ADAL" clId="{60B81737-C836-40CF-869F-E328865F470D}" dt="2020-08-15T18:49:12.078" v="9" actId="478"/>
          <ac:spMkLst>
            <pc:docMk/>
            <pc:sldMk cId="3552927515" sldId="257"/>
            <ac:spMk id="3" creationId="{00000000-0000-0000-0000-000000000000}"/>
          </ac:spMkLst>
        </pc:spChg>
        <pc:spChg chg="mod">
          <ac:chgData name="Henrik Wiskum Amtoft Neubauer" userId="9804fd51-ea91-4c09-8d0d-05bbc60c6dc1" providerId="ADAL" clId="{60B81737-C836-40CF-869F-E328865F470D}" dt="2020-08-15T18:48:32.515" v="4" actId="1076"/>
          <ac:spMkLst>
            <pc:docMk/>
            <pc:sldMk cId="3552927515" sldId="257"/>
            <ac:spMk id="4" creationId="{00000000-0000-0000-0000-000000000000}"/>
          </ac:spMkLst>
        </pc:spChg>
        <pc:spChg chg="del">
          <ac:chgData name="Henrik Wiskum Amtoft Neubauer" userId="9804fd51-ea91-4c09-8d0d-05bbc60c6dc1" providerId="ADAL" clId="{60B81737-C836-40CF-869F-E328865F470D}" dt="2020-08-15T18:48:34.222" v="5" actId="478"/>
          <ac:spMkLst>
            <pc:docMk/>
            <pc:sldMk cId="3552927515" sldId="257"/>
            <ac:spMk id="5" creationId="{00000000-0000-0000-0000-000000000000}"/>
          </ac:spMkLst>
        </pc:spChg>
        <pc:picChg chg="del">
          <ac:chgData name="Henrik Wiskum Amtoft Neubauer" userId="9804fd51-ea91-4c09-8d0d-05bbc60c6dc1" providerId="ADAL" clId="{60B81737-C836-40CF-869F-E328865F470D}" dt="2020-08-15T18:48:23.708" v="2" actId="478"/>
          <ac:picMkLst>
            <pc:docMk/>
            <pc:sldMk cId="3552927515" sldId="257"/>
            <ac:picMk id="2" creationId="{00000000-0000-0000-0000-000000000000}"/>
          </ac:picMkLst>
        </pc:picChg>
        <pc:picChg chg="add mod">
          <ac:chgData name="Henrik Wiskum Amtoft Neubauer" userId="9804fd51-ea91-4c09-8d0d-05bbc60c6dc1" providerId="ADAL" clId="{60B81737-C836-40CF-869F-E328865F470D}" dt="2020-08-15T18:48:22.158" v="1" actId="1076"/>
          <ac:picMkLst>
            <pc:docMk/>
            <pc:sldMk cId="3552927515" sldId="257"/>
            <ac:picMk id="6" creationId="{263A0A7F-3E3A-4211-8CF5-33B10FF66456}"/>
          </ac:picMkLst>
        </pc:picChg>
        <pc:picChg chg="add mod">
          <ac:chgData name="Henrik Wiskum Amtoft Neubauer" userId="9804fd51-ea91-4c09-8d0d-05bbc60c6dc1" providerId="ADAL" clId="{60B81737-C836-40CF-869F-E328865F470D}" dt="2020-08-15T18:49:06.501" v="8" actId="14100"/>
          <ac:picMkLst>
            <pc:docMk/>
            <pc:sldMk cId="3552927515" sldId="257"/>
            <ac:picMk id="7" creationId="{DECD5FFA-8A2E-4084-AFA0-5238078D6FFB}"/>
          </ac:picMkLst>
        </pc:picChg>
      </pc:sldChg>
      <pc:sldChg chg="del">
        <pc:chgData name="Henrik Wiskum Amtoft Neubauer" userId="9804fd51-ea91-4c09-8d0d-05bbc60c6dc1" providerId="ADAL" clId="{60B81737-C836-40CF-869F-E328865F470D}" dt="2020-08-15T18:53:06.881" v="28" actId="2696"/>
        <pc:sldMkLst>
          <pc:docMk/>
          <pc:sldMk cId="1401798357" sldId="259"/>
        </pc:sldMkLst>
      </pc:sldChg>
      <pc:sldChg chg="addSp delSp modSp">
        <pc:chgData name="Henrik Wiskum Amtoft Neubauer" userId="9804fd51-ea91-4c09-8d0d-05bbc60c6dc1" providerId="ADAL" clId="{60B81737-C836-40CF-869F-E328865F470D}" dt="2020-08-15T18:54:00.819" v="74" actId="478"/>
        <pc:sldMkLst>
          <pc:docMk/>
          <pc:sldMk cId="548745890" sldId="260"/>
        </pc:sldMkLst>
        <pc:spChg chg="del">
          <ac:chgData name="Henrik Wiskum Amtoft Neubauer" userId="9804fd51-ea91-4c09-8d0d-05bbc60c6dc1" providerId="ADAL" clId="{60B81737-C836-40CF-869F-E328865F470D}" dt="2020-08-15T18:53:54.150" v="73" actId="478"/>
          <ac:spMkLst>
            <pc:docMk/>
            <pc:sldMk cId="548745890" sldId="260"/>
            <ac:spMk id="4" creationId="{00000000-0000-0000-0000-000000000000}"/>
          </ac:spMkLst>
        </pc:spChg>
        <pc:spChg chg="mod">
          <ac:chgData name="Henrik Wiskum Amtoft Neubauer" userId="9804fd51-ea91-4c09-8d0d-05bbc60c6dc1" providerId="ADAL" clId="{60B81737-C836-40CF-869F-E328865F470D}" dt="2020-08-15T18:53:49.307" v="71" actId="1076"/>
          <ac:spMkLst>
            <pc:docMk/>
            <pc:sldMk cId="548745890" sldId="260"/>
            <ac:spMk id="5" creationId="{00000000-0000-0000-0000-000000000000}"/>
          </ac:spMkLst>
        </pc:spChg>
        <pc:spChg chg="del">
          <ac:chgData name="Henrik Wiskum Amtoft Neubauer" userId="9804fd51-ea91-4c09-8d0d-05bbc60c6dc1" providerId="ADAL" clId="{60B81737-C836-40CF-869F-E328865F470D}" dt="2020-08-15T18:54:00.819" v="74" actId="478"/>
          <ac:spMkLst>
            <pc:docMk/>
            <pc:sldMk cId="548745890" sldId="260"/>
            <ac:spMk id="6" creationId="{00000000-0000-0000-0000-000000000000}"/>
          </ac:spMkLst>
        </pc:spChg>
        <pc:picChg chg="add mod">
          <ac:chgData name="Henrik Wiskum Amtoft Neubauer" userId="9804fd51-ea91-4c09-8d0d-05bbc60c6dc1" providerId="ADAL" clId="{60B81737-C836-40CF-869F-E328865F470D}" dt="2020-08-15T18:53:34.560" v="30" actId="1076"/>
          <ac:picMkLst>
            <pc:docMk/>
            <pc:sldMk cId="548745890" sldId="260"/>
            <ac:picMk id="2" creationId="{D0EDB5B8-713B-48AF-9696-069916E1171B}"/>
          </ac:picMkLst>
        </pc:picChg>
        <pc:picChg chg="del">
          <ac:chgData name="Henrik Wiskum Amtoft Neubauer" userId="9804fd51-ea91-4c09-8d0d-05bbc60c6dc1" providerId="ADAL" clId="{60B81737-C836-40CF-869F-E328865F470D}" dt="2020-08-15T18:53:50.928" v="72" actId="478"/>
          <ac:picMkLst>
            <pc:docMk/>
            <pc:sldMk cId="548745890" sldId="260"/>
            <ac:picMk id="3" creationId="{00000000-0000-0000-0000-000000000000}"/>
          </ac:picMkLst>
        </pc:picChg>
      </pc:sldChg>
      <pc:sldChg chg="addSp delSp modSp">
        <pc:chgData name="Henrik Wiskum Amtoft Neubauer" userId="9804fd51-ea91-4c09-8d0d-05bbc60c6dc1" providerId="ADAL" clId="{60B81737-C836-40CF-869F-E328865F470D}" dt="2020-08-15T18:54:23.868" v="78" actId="6549"/>
        <pc:sldMkLst>
          <pc:docMk/>
          <pc:sldMk cId="2701631880" sldId="269"/>
        </pc:sldMkLst>
        <pc:spChg chg="del">
          <ac:chgData name="Henrik Wiskum Amtoft Neubauer" userId="9804fd51-ea91-4c09-8d0d-05bbc60c6dc1" providerId="ADAL" clId="{60B81737-C836-40CF-869F-E328865F470D}" dt="2020-08-15T18:54:13.045" v="76" actId="478"/>
          <ac:spMkLst>
            <pc:docMk/>
            <pc:sldMk cId="2701631880" sldId="269"/>
            <ac:spMk id="3" creationId="{00000000-0000-0000-0000-000000000000}"/>
          </ac:spMkLst>
        </pc:spChg>
        <pc:spChg chg="mod">
          <ac:chgData name="Henrik Wiskum Amtoft Neubauer" userId="9804fd51-ea91-4c09-8d0d-05bbc60c6dc1" providerId="ADAL" clId="{60B81737-C836-40CF-869F-E328865F470D}" dt="2020-08-15T18:54:23.868" v="78" actId="6549"/>
          <ac:spMkLst>
            <pc:docMk/>
            <pc:sldMk cId="2701631880" sldId="269"/>
            <ac:spMk id="4" creationId="{00000000-0000-0000-0000-000000000000}"/>
          </ac:spMkLst>
        </pc:spChg>
        <pc:spChg chg="del">
          <ac:chgData name="Henrik Wiskum Amtoft Neubauer" userId="9804fd51-ea91-4c09-8d0d-05bbc60c6dc1" providerId="ADAL" clId="{60B81737-C836-40CF-869F-E328865F470D}" dt="2020-08-15T18:52:44.529" v="27" actId="478"/>
          <ac:spMkLst>
            <pc:docMk/>
            <pc:sldMk cId="2701631880" sldId="269"/>
            <ac:spMk id="5" creationId="{00000000-0000-0000-0000-000000000000}"/>
          </ac:spMkLst>
        </pc:spChg>
        <pc:picChg chg="del">
          <ac:chgData name="Henrik Wiskum Amtoft Neubauer" userId="9804fd51-ea91-4c09-8d0d-05bbc60c6dc1" providerId="ADAL" clId="{60B81737-C836-40CF-869F-E328865F470D}" dt="2020-08-15T18:52:40.744" v="26" actId="478"/>
          <ac:picMkLst>
            <pc:docMk/>
            <pc:sldMk cId="2701631880" sldId="269"/>
            <ac:picMk id="2" creationId="{00000000-0000-0000-0000-000000000000}"/>
          </ac:picMkLst>
        </pc:picChg>
        <pc:picChg chg="add mod">
          <ac:chgData name="Henrik Wiskum Amtoft Neubauer" userId="9804fd51-ea91-4c09-8d0d-05bbc60c6dc1" providerId="ADAL" clId="{60B81737-C836-40CF-869F-E328865F470D}" dt="2020-08-15T18:52:38.768" v="25" actId="1076"/>
          <ac:picMkLst>
            <pc:docMk/>
            <pc:sldMk cId="2701631880" sldId="269"/>
            <ac:picMk id="6" creationId="{AB0A463B-2C6A-4004-AD95-73A1777B553A}"/>
          </ac:picMkLst>
        </pc:picChg>
      </pc:sldChg>
      <pc:sldChg chg="addSp delSp modSp">
        <pc:chgData name="Henrik Wiskum Amtoft Neubauer" userId="9804fd51-ea91-4c09-8d0d-05bbc60c6dc1" providerId="ADAL" clId="{60B81737-C836-40CF-869F-E328865F470D}" dt="2020-08-15T18:54:06.136" v="75" actId="478"/>
        <pc:sldMkLst>
          <pc:docMk/>
          <pc:sldMk cId="4095592344" sldId="270"/>
        </pc:sldMkLst>
        <pc:spChg chg="del">
          <ac:chgData name="Henrik Wiskum Amtoft Neubauer" userId="9804fd51-ea91-4c09-8d0d-05bbc60c6dc1" providerId="ADAL" clId="{60B81737-C836-40CF-869F-E328865F470D}" dt="2020-08-15T18:54:06.136" v="75" actId="478"/>
          <ac:spMkLst>
            <pc:docMk/>
            <pc:sldMk cId="4095592344" sldId="270"/>
            <ac:spMk id="5" creationId="{00000000-0000-0000-0000-000000000000}"/>
          </ac:spMkLst>
        </pc:spChg>
        <pc:spChg chg="del">
          <ac:chgData name="Henrik Wiskum Amtoft Neubauer" userId="9804fd51-ea91-4c09-8d0d-05bbc60c6dc1" providerId="ADAL" clId="{60B81737-C836-40CF-869F-E328865F470D}" dt="2020-08-15T18:50:29.761" v="13" actId="478"/>
          <ac:spMkLst>
            <pc:docMk/>
            <pc:sldMk cId="4095592344" sldId="270"/>
            <ac:spMk id="7" creationId="{00000000-0000-0000-0000-000000000000}"/>
          </ac:spMkLst>
        </pc:spChg>
        <pc:spChg chg="add mod">
          <ac:chgData name="Henrik Wiskum Amtoft Neubauer" userId="9804fd51-ea91-4c09-8d0d-05bbc60c6dc1" providerId="ADAL" clId="{60B81737-C836-40CF-869F-E328865F470D}" dt="2020-08-15T18:52:05.369" v="22" actId="1076"/>
          <ac:spMkLst>
            <pc:docMk/>
            <pc:sldMk cId="4095592344" sldId="270"/>
            <ac:spMk id="8" creationId="{37CF8F3F-6701-4162-BD32-56E6F21D6682}"/>
          </ac:spMkLst>
        </pc:spChg>
        <pc:picChg chg="add mod">
          <ac:chgData name="Henrik Wiskum Amtoft Neubauer" userId="9804fd51-ea91-4c09-8d0d-05bbc60c6dc1" providerId="ADAL" clId="{60B81737-C836-40CF-869F-E328865F470D}" dt="2020-08-15T18:51:59.706" v="21" actId="1076"/>
          <ac:picMkLst>
            <pc:docMk/>
            <pc:sldMk cId="4095592344" sldId="270"/>
            <ac:picMk id="2" creationId="{DD52A9A3-B4DB-413E-81A9-02613B99528B}"/>
          </ac:picMkLst>
        </pc:picChg>
        <pc:picChg chg="add mod">
          <ac:chgData name="Henrik Wiskum Amtoft Neubauer" userId="9804fd51-ea91-4c09-8d0d-05bbc60c6dc1" providerId="ADAL" clId="{60B81737-C836-40CF-869F-E328865F470D}" dt="2020-08-15T18:52:05.369" v="22" actId="1076"/>
          <ac:picMkLst>
            <pc:docMk/>
            <pc:sldMk cId="4095592344" sldId="270"/>
            <ac:picMk id="3" creationId="{5D1DB841-2184-4593-A146-40BEF18C8744}"/>
          </ac:picMkLst>
        </pc:picChg>
        <pc:picChg chg="del">
          <ac:chgData name="Henrik Wiskum Amtoft Neubauer" userId="9804fd51-ea91-4c09-8d0d-05bbc60c6dc1" providerId="ADAL" clId="{60B81737-C836-40CF-869F-E328865F470D}" dt="2020-08-15T18:50:27.576" v="12" actId="478"/>
          <ac:picMkLst>
            <pc:docMk/>
            <pc:sldMk cId="4095592344" sldId="270"/>
            <ac:picMk id="4" creationId="{00000000-0000-0000-0000-000000000000}"/>
          </ac:picMkLst>
        </pc:picChg>
        <pc:picChg chg="add mod">
          <ac:chgData name="Henrik Wiskum Amtoft Neubauer" userId="9804fd51-ea91-4c09-8d0d-05bbc60c6dc1" providerId="ADAL" clId="{60B81737-C836-40CF-869F-E328865F470D}" dt="2020-08-15T18:51:57.437" v="20" actId="1076"/>
          <ac:picMkLst>
            <pc:docMk/>
            <pc:sldMk cId="4095592344" sldId="270"/>
            <ac:picMk id="9" creationId="{7AC1204B-A975-4736-9079-9475DC85FEB1}"/>
          </ac:picMkLst>
        </pc:picChg>
      </pc:sldChg>
      <pc:sldChg chg="del">
        <pc:chgData name="Henrik Wiskum Amtoft Neubauer" userId="9804fd51-ea91-4c09-8d0d-05bbc60c6dc1" providerId="ADAL" clId="{60B81737-C836-40CF-869F-E328865F470D}" dt="2020-08-15T18:51:29.039" v="18" actId="2696"/>
        <pc:sldMkLst>
          <pc:docMk/>
          <pc:sldMk cId="3977995469" sldId="271"/>
        </pc:sldMkLst>
      </pc:sldChg>
      <pc:sldChg chg="del">
        <pc:chgData name="Henrik Wiskum Amtoft Neubauer" userId="9804fd51-ea91-4c09-8d0d-05bbc60c6dc1" providerId="ADAL" clId="{60B81737-C836-40CF-869F-E328865F470D}" dt="2020-08-15T18:52:09.403" v="23" actId="2696"/>
        <pc:sldMkLst>
          <pc:docMk/>
          <pc:sldMk cId="2342864065" sldId="272"/>
        </pc:sldMkLst>
      </pc:sldChg>
    </pc:docChg>
  </pc:docChgLst>
  <pc:docChgLst>
    <pc:chgData name="Henrik Wiskum Amtoft Neubauer" userId="9804fd51-ea91-4c09-8d0d-05bbc60c6dc1" providerId="ADAL" clId="{1710459F-C7F7-439F-98D1-82CA36B65721}"/>
    <pc:docChg chg="custSel addSld modSld">
      <pc:chgData name="Henrik Wiskum Amtoft Neubauer" userId="9804fd51-ea91-4c09-8d0d-05bbc60c6dc1" providerId="ADAL" clId="{1710459F-C7F7-439F-98D1-82CA36B65721}" dt="2021-12-10T09:15:58.471" v="183" actId="1076"/>
      <pc:docMkLst>
        <pc:docMk/>
      </pc:docMkLst>
      <pc:sldChg chg="modSp mod">
        <pc:chgData name="Henrik Wiskum Amtoft Neubauer" userId="9804fd51-ea91-4c09-8d0d-05bbc60c6dc1" providerId="ADAL" clId="{1710459F-C7F7-439F-98D1-82CA36B65721}" dt="2021-12-10T09:09:46.853" v="0" actId="207"/>
        <pc:sldMkLst>
          <pc:docMk/>
          <pc:sldMk cId="4237378787" sldId="283"/>
        </pc:sldMkLst>
        <pc:graphicFrameChg chg="modGraphic">
          <ac:chgData name="Henrik Wiskum Amtoft Neubauer" userId="9804fd51-ea91-4c09-8d0d-05bbc60c6dc1" providerId="ADAL" clId="{1710459F-C7F7-439F-98D1-82CA36B65721}" dt="2021-12-10T09:09:46.853" v="0" actId="207"/>
          <ac:graphicFrameMkLst>
            <pc:docMk/>
            <pc:sldMk cId="4237378787" sldId="283"/>
            <ac:graphicFrameMk id="4" creationId="{1CC6A70D-1B2B-4A79-A74F-B7CAF49357AC}"/>
          </ac:graphicFrameMkLst>
        </pc:graphicFrameChg>
      </pc:sldChg>
      <pc:sldChg chg="addSp delSp modSp add mod">
        <pc:chgData name="Henrik Wiskum Amtoft Neubauer" userId="9804fd51-ea91-4c09-8d0d-05bbc60c6dc1" providerId="ADAL" clId="{1710459F-C7F7-439F-98D1-82CA36B65721}" dt="2021-12-10T09:15:58.471" v="183" actId="1076"/>
        <pc:sldMkLst>
          <pc:docMk/>
          <pc:sldMk cId="2873130459" sldId="285"/>
        </pc:sldMkLst>
        <pc:spChg chg="mod">
          <ac:chgData name="Henrik Wiskum Amtoft Neubauer" userId="9804fd51-ea91-4c09-8d0d-05bbc60c6dc1" providerId="ADAL" clId="{1710459F-C7F7-439F-98D1-82CA36B65721}" dt="2021-12-10T09:10:48.273" v="28" actId="6549"/>
          <ac:spMkLst>
            <pc:docMk/>
            <pc:sldMk cId="2873130459" sldId="285"/>
            <ac:spMk id="5" creationId="{00000000-0000-0000-0000-000000000000}"/>
          </ac:spMkLst>
        </pc:spChg>
        <pc:spChg chg="add del">
          <ac:chgData name="Henrik Wiskum Amtoft Neubauer" userId="9804fd51-ea91-4c09-8d0d-05bbc60c6dc1" providerId="ADAL" clId="{1710459F-C7F7-439F-98D1-82CA36B65721}" dt="2021-12-10T09:12:46.641" v="157" actId="478"/>
          <ac:spMkLst>
            <pc:docMk/>
            <pc:sldMk cId="2873130459" sldId="285"/>
            <ac:spMk id="7" creationId="{67E5EB2F-FBAD-4C29-920A-32C3860E68A3}"/>
          </ac:spMkLst>
        </pc:spChg>
        <pc:spChg chg="add mod">
          <ac:chgData name="Henrik Wiskum Amtoft Neubauer" userId="9804fd51-ea91-4c09-8d0d-05bbc60c6dc1" providerId="ADAL" clId="{1710459F-C7F7-439F-98D1-82CA36B65721}" dt="2021-12-10T09:15:58.471" v="183" actId="1076"/>
          <ac:spMkLst>
            <pc:docMk/>
            <pc:sldMk cId="2873130459" sldId="285"/>
            <ac:spMk id="8" creationId="{80943507-5C3D-415A-8218-DACBD78ED9DF}"/>
          </ac:spMkLst>
        </pc:spChg>
        <pc:graphicFrameChg chg="modGraphic">
          <ac:chgData name="Henrik Wiskum Amtoft Neubauer" userId="9804fd51-ea91-4c09-8d0d-05bbc60c6dc1" providerId="ADAL" clId="{1710459F-C7F7-439F-98D1-82CA36B65721}" dt="2021-12-10T09:12:41.837" v="156" actId="20577"/>
          <ac:graphicFrameMkLst>
            <pc:docMk/>
            <pc:sldMk cId="2873130459" sldId="285"/>
            <ac:graphicFrameMk id="4" creationId="{1CC6A70D-1B2B-4A79-A74F-B7CAF49357AC}"/>
          </ac:graphicFrameMkLst>
        </pc:graphicFrameChg>
        <pc:picChg chg="del">
          <ac:chgData name="Henrik Wiskum Amtoft Neubauer" userId="9804fd51-ea91-4c09-8d0d-05bbc60c6dc1" providerId="ADAL" clId="{1710459F-C7F7-439F-98D1-82CA36B65721}" dt="2021-12-10T09:10:23.088" v="2" actId="478"/>
          <ac:picMkLst>
            <pc:docMk/>
            <pc:sldMk cId="2873130459" sldId="285"/>
            <ac:picMk id="3" creationId="{6CD3AC48-5A63-46F8-B8FB-0418745FF0EE}"/>
          </ac:picMkLst>
        </pc:picChg>
        <pc:picChg chg="add mod">
          <ac:chgData name="Henrik Wiskum Amtoft Neubauer" userId="9804fd51-ea91-4c09-8d0d-05bbc60c6dc1" providerId="ADAL" clId="{1710459F-C7F7-439F-98D1-82CA36B65721}" dt="2021-12-10T09:15:39.607" v="159" actId="14100"/>
          <ac:picMkLst>
            <pc:docMk/>
            <pc:sldMk cId="2873130459" sldId="285"/>
            <ac:picMk id="6" creationId="{E036F043-4E4B-48C4-91EE-1BBA8A02B06A}"/>
          </ac:picMkLst>
        </pc:picChg>
      </pc:sldChg>
    </pc:docChg>
  </pc:docChgLst>
  <pc:docChgLst>
    <pc:chgData name="Henrik Wiskum Amtoft Neubauer" userId="9804fd51-ea91-4c09-8d0d-05bbc60c6dc1" providerId="ADAL" clId="{43C5A6D4-6336-49FA-A114-401A06FD9734}"/>
    <pc:docChg chg="modSld sldOrd">
      <pc:chgData name="Henrik Wiskum Amtoft Neubauer" userId="9804fd51-ea91-4c09-8d0d-05bbc60c6dc1" providerId="ADAL" clId="{43C5A6D4-6336-49FA-A114-401A06FD9734}" dt="2022-01-06T09:40:46.411" v="15"/>
      <pc:docMkLst>
        <pc:docMk/>
      </pc:docMkLst>
      <pc:sldChg chg="ord">
        <pc:chgData name="Henrik Wiskum Amtoft Neubauer" userId="9804fd51-ea91-4c09-8d0d-05bbc60c6dc1" providerId="ADAL" clId="{43C5A6D4-6336-49FA-A114-401A06FD9734}" dt="2022-01-06T09:39:33.285" v="5"/>
        <pc:sldMkLst>
          <pc:docMk/>
          <pc:sldMk cId="212106159" sldId="262"/>
        </pc:sldMkLst>
      </pc:sldChg>
      <pc:sldChg chg="ord">
        <pc:chgData name="Henrik Wiskum Amtoft Neubauer" userId="9804fd51-ea91-4c09-8d0d-05bbc60c6dc1" providerId="ADAL" clId="{43C5A6D4-6336-49FA-A114-401A06FD9734}" dt="2022-01-06T09:39:20.979" v="3"/>
        <pc:sldMkLst>
          <pc:docMk/>
          <pc:sldMk cId="2701631880" sldId="269"/>
        </pc:sldMkLst>
      </pc:sldChg>
      <pc:sldChg chg="ord">
        <pc:chgData name="Henrik Wiskum Amtoft Neubauer" userId="9804fd51-ea91-4c09-8d0d-05bbc60c6dc1" providerId="ADAL" clId="{43C5A6D4-6336-49FA-A114-401A06FD9734}" dt="2022-01-06T09:39:01.891" v="1"/>
        <pc:sldMkLst>
          <pc:docMk/>
          <pc:sldMk cId="747238540" sldId="279"/>
        </pc:sldMkLst>
      </pc:sldChg>
      <pc:sldChg chg="ord">
        <pc:chgData name="Henrik Wiskum Amtoft Neubauer" userId="9804fd51-ea91-4c09-8d0d-05bbc60c6dc1" providerId="ADAL" clId="{43C5A6D4-6336-49FA-A114-401A06FD9734}" dt="2022-01-06T09:40:46.411" v="15"/>
        <pc:sldMkLst>
          <pc:docMk/>
          <pc:sldMk cId="673976823" sldId="280"/>
        </pc:sldMkLst>
      </pc:sldChg>
      <pc:sldChg chg="ord">
        <pc:chgData name="Henrik Wiskum Amtoft Neubauer" userId="9804fd51-ea91-4c09-8d0d-05bbc60c6dc1" providerId="ADAL" clId="{43C5A6D4-6336-49FA-A114-401A06FD9734}" dt="2022-01-06T09:40:33.793" v="13"/>
        <pc:sldMkLst>
          <pc:docMk/>
          <pc:sldMk cId="4270144591" sldId="281"/>
        </pc:sldMkLst>
      </pc:sldChg>
      <pc:sldChg chg="ord">
        <pc:chgData name="Henrik Wiskum Amtoft Neubauer" userId="9804fd51-ea91-4c09-8d0d-05bbc60c6dc1" providerId="ADAL" clId="{43C5A6D4-6336-49FA-A114-401A06FD9734}" dt="2022-01-06T09:40:10.975" v="11"/>
        <pc:sldMkLst>
          <pc:docMk/>
          <pc:sldMk cId="1024241574" sldId="282"/>
        </pc:sldMkLst>
      </pc:sldChg>
    </pc:docChg>
  </pc:docChgLst>
  <pc:docChgLst>
    <pc:chgData name="Henrik Wiskum Amtoft Neubauer" userId="9804fd51-ea91-4c09-8d0d-05bbc60c6dc1" providerId="ADAL" clId="{B5C37EE1-EEC8-4EDB-B1B6-BEAFE9B451C6}"/>
    <pc:docChg chg="custSel addSld delSld modSld sldOrd">
      <pc:chgData name="Henrik Wiskum Amtoft Neubauer" userId="9804fd51-ea91-4c09-8d0d-05bbc60c6dc1" providerId="ADAL" clId="{B5C37EE1-EEC8-4EDB-B1B6-BEAFE9B451C6}" dt="2021-11-12T10:41:37.915" v="434" actId="122"/>
      <pc:docMkLst>
        <pc:docMk/>
      </pc:docMkLst>
      <pc:sldChg chg="modSp mod">
        <pc:chgData name="Henrik Wiskum Amtoft Neubauer" userId="9804fd51-ea91-4c09-8d0d-05bbc60c6dc1" providerId="ADAL" clId="{B5C37EE1-EEC8-4EDB-B1B6-BEAFE9B451C6}" dt="2021-11-12T10:41:37.915" v="434" actId="122"/>
        <pc:sldMkLst>
          <pc:docMk/>
          <pc:sldMk cId="3552927515" sldId="257"/>
        </pc:sldMkLst>
        <pc:spChg chg="mod">
          <ac:chgData name="Henrik Wiskum Amtoft Neubauer" userId="9804fd51-ea91-4c09-8d0d-05bbc60c6dc1" providerId="ADAL" clId="{B5C37EE1-EEC8-4EDB-B1B6-BEAFE9B451C6}" dt="2021-11-12T10:41:37.915" v="434" actId="122"/>
          <ac:spMkLst>
            <pc:docMk/>
            <pc:sldMk cId="3552927515" sldId="257"/>
            <ac:spMk id="2" creationId="{3D6A8161-711E-4F4A-AFEF-0F964B4EDEEC}"/>
          </ac:spMkLst>
        </pc:spChg>
      </pc:sldChg>
      <pc:sldChg chg="addSp delSp modSp add mod">
        <pc:chgData name="Henrik Wiskum Amtoft Neubauer" userId="9804fd51-ea91-4c09-8d0d-05bbc60c6dc1" providerId="ADAL" clId="{B5C37EE1-EEC8-4EDB-B1B6-BEAFE9B451C6}" dt="2021-11-12T10:29:09.881" v="156" actId="1076"/>
        <pc:sldMkLst>
          <pc:docMk/>
          <pc:sldMk cId="1024241574" sldId="282"/>
        </pc:sldMkLst>
        <pc:spChg chg="del">
          <ac:chgData name="Henrik Wiskum Amtoft Neubauer" userId="9804fd51-ea91-4c09-8d0d-05bbc60c6dc1" providerId="ADAL" clId="{B5C37EE1-EEC8-4EDB-B1B6-BEAFE9B451C6}" dt="2021-11-12T10:14:18.770" v="2" actId="478"/>
          <ac:spMkLst>
            <pc:docMk/>
            <pc:sldMk cId="1024241574" sldId="282"/>
            <ac:spMk id="3" creationId="{9BF0ACCC-7499-4529-94E0-E8FB26E4D20E}"/>
          </ac:spMkLst>
        </pc:spChg>
        <pc:spChg chg="mod">
          <ac:chgData name="Henrik Wiskum Amtoft Neubauer" userId="9804fd51-ea91-4c09-8d0d-05bbc60c6dc1" providerId="ADAL" clId="{B5C37EE1-EEC8-4EDB-B1B6-BEAFE9B451C6}" dt="2021-11-12T10:19:16.433" v="139" actId="20577"/>
          <ac:spMkLst>
            <pc:docMk/>
            <pc:sldMk cId="1024241574" sldId="282"/>
            <ac:spMk id="5" creationId="{00000000-0000-0000-0000-000000000000}"/>
          </ac:spMkLst>
        </pc:spChg>
        <pc:spChg chg="add del mod">
          <ac:chgData name="Henrik Wiskum Amtoft Neubauer" userId="9804fd51-ea91-4c09-8d0d-05bbc60c6dc1" providerId="ADAL" clId="{B5C37EE1-EEC8-4EDB-B1B6-BEAFE9B451C6}" dt="2021-11-12T10:18:50.100" v="129" actId="478"/>
          <ac:spMkLst>
            <pc:docMk/>
            <pc:sldMk cId="1024241574" sldId="282"/>
            <ac:spMk id="9" creationId="{BA1FA361-6F7B-4511-A629-0F007597EB37}"/>
          </ac:spMkLst>
        </pc:spChg>
        <pc:graphicFrameChg chg="mod modGraphic">
          <ac:chgData name="Henrik Wiskum Amtoft Neubauer" userId="9804fd51-ea91-4c09-8d0d-05bbc60c6dc1" providerId="ADAL" clId="{B5C37EE1-EEC8-4EDB-B1B6-BEAFE9B451C6}" dt="2021-11-12T10:18:46.353" v="128" actId="20577"/>
          <ac:graphicFrameMkLst>
            <pc:docMk/>
            <pc:sldMk cId="1024241574" sldId="282"/>
            <ac:graphicFrameMk id="4" creationId="{1CC6A70D-1B2B-4A79-A74F-B7CAF49357AC}"/>
          </ac:graphicFrameMkLst>
        </pc:graphicFrameChg>
        <pc:graphicFrameChg chg="add del mod">
          <ac:chgData name="Henrik Wiskum Amtoft Neubauer" userId="9804fd51-ea91-4c09-8d0d-05bbc60c6dc1" providerId="ADAL" clId="{B5C37EE1-EEC8-4EDB-B1B6-BEAFE9B451C6}" dt="2021-11-12T10:18:58.095" v="130" actId="478"/>
          <ac:graphicFrameMkLst>
            <pc:docMk/>
            <pc:sldMk cId="1024241574" sldId="282"/>
            <ac:graphicFrameMk id="8" creationId="{CE1165D7-778B-4078-A44A-CC748669ECB4}"/>
          </ac:graphicFrameMkLst>
        </pc:graphicFrameChg>
        <pc:picChg chg="del">
          <ac:chgData name="Henrik Wiskum Amtoft Neubauer" userId="9804fd51-ea91-4c09-8d0d-05bbc60c6dc1" providerId="ADAL" clId="{B5C37EE1-EEC8-4EDB-B1B6-BEAFE9B451C6}" dt="2021-11-12T10:14:14.667" v="1" actId="478"/>
          <ac:picMkLst>
            <pc:docMk/>
            <pc:sldMk cId="1024241574" sldId="282"/>
            <ac:picMk id="2" creationId="{D0EDB5B8-713B-48AF-9696-069916E1171B}"/>
          </ac:picMkLst>
        </pc:picChg>
        <pc:picChg chg="add mod">
          <ac:chgData name="Henrik Wiskum Amtoft Neubauer" userId="9804fd51-ea91-4c09-8d0d-05bbc60c6dc1" providerId="ADAL" clId="{B5C37EE1-EEC8-4EDB-B1B6-BEAFE9B451C6}" dt="2021-11-12T10:14:58.666" v="13" actId="1076"/>
          <ac:picMkLst>
            <pc:docMk/>
            <pc:sldMk cId="1024241574" sldId="282"/>
            <ac:picMk id="6" creationId="{E2BD3A64-F94F-4823-BD94-D6CFDE54902A}"/>
          </ac:picMkLst>
        </pc:picChg>
        <pc:picChg chg="add del mod modCrop">
          <ac:chgData name="Henrik Wiskum Amtoft Neubauer" userId="9804fd51-ea91-4c09-8d0d-05bbc60c6dc1" providerId="ADAL" clId="{B5C37EE1-EEC8-4EDB-B1B6-BEAFE9B451C6}" dt="2021-11-12T10:28:19.728" v="140" actId="478"/>
          <ac:picMkLst>
            <pc:docMk/>
            <pc:sldMk cId="1024241574" sldId="282"/>
            <ac:picMk id="7" creationId="{486D6EE1-9357-40B9-A9F1-7B29530E900B}"/>
          </ac:picMkLst>
        </pc:picChg>
        <pc:picChg chg="add mod modCrop">
          <ac:chgData name="Henrik Wiskum Amtoft Neubauer" userId="9804fd51-ea91-4c09-8d0d-05bbc60c6dc1" providerId="ADAL" clId="{B5C37EE1-EEC8-4EDB-B1B6-BEAFE9B451C6}" dt="2021-11-12T10:29:09.881" v="156" actId="1076"/>
          <ac:picMkLst>
            <pc:docMk/>
            <pc:sldMk cId="1024241574" sldId="282"/>
            <ac:picMk id="11" creationId="{F7E7F46C-1544-48E6-BF10-2E532407C1B4}"/>
          </ac:picMkLst>
        </pc:picChg>
      </pc:sldChg>
      <pc:sldChg chg="addSp delSp modSp add mod ord">
        <pc:chgData name="Henrik Wiskum Amtoft Neubauer" userId="9804fd51-ea91-4c09-8d0d-05bbc60c6dc1" providerId="ADAL" clId="{B5C37EE1-EEC8-4EDB-B1B6-BEAFE9B451C6}" dt="2021-11-12T10:33:18.146" v="255" actId="1076"/>
        <pc:sldMkLst>
          <pc:docMk/>
          <pc:sldMk cId="4237378787" sldId="283"/>
        </pc:sldMkLst>
        <pc:spChg chg="mod">
          <ac:chgData name="Henrik Wiskum Amtoft Neubauer" userId="9804fd51-ea91-4c09-8d0d-05bbc60c6dc1" providerId="ADAL" clId="{B5C37EE1-EEC8-4EDB-B1B6-BEAFE9B451C6}" dt="2021-11-12T10:33:18.146" v="255" actId="1076"/>
          <ac:spMkLst>
            <pc:docMk/>
            <pc:sldMk cId="4237378787" sldId="283"/>
            <ac:spMk id="5" creationId="{00000000-0000-0000-0000-000000000000}"/>
          </ac:spMkLst>
        </pc:spChg>
        <pc:spChg chg="add del mod">
          <ac:chgData name="Henrik Wiskum Amtoft Neubauer" userId="9804fd51-ea91-4c09-8d0d-05bbc60c6dc1" providerId="ADAL" clId="{B5C37EE1-EEC8-4EDB-B1B6-BEAFE9B451C6}" dt="2021-11-12T10:32:40.702" v="251" actId="478"/>
          <ac:spMkLst>
            <pc:docMk/>
            <pc:sldMk cId="4237378787" sldId="283"/>
            <ac:spMk id="9" creationId="{069E205E-0741-4B30-808C-3BFBE52DDB33}"/>
          </ac:spMkLst>
        </pc:spChg>
        <pc:graphicFrameChg chg="mod modGraphic">
          <ac:chgData name="Henrik Wiskum Amtoft Neubauer" userId="9804fd51-ea91-4c09-8d0d-05bbc60c6dc1" providerId="ADAL" clId="{B5C37EE1-EEC8-4EDB-B1B6-BEAFE9B451C6}" dt="2021-11-12T10:32:31.893" v="249" actId="20577"/>
          <ac:graphicFrameMkLst>
            <pc:docMk/>
            <pc:sldMk cId="4237378787" sldId="283"/>
            <ac:graphicFrameMk id="4" creationId="{1CC6A70D-1B2B-4A79-A74F-B7CAF49357AC}"/>
          </ac:graphicFrameMkLst>
        </pc:graphicFrameChg>
        <pc:picChg chg="add mod">
          <ac:chgData name="Henrik Wiskum Amtoft Neubauer" userId="9804fd51-ea91-4c09-8d0d-05bbc60c6dc1" providerId="ADAL" clId="{B5C37EE1-EEC8-4EDB-B1B6-BEAFE9B451C6}" dt="2021-11-12T10:33:14.376" v="254" actId="1076"/>
          <ac:picMkLst>
            <pc:docMk/>
            <pc:sldMk cId="4237378787" sldId="283"/>
            <ac:picMk id="3" creationId="{6CD3AC48-5A63-46F8-B8FB-0418745FF0EE}"/>
          </ac:picMkLst>
        </pc:picChg>
        <pc:picChg chg="del">
          <ac:chgData name="Henrik Wiskum Amtoft Neubauer" userId="9804fd51-ea91-4c09-8d0d-05bbc60c6dc1" providerId="ADAL" clId="{B5C37EE1-EEC8-4EDB-B1B6-BEAFE9B451C6}" dt="2021-11-12T10:30:48.333" v="163" actId="478"/>
          <ac:picMkLst>
            <pc:docMk/>
            <pc:sldMk cId="4237378787" sldId="283"/>
            <ac:picMk id="6" creationId="{E2BD3A64-F94F-4823-BD94-D6CFDE54902A}"/>
          </ac:picMkLst>
        </pc:picChg>
        <pc:picChg chg="del">
          <ac:chgData name="Henrik Wiskum Amtoft Neubauer" userId="9804fd51-ea91-4c09-8d0d-05bbc60c6dc1" providerId="ADAL" clId="{B5C37EE1-EEC8-4EDB-B1B6-BEAFE9B451C6}" dt="2021-11-12T10:30:50.249" v="164" actId="478"/>
          <ac:picMkLst>
            <pc:docMk/>
            <pc:sldMk cId="4237378787" sldId="283"/>
            <ac:picMk id="11" creationId="{F7E7F46C-1544-48E6-BF10-2E532407C1B4}"/>
          </ac:picMkLst>
        </pc:picChg>
      </pc:sldChg>
      <pc:sldChg chg="addSp delSp modSp add mod ord">
        <pc:chgData name="Henrik Wiskum Amtoft Neubauer" userId="9804fd51-ea91-4c09-8d0d-05bbc60c6dc1" providerId="ADAL" clId="{B5C37EE1-EEC8-4EDB-B1B6-BEAFE9B451C6}" dt="2021-11-12T10:41:00.436" v="400" actId="20577"/>
        <pc:sldMkLst>
          <pc:docMk/>
          <pc:sldMk cId="753043043" sldId="284"/>
        </pc:sldMkLst>
        <pc:spChg chg="mod">
          <ac:chgData name="Henrik Wiskum Amtoft Neubauer" userId="9804fd51-ea91-4c09-8d0d-05bbc60c6dc1" providerId="ADAL" clId="{B5C37EE1-EEC8-4EDB-B1B6-BEAFE9B451C6}" dt="2021-11-12T10:40:28.424" v="346" actId="113"/>
          <ac:spMkLst>
            <pc:docMk/>
            <pc:sldMk cId="753043043" sldId="284"/>
            <ac:spMk id="5" creationId="{00000000-0000-0000-0000-000000000000}"/>
          </ac:spMkLst>
        </pc:spChg>
        <pc:graphicFrameChg chg="modGraphic">
          <ac:chgData name="Henrik Wiskum Amtoft Neubauer" userId="9804fd51-ea91-4c09-8d0d-05bbc60c6dc1" providerId="ADAL" clId="{B5C37EE1-EEC8-4EDB-B1B6-BEAFE9B451C6}" dt="2021-11-12T10:41:00.436" v="400" actId="20577"/>
          <ac:graphicFrameMkLst>
            <pc:docMk/>
            <pc:sldMk cId="753043043" sldId="284"/>
            <ac:graphicFrameMk id="4" creationId="{1CC6A70D-1B2B-4A79-A74F-B7CAF49357AC}"/>
          </ac:graphicFrameMkLst>
        </pc:graphicFrameChg>
        <pc:picChg chg="add mod">
          <ac:chgData name="Henrik Wiskum Amtoft Neubauer" userId="9804fd51-ea91-4c09-8d0d-05bbc60c6dc1" providerId="ADAL" clId="{B5C37EE1-EEC8-4EDB-B1B6-BEAFE9B451C6}" dt="2021-11-12T10:35:12.265" v="278" actId="1076"/>
          <ac:picMkLst>
            <pc:docMk/>
            <pc:sldMk cId="753043043" sldId="284"/>
            <ac:picMk id="3" creationId="{F97CEC3B-921D-496B-98B3-74D206AFA5B4}"/>
          </ac:picMkLst>
        </pc:picChg>
        <pc:picChg chg="del">
          <ac:chgData name="Henrik Wiskum Amtoft Neubauer" userId="9804fd51-ea91-4c09-8d0d-05bbc60c6dc1" providerId="ADAL" clId="{B5C37EE1-EEC8-4EDB-B1B6-BEAFE9B451C6}" dt="2021-11-12T10:34:59.389" v="272" actId="478"/>
          <ac:picMkLst>
            <pc:docMk/>
            <pc:sldMk cId="753043043" sldId="284"/>
            <ac:picMk id="6" creationId="{E2BD3A64-F94F-4823-BD94-D6CFDE54902A}"/>
          </ac:picMkLst>
        </pc:picChg>
        <pc:picChg chg="del">
          <ac:chgData name="Henrik Wiskum Amtoft Neubauer" userId="9804fd51-ea91-4c09-8d0d-05bbc60c6dc1" providerId="ADAL" clId="{B5C37EE1-EEC8-4EDB-B1B6-BEAFE9B451C6}" dt="2021-11-12T10:35:04.820" v="276" actId="478"/>
          <ac:picMkLst>
            <pc:docMk/>
            <pc:sldMk cId="753043043" sldId="284"/>
            <ac:picMk id="11" creationId="{F7E7F46C-1544-48E6-BF10-2E532407C1B4}"/>
          </ac:picMkLst>
        </pc:picChg>
      </pc:sldChg>
      <pc:sldChg chg="add del">
        <pc:chgData name="Henrik Wiskum Amtoft Neubauer" userId="9804fd51-ea91-4c09-8d0d-05bbc60c6dc1" providerId="ADAL" clId="{B5C37EE1-EEC8-4EDB-B1B6-BEAFE9B451C6}" dt="2021-11-12T10:38:12.374" v="345" actId="47"/>
        <pc:sldMkLst>
          <pc:docMk/>
          <pc:sldMk cId="1005533053" sldId="285"/>
        </pc:sldMkLst>
      </pc:sldChg>
    </pc:docChg>
  </pc:docChgLst>
  <pc:docChgLst>
    <pc:chgData name="Henrik Wiskum Amtoft Neubauer" userId="9804fd51-ea91-4c09-8d0d-05bbc60c6dc1" providerId="ADAL" clId="{8AD2FD0B-C4F2-4820-A905-0A7D2F9F715C}"/>
    <pc:docChg chg="modSld">
      <pc:chgData name="Henrik Wiskum Amtoft Neubauer" userId="9804fd51-ea91-4c09-8d0d-05bbc60c6dc1" providerId="ADAL" clId="{8AD2FD0B-C4F2-4820-A905-0A7D2F9F715C}" dt="2022-11-28T14:29:09.518" v="2" actId="20577"/>
      <pc:docMkLst>
        <pc:docMk/>
      </pc:docMkLst>
      <pc:sldChg chg="modSp mod">
        <pc:chgData name="Henrik Wiskum Amtoft Neubauer" userId="9804fd51-ea91-4c09-8d0d-05bbc60c6dc1" providerId="ADAL" clId="{8AD2FD0B-C4F2-4820-A905-0A7D2F9F715C}" dt="2022-11-28T14:29:09.518" v="2" actId="20577"/>
        <pc:sldMkLst>
          <pc:docMk/>
          <pc:sldMk cId="3552927515" sldId="257"/>
        </pc:sldMkLst>
        <pc:graphicFrameChg chg="modGraphic">
          <ac:chgData name="Henrik Wiskum Amtoft Neubauer" userId="9804fd51-ea91-4c09-8d0d-05bbc60c6dc1" providerId="ADAL" clId="{8AD2FD0B-C4F2-4820-A905-0A7D2F9F715C}" dt="2022-11-28T14:29:09.518" v="2" actId="20577"/>
          <ac:graphicFrameMkLst>
            <pc:docMk/>
            <pc:sldMk cId="3552927515" sldId="257"/>
            <ac:graphicFrameMk id="9" creationId="{678CEA63-CD34-4468-A770-1E472A1329D5}"/>
          </ac:graphicFrameMkLst>
        </pc:graphicFrameChg>
      </pc:sldChg>
    </pc:docChg>
  </pc:docChgLst>
  <pc:docChgLst>
    <pc:chgData name="Henrik Wiskum Amtoft Neubauer" userId="9804fd51-ea91-4c09-8d0d-05bbc60c6dc1" providerId="ADAL" clId="{C91D96A8-DA06-469F-A180-D456B8CB7529}"/>
    <pc:docChg chg="modSld">
      <pc:chgData name="Henrik Wiskum Amtoft Neubauer" userId="9804fd51-ea91-4c09-8d0d-05bbc60c6dc1" providerId="ADAL" clId="{C91D96A8-DA06-469F-A180-D456B8CB7529}" dt="2022-08-10T21:02:00.812" v="0" actId="14100"/>
      <pc:docMkLst>
        <pc:docMk/>
      </pc:docMkLst>
      <pc:sldChg chg="modSp mod">
        <pc:chgData name="Henrik Wiskum Amtoft Neubauer" userId="9804fd51-ea91-4c09-8d0d-05bbc60c6dc1" providerId="ADAL" clId="{C91D96A8-DA06-469F-A180-D456B8CB7529}" dt="2022-08-10T21:02:00.812" v="0" actId="14100"/>
        <pc:sldMkLst>
          <pc:docMk/>
          <pc:sldMk cId="3552927515" sldId="257"/>
        </pc:sldMkLst>
        <pc:graphicFrameChg chg="modGraphic">
          <ac:chgData name="Henrik Wiskum Amtoft Neubauer" userId="9804fd51-ea91-4c09-8d0d-05bbc60c6dc1" providerId="ADAL" clId="{C91D96A8-DA06-469F-A180-D456B8CB7529}" dt="2022-08-10T21:02:00.812" v="0" actId="14100"/>
          <ac:graphicFrameMkLst>
            <pc:docMk/>
            <pc:sldMk cId="3552927515" sldId="257"/>
            <ac:graphicFrameMk id="9" creationId="{678CEA63-CD34-4468-A770-1E472A1329D5}"/>
          </ac:graphicFrameMkLst>
        </pc:graphicFrameChg>
      </pc:sldChg>
    </pc:docChg>
  </pc:docChgLst>
  <pc:docChgLst>
    <pc:chgData name="Henrik Wiskum Amtoft Neubauer" userId="9804fd51-ea91-4c09-8d0d-05bbc60c6dc1" providerId="ADAL" clId="{AF097771-DC32-41BA-8CA2-8BFBA1F3164B}"/>
    <pc:docChg chg="undo custSel addSld modSld">
      <pc:chgData name="Henrik Wiskum Amtoft Neubauer" userId="9804fd51-ea91-4c09-8d0d-05bbc60c6dc1" providerId="ADAL" clId="{AF097771-DC32-41BA-8CA2-8BFBA1F3164B}" dt="2020-08-18T12:29:55.540" v="749" actId="1076"/>
      <pc:docMkLst>
        <pc:docMk/>
      </pc:docMkLst>
      <pc:sldChg chg="addSp delSp modSp">
        <pc:chgData name="Henrik Wiskum Amtoft Neubauer" userId="9804fd51-ea91-4c09-8d0d-05bbc60c6dc1" providerId="ADAL" clId="{AF097771-DC32-41BA-8CA2-8BFBA1F3164B}" dt="2020-08-16T06:46:40.450" v="291" actId="14100"/>
        <pc:sldMkLst>
          <pc:docMk/>
          <pc:sldMk cId="3552927515" sldId="257"/>
        </pc:sldMkLst>
        <pc:spChg chg="del mod">
          <ac:chgData name="Henrik Wiskum Amtoft Neubauer" userId="9804fd51-ea91-4c09-8d0d-05bbc60c6dc1" providerId="ADAL" clId="{AF097771-DC32-41BA-8CA2-8BFBA1F3164B}" dt="2020-08-16T06:45:59.384" v="281" actId="478"/>
          <ac:spMkLst>
            <pc:docMk/>
            <pc:sldMk cId="3552927515" sldId="257"/>
            <ac:spMk id="4" creationId="{00000000-0000-0000-0000-000000000000}"/>
          </ac:spMkLst>
        </pc:spChg>
        <pc:spChg chg="add del mod">
          <ac:chgData name="Henrik Wiskum Amtoft Neubauer" userId="9804fd51-ea91-4c09-8d0d-05bbc60c6dc1" providerId="ADAL" clId="{AF097771-DC32-41BA-8CA2-8BFBA1F3164B}" dt="2020-08-16T06:45:56.996" v="280" actId="478"/>
          <ac:spMkLst>
            <pc:docMk/>
            <pc:sldMk cId="3552927515" sldId="257"/>
            <ac:spMk id="8" creationId="{61228D4B-EEA5-462D-A8B5-79427237AD78}"/>
          </ac:spMkLst>
        </pc:spChg>
        <pc:graphicFrameChg chg="add mod modGraphic">
          <ac:chgData name="Henrik Wiskum Amtoft Neubauer" userId="9804fd51-ea91-4c09-8d0d-05bbc60c6dc1" providerId="ADAL" clId="{AF097771-DC32-41BA-8CA2-8BFBA1F3164B}" dt="2020-08-16T06:46:33.918" v="289" actId="1076"/>
          <ac:graphicFrameMkLst>
            <pc:docMk/>
            <pc:sldMk cId="3552927515" sldId="257"/>
            <ac:graphicFrameMk id="9" creationId="{678CEA63-CD34-4468-A770-1E472A1329D5}"/>
          </ac:graphicFrameMkLst>
        </pc:graphicFrameChg>
        <pc:picChg chg="add del mod">
          <ac:chgData name="Henrik Wiskum Amtoft Neubauer" userId="9804fd51-ea91-4c09-8d0d-05bbc60c6dc1" providerId="ADAL" clId="{AF097771-DC32-41BA-8CA2-8BFBA1F3164B}" dt="2020-08-16T06:42:02.997" v="40" actId="478"/>
          <ac:picMkLst>
            <pc:docMk/>
            <pc:sldMk cId="3552927515" sldId="257"/>
            <ac:picMk id="2" creationId="{4ECAB845-D6E5-49E5-8C02-3DCD5203C07E}"/>
          </ac:picMkLst>
        </pc:picChg>
        <pc:picChg chg="add del mod">
          <ac:chgData name="Henrik Wiskum Amtoft Neubauer" userId="9804fd51-ea91-4c09-8d0d-05bbc60c6dc1" providerId="ADAL" clId="{AF097771-DC32-41BA-8CA2-8BFBA1F3164B}" dt="2020-08-16T06:42:05.330" v="41" actId="478"/>
          <ac:picMkLst>
            <pc:docMk/>
            <pc:sldMk cId="3552927515" sldId="257"/>
            <ac:picMk id="3" creationId="{2AE12D85-6AEC-4916-BB9A-1FE181D15A49}"/>
          </ac:picMkLst>
        </pc:picChg>
        <pc:picChg chg="add del">
          <ac:chgData name="Henrik Wiskum Amtoft Neubauer" userId="9804fd51-ea91-4c09-8d0d-05bbc60c6dc1" providerId="ADAL" clId="{AF097771-DC32-41BA-8CA2-8BFBA1F3164B}" dt="2020-08-16T06:42:10.532" v="43" actId="478"/>
          <ac:picMkLst>
            <pc:docMk/>
            <pc:sldMk cId="3552927515" sldId="257"/>
            <ac:picMk id="5" creationId="{587C2F66-7E90-4BFB-A4F2-6960889134EE}"/>
          </ac:picMkLst>
        </pc:picChg>
        <pc:picChg chg="mod">
          <ac:chgData name="Henrik Wiskum Amtoft Neubauer" userId="9804fd51-ea91-4c09-8d0d-05bbc60c6dc1" providerId="ADAL" clId="{AF097771-DC32-41BA-8CA2-8BFBA1F3164B}" dt="2020-08-16T06:46:40.450" v="291" actId="14100"/>
          <ac:picMkLst>
            <pc:docMk/>
            <pc:sldMk cId="3552927515" sldId="257"/>
            <ac:picMk id="6" creationId="{263A0A7F-3E3A-4211-8CF5-33B10FF66456}"/>
          </ac:picMkLst>
        </pc:picChg>
      </pc:sldChg>
      <pc:sldChg chg="addSp modSp">
        <pc:chgData name="Henrik Wiskum Amtoft Neubauer" userId="9804fd51-ea91-4c09-8d0d-05bbc60c6dc1" providerId="ADAL" clId="{AF097771-DC32-41BA-8CA2-8BFBA1F3164B}" dt="2020-08-16T19:21:48.535" v="663" actId="20577"/>
        <pc:sldMkLst>
          <pc:docMk/>
          <pc:sldMk cId="548745890" sldId="260"/>
        </pc:sldMkLst>
        <pc:spChg chg="mod">
          <ac:chgData name="Henrik Wiskum Amtoft Neubauer" userId="9804fd51-ea91-4c09-8d0d-05bbc60c6dc1" providerId="ADAL" clId="{AF097771-DC32-41BA-8CA2-8BFBA1F3164B}" dt="2020-08-16T11:49:45.135" v="425" actId="1076"/>
          <ac:spMkLst>
            <pc:docMk/>
            <pc:sldMk cId="548745890" sldId="260"/>
            <ac:spMk id="5" creationId="{00000000-0000-0000-0000-000000000000}"/>
          </ac:spMkLst>
        </pc:spChg>
        <pc:graphicFrameChg chg="add modGraphic">
          <ac:chgData name="Henrik Wiskum Amtoft Neubauer" userId="9804fd51-ea91-4c09-8d0d-05bbc60c6dc1" providerId="ADAL" clId="{AF097771-DC32-41BA-8CA2-8BFBA1F3164B}" dt="2020-08-16T19:21:48.535" v="663" actId="20577"/>
          <ac:graphicFrameMkLst>
            <pc:docMk/>
            <pc:sldMk cId="548745890" sldId="260"/>
            <ac:graphicFrameMk id="4" creationId="{1CC6A70D-1B2B-4A79-A74F-B7CAF49357AC}"/>
          </ac:graphicFrameMkLst>
        </pc:graphicFrameChg>
        <pc:picChg chg="mod">
          <ac:chgData name="Henrik Wiskum Amtoft Neubauer" userId="9804fd51-ea91-4c09-8d0d-05bbc60c6dc1" providerId="ADAL" clId="{AF097771-DC32-41BA-8CA2-8BFBA1F3164B}" dt="2020-08-16T11:49:41.838" v="424" actId="1076"/>
          <ac:picMkLst>
            <pc:docMk/>
            <pc:sldMk cId="548745890" sldId="260"/>
            <ac:picMk id="2" creationId="{D0EDB5B8-713B-48AF-9696-069916E1171B}"/>
          </ac:picMkLst>
        </pc:picChg>
      </pc:sldChg>
      <pc:sldChg chg="addSp modSp">
        <pc:chgData name="Henrik Wiskum Amtoft Neubauer" userId="9804fd51-ea91-4c09-8d0d-05bbc60c6dc1" providerId="ADAL" clId="{AF097771-DC32-41BA-8CA2-8BFBA1F3164B}" dt="2020-08-18T12:26:13.457" v="744" actId="20577"/>
        <pc:sldMkLst>
          <pc:docMk/>
          <pc:sldMk cId="411975478" sldId="261"/>
        </pc:sldMkLst>
        <pc:graphicFrameChg chg="add mod modGraphic">
          <ac:chgData name="Henrik Wiskum Amtoft Neubauer" userId="9804fd51-ea91-4c09-8d0d-05bbc60c6dc1" providerId="ADAL" clId="{AF097771-DC32-41BA-8CA2-8BFBA1F3164B}" dt="2020-08-18T12:26:13.457" v="744" actId="20577"/>
          <ac:graphicFrameMkLst>
            <pc:docMk/>
            <pc:sldMk cId="411975478" sldId="261"/>
            <ac:graphicFrameMk id="3" creationId="{765362E8-DCF5-4F36-8F80-B5063AF6EA6E}"/>
          </ac:graphicFrameMkLst>
        </pc:graphicFrameChg>
        <pc:picChg chg="add mod modCrop">
          <ac:chgData name="Henrik Wiskum Amtoft Neubauer" userId="9804fd51-ea91-4c09-8d0d-05bbc60c6dc1" providerId="ADAL" clId="{AF097771-DC32-41BA-8CA2-8BFBA1F3164B}" dt="2020-08-17T04:12:50.964" v="705" actId="14100"/>
          <ac:picMkLst>
            <pc:docMk/>
            <pc:sldMk cId="411975478" sldId="261"/>
            <ac:picMk id="2" creationId="{8D9BF743-E253-4C51-BE25-13E69F40EAE3}"/>
          </ac:picMkLst>
        </pc:picChg>
      </pc:sldChg>
      <pc:sldChg chg="addSp modSp">
        <pc:chgData name="Henrik Wiskum Amtoft Neubauer" userId="9804fd51-ea91-4c09-8d0d-05bbc60c6dc1" providerId="ADAL" clId="{AF097771-DC32-41BA-8CA2-8BFBA1F3164B}" dt="2020-08-18T12:29:55.540" v="749" actId="1076"/>
        <pc:sldMkLst>
          <pc:docMk/>
          <pc:sldMk cId="212106159" sldId="262"/>
        </pc:sldMkLst>
        <pc:picChg chg="add mod">
          <ac:chgData name="Henrik Wiskum Amtoft Neubauer" userId="9804fd51-ea91-4c09-8d0d-05bbc60c6dc1" providerId="ADAL" clId="{AF097771-DC32-41BA-8CA2-8BFBA1F3164B}" dt="2020-08-18T12:29:55.540" v="749" actId="1076"/>
          <ac:picMkLst>
            <pc:docMk/>
            <pc:sldMk cId="212106159" sldId="262"/>
            <ac:picMk id="2" creationId="{E486AFB4-DC90-4880-8918-FF01958E7A61}"/>
          </ac:picMkLst>
        </pc:picChg>
        <pc:picChg chg="add mod modCrop">
          <ac:chgData name="Henrik Wiskum Amtoft Neubauer" userId="9804fd51-ea91-4c09-8d0d-05bbc60c6dc1" providerId="ADAL" clId="{AF097771-DC32-41BA-8CA2-8BFBA1F3164B}" dt="2020-08-18T12:26:38.153" v="748" actId="1076"/>
          <ac:picMkLst>
            <pc:docMk/>
            <pc:sldMk cId="212106159" sldId="262"/>
            <ac:picMk id="3" creationId="{7229A68C-56C8-4499-AF27-473E7CDCA133}"/>
          </ac:picMkLst>
        </pc:picChg>
        <pc:picChg chg="add mod">
          <ac:chgData name="Henrik Wiskum Amtoft Neubauer" userId="9804fd51-ea91-4c09-8d0d-05bbc60c6dc1" providerId="ADAL" clId="{AF097771-DC32-41BA-8CA2-8BFBA1F3164B}" dt="2020-08-18T12:26:35.544" v="747" actId="1076"/>
          <ac:picMkLst>
            <pc:docMk/>
            <pc:sldMk cId="212106159" sldId="262"/>
            <ac:picMk id="4" creationId="{B13262E1-9F7F-4287-BEE1-5DFDE5D39848}"/>
          </ac:picMkLst>
        </pc:picChg>
      </pc:sldChg>
      <pc:sldChg chg="addSp modSp">
        <pc:chgData name="Henrik Wiskum Amtoft Neubauer" userId="9804fd51-ea91-4c09-8d0d-05bbc60c6dc1" providerId="ADAL" clId="{AF097771-DC32-41BA-8CA2-8BFBA1F3164B}" dt="2020-08-15T20:06:35.921" v="28" actId="1076"/>
        <pc:sldMkLst>
          <pc:docMk/>
          <pc:sldMk cId="415997114" sldId="263"/>
        </pc:sldMkLst>
        <pc:picChg chg="add mod">
          <ac:chgData name="Henrik Wiskum Amtoft Neubauer" userId="9804fd51-ea91-4c09-8d0d-05bbc60c6dc1" providerId="ADAL" clId="{AF097771-DC32-41BA-8CA2-8BFBA1F3164B}" dt="2020-08-15T19:29:43.191" v="9" actId="1076"/>
          <ac:picMkLst>
            <pc:docMk/>
            <pc:sldMk cId="415997114" sldId="263"/>
            <ac:picMk id="2" creationId="{D7A4F900-5195-4AED-BB29-F3B230071BF1}"/>
          </ac:picMkLst>
        </pc:picChg>
        <pc:picChg chg="add mod">
          <ac:chgData name="Henrik Wiskum Amtoft Neubauer" userId="9804fd51-ea91-4c09-8d0d-05bbc60c6dc1" providerId="ADAL" clId="{AF097771-DC32-41BA-8CA2-8BFBA1F3164B}" dt="2020-08-15T20:06:35.921" v="28" actId="1076"/>
          <ac:picMkLst>
            <pc:docMk/>
            <pc:sldMk cId="415997114" sldId="263"/>
            <ac:picMk id="3" creationId="{5C56461B-0F79-4C27-B9B1-347CA7FA9112}"/>
          </ac:picMkLst>
        </pc:picChg>
      </pc:sldChg>
      <pc:sldChg chg="addSp">
        <pc:chgData name="Henrik Wiskum Amtoft Neubauer" userId="9804fd51-ea91-4c09-8d0d-05bbc60c6dc1" providerId="ADAL" clId="{AF097771-DC32-41BA-8CA2-8BFBA1F3164B}" dt="2020-08-15T20:05:07.413" v="23"/>
        <pc:sldMkLst>
          <pc:docMk/>
          <pc:sldMk cId="659899282" sldId="264"/>
        </pc:sldMkLst>
        <pc:picChg chg="add">
          <ac:chgData name="Henrik Wiskum Amtoft Neubauer" userId="9804fd51-ea91-4c09-8d0d-05bbc60c6dc1" providerId="ADAL" clId="{AF097771-DC32-41BA-8CA2-8BFBA1F3164B}" dt="2020-08-15T20:05:07.413" v="23"/>
          <ac:picMkLst>
            <pc:docMk/>
            <pc:sldMk cId="659899282" sldId="264"/>
            <ac:picMk id="2" creationId="{211CE03B-B6DE-46FE-8EA3-BAA9B8F753D0}"/>
          </ac:picMkLst>
        </pc:picChg>
      </pc:sldChg>
      <pc:sldChg chg="addSp modSp">
        <pc:chgData name="Henrik Wiskum Amtoft Neubauer" userId="9804fd51-ea91-4c09-8d0d-05bbc60c6dc1" providerId="ADAL" clId="{AF097771-DC32-41BA-8CA2-8BFBA1F3164B}" dt="2020-08-15T20:13:44.300" v="38" actId="1076"/>
        <pc:sldMkLst>
          <pc:docMk/>
          <pc:sldMk cId="1999710688" sldId="265"/>
        </pc:sldMkLst>
        <pc:picChg chg="add mod">
          <ac:chgData name="Henrik Wiskum Amtoft Neubauer" userId="9804fd51-ea91-4c09-8d0d-05bbc60c6dc1" providerId="ADAL" clId="{AF097771-DC32-41BA-8CA2-8BFBA1F3164B}" dt="2020-08-15T20:13:42.358" v="37" actId="1076"/>
          <ac:picMkLst>
            <pc:docMk/>
            <pc:sldMk cId="1999710688" sldId="265"/>
            <ac:picMk id="2" creationId="{7772026F-C8F6-49B7-8C55-4ED0220824C2}"/>
          </ac:picMkLst>
        </pc:picChg>
        <pc:picChg chg="add mod">
          <ac:chgData name="Henrik Wiskum Amtoft Neubauer" userId="9804fd51-ea91-4c09-8d0d-05bbc60c6dc1" providerId="ADAL" clId="{AF097771-DC32-41BA-8CA2-8BFBA1F3164B}" dt="2020-08-15T20:13:44.300" v="38" actId="1076"/>
          <ac:picMkLst>
            <pc:docMk/>
            <pc:sldMk cId="1999710688" sldId="265"/>
            <ac:picMk id="3" creationId="{E710BD9B-B617-48F6-8A9E-BEF4304B4D94}"/>
          </ac:picMkLst>
        </pc:picChg>
      </pc:sldChg>
      <pc:sldChg chg="addSp delSp modSp">
        <pc:chgData name="Henrik Wiskum Amtoft Neubauer" userId="9804fd51-ea91-4c09-8d0d-05bbc60c6dc1" providerId="ADAL" clId="{AF097771-DC32-41BA-8CA2-8BFBA1F3164B}" dt="2020-08-16T06:59:14.816" v="422" actId="1076"/>
        <pc:sldMkLst>
          <pc:docMk/>
          <pc:sldMk cId="2701631880" sldId="269"/>
        </pc:sldMkLst>
        <pc:spChg chg="del">
          <ac:chgData name="Henrik Wiskum Amtoft Neubauer" userId="9804fd51-ea91-4c09-8d0d-05bbc60c6dc1" providerId="ADAL" clId="{AF097771-DC32-41BA-8CA2-8BFBA1F3164B}" dt="2020-08-16T06:55:50.712" v="300" actId="478"/>
          <ac:spMkLst>
            <pc:docMk/>
            <pc:sldMk cId="2701631880" sldId="269"/>
            <ac:spMk id="4" creationId="{00000000-0000-0000-0000-000000000000}"/>
          </ac:spMkLst>
        </pc:spChg>
        <pc:graphicFrameChg chg="add del">
          <ac:chgData name="Henrik Wiskum Amtoft Neubauer" userId="9804fd51-ea91-4c09-8d0d-05bbc60c6dc1" providerId="ADAL" clId="{AF097771-DC32-41BA-8CA2-8BFBA1F3164B}" dt="2020-08-16T06:55:24.569" v="295" actId="478"/>
          <ac:graphicFrameMkLst>
            <pc:docMk/>
            <pc:sldMk cId="2701631880" sldId="269"/>
            <ac:graphicFrameMk id="3" creationId="{8B4FF4DB-2ED5-4F30-AC12-4AD124CC63C6}"/>
          </ac:graphicFrameMkLst>
        </pc:graphicFrameChg>
        <pc:graphicFrameChg chg="add mod modGraphic">
          <ac:chgData name="Henrik Wiskum Amtoft Neubauer" userId="9804fd51-ea91-4c09-8d0d-05bbc60c6dc1" providerId="ADAL" clId="{AF097771-DC32-41BA-8CA2-8BFBA1F3164B}" dt="2020-08-16T06:59:14.816" v="422" actId="1076"/>
          <ac:graphicFrameMkLst>
            <pc:docMk/>
            <pc:sldMk cId="2701631880" sldId="269"/>
            <ac:graphicFrameMk id="7" creationId="{6A28FA89-7F33-4651-8EC6-AF7643D1D31B}"/>
          </ac:graphicFrameMkLst>
        </pc:graphicFrameChg>
        <pc:picChg chg="add mod modCrop">
          <ac:chgData name="Henrik Wiskum Amtoft Neubauer" userId="9804fd51-ea91-4c09-8d0d-05bbc60c6dc1" providerId="ADAL" clId="{AF097771-DC32-41BA-8CA2-8BFBA1F3164B}" dt="2020-08-16T06:59:08.102" v="419" actId="1076"/>
          <ac:picMkLst>
            <pc:docMk/>
            <pc:sldMk cId="2701631880" sldId="269"/>
            <ac:picMk id="2" creationId="{A1442C07-F78B-4969-8FBB-B3BA067DB94D}"/>
          </ac:picMkLst>
        </pc:picChg>
        <pc:picChg chg="mod">
          <ac:chgData name="Henrik Wiskum Amtoft Neubauer" userId="9804fd51-ea91-4c09-8d0d-05bbc60c6dc1" providerId="ADAL" clId="{AF097771-DC32-41BA-8CA2-8BFBA1F3164B}" dt="2020-08-16T06:59:09.576" v="420" actId="1076"/>
          <ac:picMkLst>
            <pc:docMk/>
            <pc:sldMk cId="2701631880" sldId="269"/>
            <ac:picMk id="6" creationId="{AB0A463B-2C6A-4004-AD95-73A1777B553A}"/>
          </ac:picMkLst>
        </pc:picChg>
      </pc:sldChg>
      <pc:sldChg chg="addSp delSp modSp">
        <pc:chgData name="Henrik Wiskum Amtoft Neubauer" userId="9804fd51-ea91-4c09-8d0d-05bbc60c6dc1" providerId="ADAL" clId="{AF097771-DC32-41BA-8CA2-8BFBA1F3164B}" dt="2020-08-16T17:44:20.294" v="608" actId="478"/>
        <pc:sldMkLst>
          <pc:docMk/>
          <pc:sldMk cId="4095592344" sldId="270"/>
        </pc:sldMkLst>
        <pc:spChg chg="del">
          <ac:chgData name="Henrik Wiskum Amtoft Neubauer" userId="9804fd51-ea91-4c09-8d0d-05bbc60c6dc1" providerId="ADAL" clId="{AF097771-DC32-41BA-8CA2-8BFBA1F3164B}" dt="2020-08-16T17:44:20.294" v="608" actId="478"/>
          <ac:spMkLst>
            <pc:docMk/>
            <pc:sldMk cId="4095592344" sldId="270"/>
            <ac:spMk id="6" creationId="{00000000-0000-0000-0000-000000000000}"/>
          </ac:spMkLst>
        </pc:spChg>
        <pc:graphicFrameChg chg="add modGraphic">
          <ac:chgData name="Henrik Wiskum Amtoft Neubauer" userId="9804fd51-ea91-4c09-8d0d-05bbc60c6dc1" providerId="ADAL" clId="{AF097771-DC32-41BA-8CA2-8BFBA1F3164B}" dt="2020-08-16T17:44:09.618" v="607" actId="20577"/>
          <ac:graphicFrameMkLst>
            <pc:docMk/>
            <pc:sldMk cId="4095592344" sldId="270"/>
            <ac:graphicFrameMk id="7" creationId="{2E46AAE0-CA09-429B-917C-FF9057F2FEBF}"/>
          </ac:graphicFrameMkLst>
        </pc:graphicFrameChg>
      </pc:sldChg>
      <pc:sldChg chg="addSp add">
        <pc:chgData name="Henrik Wiskum Amtoft Neubauer" userId="9804fd51-ea91-4c09-8d0d-05bbc60c6dc1" providerId="ADAL" clId="{AF097771-DC32-41BA-8CA2-8BFBA1F3164B}" dt="2020-08-15T20:02:46.162" v="15"/>
        <pc:sldMkLst>
          <pc:docMk/>
          <pc:sldMk cId="457342567" sldId="271"/>
        </pc:sldMkLst>
        <pc:picChg chg="add">
          <ac:chgData name="Henrik Wiskum Amtoft Neubauer" userId="9804fd51-ea91-4c09-8d0d-05bbc60c6dc1" providerId="ADAL" clId="{AF097771-DC32-41BA-8CA2-8BFBA1F3164B}" dt="2020-08-15T20:02:46.162" v="15"/>
          <ac:picMkLst>
            <pc:docMk/>
            <pc:sldMk cId="457342567" sldId="271"/>
            <ac:picMk id="2" creationId="{8237618C-C15B-4446-A5CA-895EBB391815}"/>
          </ac:picMkLst>
        </pc:picChg>
      </pc:sldChg>
      <pc:sldChg chg="addSp add">
        <pc:chgData name="Henrik Wiskum Amtoft Neubauer" userId="9804fd51-ea91-4c09-8d0d-05bbc60c6dc1" providerId="ADAL" clId="{AF097771-DC32-41BA-8CA2-8BFBA1F3164B}" dt="2020-08-15T19:30:34.003" v="12"/>
        <pc:sldMkLst>
          <pc:docMk/>
          <pc:sldMk cId="4002331491" sldId="272"/>
        </pc:sldMkLst>
        <pc:picChg chg="add">
          <ac:chgData name="Henrik Wiskum Amtoft Neubauer" userId="9804fd51-ea91-4c09-8d0d-05bbc60c6dc1" providerId="ADAL" clId="{AF097771-DC32-41BA-8CA2-8BFBA1F3164B}" dt="2020-08-15T19:30:34.003" v="12"/>
          <ac:picMkLst>
            <pc:docMk/>
            <pc:sldMk cId="4002331491" sldId="272"/>
            <ac:picMk id="2" creationId="{77569EEE-4C6C-4D5E-A585-CDF3DB74FC41}"/>
          </ac:picMkLst>
        </pc:picChg>
      </pc:sldChg>
      <pc:sldChg chg="addSp add">
        <pc:chgData name="Henrik Wiskum Amtoft Neubauer" userId="9804fd51-ea91-4c09-8d0d-05bbc60c6dc1" providerId="ADAL" clId="{AF097771-DC32-41BA-8CA2-8BFBA1F3164B}" dt="2020-08-15T20:12:14.176" v="32"/>
        <pc:sldMkLst>
          <pc:docMk/>
          <pc:sldMk cId="1571298076" sldId="273"/>
        </pc:sldMkLst>
        <pc:picChg chg="add">
          <ac:chgData name="Henrik Wiskum Amtoft Neubauer" userId="9804fd51-ea91-4c09-8d0d-05bbc60c6dc1" providerId="ADAL" clId="{AF097771-DC32-41BA-8CA2-8BFBA1F3164B}" dt="2020-08-15T20:12:14.176" v="32"/>
          <ac:picMkLst>
            <pc:docMk/>
            <pc:sldMk cId="1571298076" sldId="273"/>
            <ac:picMk id="2" creationId="{987C746C-69DA-4F46-A3C6-821C7EFD1F35}"/>
          </ac:picMkLst>
        </pc:picChg>
      </pc:sldChg>
      <pc:sldChg chg="addSp modSp add">
        <pc:chgData name="Henrik Wiskum Amtoft Neubauer" userId="9804fd51-ea91-4c09-8d0d-05bbc60c6dc1" providerId="ADAL" clId="{AF097771-DC32-41BA-8CA2-8BFBA1F3164B}" dt="2020-08-15T20:11:14.001" v="30" actId="1076"/>
        <pc:sldMkLst>
          <pc:docMk/>
          <pc:sldMk cId="2010016768" sldId="274"/>
        </pc:sldMkLst>
        <pc:picChg chg="add mod">
          <ac:chgData name="Henrik Wiskum Amtoft Neubauer" userId="9804fd51-ea91-4c09-8d0d-05bbc60c6dc1" providerId="ADAL" clId="{AF097771-DC32-41BA-8CA2-8BFBA1F3164B}" dt="2020-08-15T20:11:14.001" v="30" actId="1076"/>
          <ac:picMkLst>
            <pc:docMk/>
            <pc:sldMk cId="2010016768" sldId="274"/>
            <ac:picMk id="2" creationId="{EEC48C98-93EE-418C-A0C8-024D0A9381ED}"/>
          </ac:picMkLst>
        </pc:picChg>
      </pc:sldChg>
      <pc:sldChg chg="addSp delSp add">
        <pc:chgData name="Henrik Wiskum Amtoft Neubauer" userId="9804fd51-ea91-4c09-8d0d-05bbc60c6dc1" providerId="ADAL" clId="{AF097771-DC32-41BA-8CA2-8BFBA1F3164B}" dt="2020-08-16T11:49:32.186" v="423" actId="478"/>
        <pc:sldMkLst>
          <pc:docMk/>
          <pc:sldMk cId="3666666077" sldId="275"/>
        </pc:sldMkLst>
        <pc:picChg chg="add del">
          <ac:chgData name="Henrik Wiskum Amtoft Neubauer" userId="9804fd51-ea91-4c09-8d0d-05bbc60c6dc1" providerId="ADAL" clId="{AF097771-DC32-41BA-8CA2-8BFBA1F3164B}" dt="2020-08-15T20:13:34.971" v="34"/>
          <ac:picMkLst>
            <pc:docMk/>
            <pc:sldMk cId="3666666077" sldId="275"/>
            <ac:picMk id="2" creationId="{C4598E27-365C-48D2-9BB3-28B0FFFC8DCA}"/>
          </ac:picMkLst>
        </pc:picChg>
        <pc:picChg chg="add del">
          <ac:chgData name="Henrik Wiskum Amtoft Neubauer" userId="9804fd51-ea91-4c09-8d0d-05bbc60c6dc1" providerId="ADAL" clId="{AF097771-DC32-41BA-8CA2-8BFBA1F3164B}" dt="2020-08-16T11:49:32.186" v="423" actId="478"/>
          <ac:picMkLst>
            <pc:docMk/>
            <pc:sldMk cId="3666666077" sldId="275"/>
            <ac:picMk id="3" creationId="{8D6C2497-B65D-455E-80C0-8E9445218808}"/>
          </ac:picMkLst>
        </pc:picChg>
      </pc:sldChg>
    </pc:docChg>
  </pc:docChgLst>
  <pc:docChgLst>
    <pc:chgData name="Henrik Wiskum Amtoft Neubauer" userId="9804fd51-ea91-4c09-8d0d-05bbc60c6dc1" providerId="ADAL" clId="{869C2BB7-ED02-4E68-A354-CF843B127A60}"/>
    <pc:docChg chg="undo custSel addSld delSld modSld sldOrd">
      <pc:chgData name="Henrik Wiskum Amtoft Neubauer" userId="9804fd51-ea91-4c09-8d0d-05bbc60c6dc1" providerId="ADAL" clId="{869C2BB7-ED02-4E68-A354-CF843B127A60}" dt="2020-11-26T08:33:03.883" v="2852" actId="1076"/>
      <pc:docMkLst>
        <pc:docMk/>
      </pc:docMkLst>
      <pc:sldChg chg="del">
        <pc:chgData name="Henrik Wiskum Amtoft Neubauer" userId="9804fd51-ea91-4c09-8d0d-05bbc60c6dc1" providerId="ADAL" clId="{869C2BB7-ED02-4E68-A354-CF843B127A60}" dt="2020-11-25T06:27:23.011" v="0" actId="2696"/>
        <pc:sldMkLst>
          <pc:docMk/>
          <pc:sldMk cId="658906292" sldId="256"/>
        </pc:sldMkLst>
      </pc:sldChg>
      <pc:sldChg chg="addSp modSp">
        <pc:chgData name="Henrik Wiskum Amtoft Neubauer" userId="9804fd51-ea91-4c09-8d0d-05bbc60c6dc1" providerId="ADAL" clId="{869C2BB7-ED02-4E68-A354-CF843B127A60}" dt="2020-11-26T08:23:44.490" v="2410" actId="20577"/>
        <pc:sldMkLst>
          <pc:docMk/>
          <pc:sldMk cId="3552927515" sldId="257"/>
        </pc:sldMkLst>
        <pc:spChg chg="add mod">
          <ac:chgData name="Henrik Wiskum Amtoft Neubauer" userId="9804fd51-ea91-4c09-8d0d-05bbc60c6dc1" providerId="ADAL" clId="{869C2BB7-ED02-4E68-A354-CF843B127A60}" dt="2020-11-26T08:23:44.490" v="2410" actId="20577"/>
          <ac:spMkLst>
            <pc:docMk/>
            <pc:sldMk cId="3552927515" sldId="257"/>
            <ac:spMk id="2" creationId="{3D6A8161-711E-4F4A-AFEF-0F964B4EDEEC}"/>
          </ac:spMkLst>
        </pc:spChg>
        <pc:graphicFrameChg chg="mod modGraphic">
          <ac:chgData name="Henrik Wiskum Amtoft Neubauer" userId="9804fd51-ea91-4c09-8d0d-05bbc60c6dc1" providerId="ADAL" clId="{869C2BB7-ED02-4E68-A354-CF843B127A60}" dt="2020-11-26T08:22:40.884" v="2297" actId="1036"/>
          <ac:graphicFrameMkLst>
            <pc:docMk/>
            <pc:sldMk cId="3552927515" sldId="257"/>
            <ac:graphicFrameMk id="9" creationId="{678CEA63-CD34-4468-A770-1E472A1329D5}"/>
          </ac:graphicFrameMkLst>
        </pc:graphicFrameChg>
        <pc:picChg chg="mod">
          <ac:chgData name="Henrik Wiskum Amtoft Neubauer" userId="9804fd51-ea91-4c09-8d0d-05bbc60c6dc1" providerId="ADAL" clId="{869C2BB7-ED02-4E68-A354-CF843B127A60}" dt="2020-11-26T08:22:40.884" v="2297" actId="1036"/>
          <ac:picMkLst>
            <pc:docMk/>
            <pc:sldMk cId="3552927515" sldId="257"/>
            <ac:picMk id="6" creationId="{263A0A7F-3E3A-4211-8CF5-33B10FF66456}"/>
          </ac:picMkLst>
        </pc:picChg>
        <pc:picChg chg="mod">
          <ac:chgData name="Henrik Wiskum Amtoft Neubauer" userId="9804fd51-ea91-4c09-8d0d-05bbc60c6dc1" providerId="ADAL" clId="{869C2BB7-ED02-4E68-A354-CF843B127A60}" dt="2020-11-26T08:22:40.884" v="2297" actId="1036"/>
          <ac:picMkLst>
            <pc:docMk/>
            <pc:sldMk cId="3552927515" sldId="257"/>
            <ac:picMk id="7" creationId="{DECD5FFA-8A2E-4084-AFA0-5238078D6FFB}"/>
          </ac:picMkLst>
        </pc:picChg>
      </pc:sldChg>
      <pc:sldChg chg="del">
        <pc:chgData name="Henrik Wiskum Amtoft Neubauer" userId="9804fd51-ea91-4c09-8d0d-05bbc60c6dc1" providerId="ADAL" clId="{869C2BB7-ED02-4E68-A354-CF843B127A60}" dt="2020-11-25T06:27:24.283" v="1" actId="2696"/>
        <pc:sldMkLst>
          <pc:docMk/>
          <pc:sldMk cId="1629843435" sldId="258"/>
        </pc:sldMkLst>
      </pc:sldChg>
      <pc:sldChg chg="addSp modSp">
        <pc:chgData name="Henrik Wiskum Amtoft Neubauer" userId="9804fd51-ea91-4c09-8d0d-05bbc60c6dc1" providerId="ADAL" clId="{869C2BB7-ED02-4E68-A354-CF843B127A60}" dt="2020-11-26T05:44:18.311" v="2218" actId="20577"/>
        <pc:sldMkLst>
          <pc:docMk/>
          <pc:sldMk cId="548745890" sldId="260"/>
        </pc:sldMkLst>
        <pc:spChg chg="add mod">
          <ac:chgData name="Henrik Wiskum Amtoft Neubauer" userId="9804fd51-ea91-4c09-8d0d-05bbc60c6dc1" providerId="ADAL" clId="{869C2BB7-ED02-4E68-A354-CF843B127A60}" dt="2020-11-26T05:44:18.311" v="2218" actId="20577"/>
          <ac:spMkLst>
            <pc:docMk/>
            <pc:sldMk cId="548745890" sldId="260"/>
            <ac:spMk id="3" creationId="{9BF0ACCC-7499-4529-94E0-E8FB26E4D20E}"/>
          </ac:spMkLst>
        </pc:spChg>
        <pc:spChg chg="mod">
          <ac:chgData name="Henrik Wiskum Amtoft Neubauer" userId="9804fd51-ea91-4c09-8d0d-05bbc60c6dc1" providerId="ADAL" clId="{869C2BB7-ED02-4E68-A354-CF843B127A60}" dt="2020-11-25T06:28:11.165" v="8" actId="1076"/>
          <ac:spMkLst>
            <pc:docMk/>
            <pc:sldMk cId="548745890" sldId="260"/>
            <ac:spMk id="5" creationId="{00000000-0000-0000-0000-000000000000}"/>
          </ac:spMkLst>
        </pc:spChg>
        <pc:graphicFrameChg chg="mod modGraphic">
          <ac:chgData name="Henrik Wiskum Amtoft Neubauer" userId="9804fd51-ea91-4c09-8d0d-05bbc60c6dc1" providerId="ADAL" clId="{869C2BB7-ED02-4E68-A354-CF843B127A60}" dt="2020-11-25T07:24:54.854" v="959" actId="20577"/>
          <ac:graphicFrameMkLst>
            <pc:docMk/>
            <pc:sldMk cId="548745890" sldId="260"/>
            <ac:graphicFrameMk id="4" creationId="{1CC6A70D-1B2B-4A79-A74F-B7CAF49357AC}"/>
          </ac:graphicFrameMkLst>
        </pc:graphicFrameChg>
        <pc:picChg chg="mod">
          <ac:chgData name="Henrik Wiskum Amtoft Neubauer" userId="9804fd51-ea91-4c09-8d0d-05bbc60c6dc1" providerId="ADAL" clId="{869C2BB7-ED02-4E68-A354-CF843B127A60}" dt="2020-11-25T06:28:15.296" v="10" actId="1076"/>
          <ac:picMkLst>
            <pc:docMk/>
            <pc:sldMk cId="548745890" sldId="260"/>
            <ac:picMk id="2" creationId="{D0EDB5B8-713B-48AF-9696-069916E1171B}"/>
          </ac:picMkLst>
        </pc:picChg>
      </pc:sldChg>
      <pc:sldChg chg="addSp delSp modSp ord addCm delCm">
        <pc:chgData name="Henrik Wiskum Amtoft Neubauer" userId="9804fd51-ea91-4c09-8d0d-05bbc60c6dc1" providerId="ADAL" clId="{869C2BB7-ED02-4E68-A354-CF843B127A60}" dt="2020-11-26T08:30:29.070" v="2821" actId="1592"/>
        <pc:sldMkLst>
          <pc:docMk/>
          <pc:sldMk cId="411975478" sldId="261"/>
        </pc:sldMkLst>
        <pc:spChg chg="add mod">
          <ac:chgData name="Henrik Wiskum Amtoft Neubauer" userId="9804fd51-ea91-4c09-8d0d-05bbc60c6dc1" providerId="ADAL" clId="{869C2BB7-ED02-4E68-A354-CF843B127A60}" dt="2020-11-26T08:30:21.649" v="2820" actId="20577"/>
          <ac:spMkLst>
            <pc:docMk/>
            <pc:sldMk cId="411975478" sldId="261"/>
            <ac:spMk id="2" creationId="{F609C12C-0E34-4839-9C49-46FD4A805E7E}"/>
          </ac:spMkLst>
        </pc:spChg>
        <pc:graphicFrameChg chg="modGraphic">
          <ac:chgData name="Henrik Wiskum Amtoft Neubauer" userId="9804fd51-ea91-4c09-8d0d-05bbc60c6dc1" providerId="ADAL" clId="{869C2BB7-ED02-4E68-A354-CF843B127A60}" dt="2020-11-26T05:30:14.251" v="2084" actId="20577"/>
          <ac:graphicFrameMkLst>
            <pc:docMk/>
            <pc:sldMk cId="411975478" sldId="261"/>
            <ac:graphicFrameMk id="3" creationId="{765362E8-DCF5-4F36-8F80-B5063AF6EA6E}"/>
          </ac:graphicFrameMkLst>
        </pc:graphicFrameChg>
        <pc:picChg chg="del mod">
          <ac:chgData name="Henrik Wiskum Amtoft Neubauer" userId="9804fd51-ea91-4c09-8d0d-05bbc60c6dc1" providerId="ADAL" clId="{869C2BB7-ED02-4E68-A354-CF843B127A60}" dt="2020-11-26T05:45:14.363" v="2229" actId="478"/>
          <ac:picMkLst>
            <pc:docMk/>
            <pc:sldMk cId="411975478" sldId="261"/>
            <ac:picMk id="2" creationId="{8D9BF743-E253-4C51-BE25-13E69F40EAE3}"/>
          </ac:picMkLst>
        </pc:picChg>
        <pc:picChg chg="add mod modCrop">
          <ac:chgData name="Henrik Wiskum Amtoft Neubauer" userId="9804fd51-ea91-4c09-8d0d-05bbc60c6dc1" providerId="ADAL" clId="{869C2BB7-ED02-4E68-A354-CF843B127A60}" dt="2020-11-26T05:45:18.273" v="2230" actId="1076"/>
          <ac:picMkLst>
            <pc:docMk/>
            <pc:sldMk cId="411975478" sldId="261"/>
            <ac:picMk id="4" creationId="{9ACA6F59-370D-4F60-966C-060D56406AE9}"/>
          </ac:picMkLst>
        </pc:picChg>
      </pc:sldChg>
      <pc:sldChg chg="addSp modSp ord">
        <pc:chgData name="Henrik Wiskum Amtoft Neubauer" userId="9804fd51-ea91-4c09-8d0d-05bbc60c6dc1" providerId="ADAL" clId="{869C2BB7-ED02-4E68-A354-CF843B127A60}" dt="2020-11-26T08:28:10.878" v="2678" actId="1036"/>
        <pc:sldMkLst>
          <pc:docMk/>
          <pc:sldMk cId="212106159" sldId="262"/>
        </pc:sldMkLst>
        <pc:spChg chg="add mod">
          <ac:chgData name="Henrik Wiskum Amtoft Neubauer" userId="9804fd51-ea91-4c09-8d0d-05bbc60c6dc1" providerId="ADAL" clId="{869C2BB7-ED02-4E68-A354-CF843B127A60}" dt="2020-11-26T08:27:51.203" v="2667" actId="1036"/>
          <ac:spMkLst>
            <pc:docMk/>
            <pc:sldMk cId="212106159" sldId="262"/>
            <ac:spMk id="6" creationId="{560DEF18-1E3C-4A8A-BAD0-FB9DCD2A2C04}"/>
          </ac:spMkLst>
        </pc:spChg>
        <pc:spChg chg="add mod">
          <ac:chgData name="Henrik Wiskum Amtoft Neubauer" userId="9804fd51-ea91-4c09-8d0d-05bbc60c6dc1" providerId="ADAL" clId="{869C2BB7-ED02-4E68-A354-CF843B127A60}" dt="2020-11-26T08:28:10.878" v="2678" actId="1036"/>
          <ac:spMkLst>
            <pc:docMk/>
            <pc:sldMk cId="212106159" sldId="262"/>
            <ac:spMk id="7" creationId="{5256CAA4-A681-4207-A71B-E7A632287EC6}"/>
          </ac:spMkLst>
        </pc:spChg>
        <pc:graphicFrameChg chg="add mod modGraphic">
          <ac:chgData name="Henrik Wiskum Amtoft Neubauer" userId="9804fd51-ea91-4c09-8d0d-05bbc60c6dc1" providerId="ADAL" clId="{869C2BB7-ED02-4E68-A354-CF843B127A60}" dt="2020-11-26T08:27:45.673" v="2643" actId="1036"/>
          <ac:graphicFrameMkLst>
            <pc:docMk/>
            <pc:sldMk cId="212106159" sldId="262"/>
            <ac:graphicFrameMk id="5" creationId="{EBBB9AAD-78DE-4472-89D2-51E35BE5240A}"/>
          </ac:graphicFrameMkLst>
        </pc:graphicFrameChg>
        <pc:picChg chg="mod">
          <ac:chgData name="Henrik Wiskum Amtoft Neubauer" userId="9804fd51-ea91-4c09-8d0d-05bbc60c6dc1" providerId="ADAL" clId="{869C2BB7-ED02-4E68-A354-CF843B127A60}" dt="2020-11-26T08:28:06.991" v="2672" actId="1076"/>
          <ac:picMkLst>
            <pc:docMk/>
            <pc:sldMk cId="212106159" sldId="262"/>
            <ac:picMk id="2" creationId="{E486AFB4-DC90-4880-8918-FF01958E7A61}"/>
          </ac:picMkLst>
        </pc:picChg>
        <pc:picChg chg="mod modCrop">
          <ac:chgData name="Henrik Wiskum Amtoft Neubauer" userId="9804fd51-ea91-4c09-8d0d-05bbc60c6dc1" providerId="ADAL" clId="{869C2BB7-ED02-4E68-A354-CF843B127A60}" dt="2020-11-26T08:28:02.604" v="2670" actId="1076"/>
          <ac:picMkLst>
            <pc:docMk/>
            <pc:sldMk cId="212106159" sldId="262"/>
            <ac:picMk id="3" creationId="{7229A68C-56C8-4499-AF27-473E7CDCA133}"/>
          </ac:picMkLst>
        </pc:picChg>
        <pc:picChg chg="mod modCrop">
          <ac:chgData name="Henrik Wiskum Amtoft Neubauer" userId="9804fd51-ea91-4c09-8d0d-05bbc60c6dc1" providerId="ADAL" clId="{869C2BB7-ED02-4E68-A354-CF843B127A60}" dt="2020-11-26T08:28:00.684" v="2669" actId="1076"/>
          <ac:picMkLst>
            <pc:docMk/>
            <pc:sldMk cId="212106159" sldId="262"/>
            <ac:picMk id="4" creationId="{B13262E1-9F7F-4287-BEE1-5DFDE5D39848}"/>
          </ac:picMkLst>
        </pc:picChg>
      </pc:sldChg>
      <pc:sldChg chg="addSp delSp modSp ord">
        <pc:chgData name="Henrik Wiskum Amtoft Neubauer" userId="9804fd51-ea91-4c09-8d0d-05bbc60c6dc1" providerId="ADAL" clId="{869C2BB7-ED02-4E68-A354-CF843B127A60}" dt="2020-11-26T08:24:35.303" v="2422" actId="14100"/>
        <pc:sldMkLst>
          <pc:docMk/>
          <pc:sldMk cId="415997114" sldId="263"/>
        </pc:sldMkLst>
        <pc:spChg chg="add">
          <ac:chgData name="Henrik Wiskum Amtoft Neubauer" userId="9804fd51-ea91-4c09-8d0d-05bbc60c6dc1" providerId="ADAL" clId="{869C2BB7-ED02-4E68-A354-CF843B127A60}" dt="2020-11-26T08:24:17.429" v="2417"/>
          <ac:spMkLst>
            <pc:docMk/>
            <pc:sldMk cId="415997114" sldId="263"/>
            <ac:spMk id="5" creationId="{63A73F24-D618-4104-ACA5-5DB681132C91}"/>
          </ac:spMkLst>
        </pc:spChg>
        <pc:graphicFrameChg chg="add mod modGraphic">
          <ac:chgData name="Henrik Wiskum Amtoft Neubauer" userId="9804fd51-ea91-4c09-8d0d-05bbc60c6dc1" providerId="ADAL" clId="{869C2BB7-ED02-4E68-A354-CF843B127A60}" dt="2020-11-26T05:30:40.154" v="2086" actId="20577"/>
          <ac:graphicFrameMkLst>
            <pc:docMk/>
            <pc:sldMk cId="415997114" sldId="263"/>
            <ac:graphicFrameMk id="4" creationId="{F02C50BA-506D-42FE-9849-D4250ABD3097}"/>
          </ac:graphicFrameMkLst>
        </pc:graphicFrameChg>
        <pc:picChg chg="del">
          <ac:chgData name="Henrik Wiskum Amtoft Neubauer" userId="9804fd51-ea91-4c09-8d0d-05bbc60c6dc1" providerId="ADAL" clId="{869C2BB7-ED02-4E68-A354-CF843B127A60}" dt="2020-11-25T06:43:58.927" v="329" actId="478"/>
          <ac:picMkLst>
            <pc:docMk/>
            <pc:sldMk cId="415997114" sldId="263"/>
            <ac:picMk id="2" creationId="{D7A4F900-5195-4AED-BB29-F3B230071BF1}"/>
          </ac:picMkLst>
        </pc:picChg>
        <pc:picChg chg="mod modCrop">
          <ac:chgData name="Henrik Wiskum Amtoft Neubauer" userId="9804fd51-ea91-4c09-8d0d-05bbc60c6dc1" providerId="ADAL" clId="{869C2BB7-ED02-4E68-A354-CF843B127A60}" dt="2020-11-26T08:24:35.303" v="2422" actId="14100"/>
          <ac:picMkLst>
            <pc:docMk/>
            <pc:sldMk cId="415997114" sldId="263"/>
            <ac:picMk id="3" creationId="{5C56461B-0F79-4C27-B9B1-347CA7FA9112}"/>
          </ac:picMkLst>
        </pc:picChg>
      </pc:sldChg>
      <pc:sldChg chg="delSp del">
        <pc:chgData name="Henrik Wiskum Amtoft Neubauer" userId="9804fd51-ea91-4c09-8d0d-05bbc60c6dc1" providerId="ADAL" clId="{869C2BB7-ED02-4E68-A354-CF843B127A60}" dt="2020-11-25T07:54:04.702" v="2080" actId="2696"/>
        <pc:sldMkLst>
          <pc:docMk/>
          <pc:sldMk cId="659899282" sldId="264"/>
        </pc:sldMkLst>
        <pc:picChg chg="del">
          <ac:chgData name="Henrik Wiskum Amtoft Neubauer" userId="9804fd51-ea91-4c09-8d0d-05bbc60c6dc1" providerId="ADAL" clId="{869C2BB7-ED02-4E68-A354-CF843B127A60}" dt="2020-11-25T07:13:41.308" v="513"/>
          <ac:picMkLst>
            <pc:docMk/>
            <pc:sldMk cId="659899282" sldId="264"/>
            <ac:picMk id="2" creationId="{211CE03B-B6DE-46FE-8EA3-BAA9B8F753D0}"/>
          </ac:picMkLst>
        </pc:picChg>
      </pc:sldChg>
      <pc:sldChg chg="delSp del ord">
        <pc:chgData name="Henrik Wiskum Amtoft Neubauer" userId="9804fd51-ea91-4c09-8d0d-05bbc60c6dc1" providerId="ADAL" clId="{869C2BB7-ED02-4E68-A354-CF843B127A60}" dt="2020-11-25T07:54:05.674" v="2081" actId="2696"/>
        <pc:sldMkLst>
          <pc:docMk/>
          <pc:sldMk cId="1999710688" sldId="265"/>
        </pc:sldMkLst>
        <pc:picChg chg="del">
          <ac:chgData name="Henrik Wiskum Amtoft Neubauer" userId="9804fd51-ea91-4c09-8d0d-05bbc60c6dc1" providerId="ADAL" clId="{869C2BB7-ED02-4E68-A354-CF843B127A60}" dt="2020-11-25T07:32:54.302" v="1207"/>
          <ac:picMkLst>
            <pc:docMk/>
            <pc:sldMk cId="1999710688" sldId="265"/>
            <ac:picMk id="2" creationId="{7772026F-C8F6-49B7-8C55-4ED0220824C2}"/>
          </ac:picMkLst>
        </pc:picChg>
        <pc:picChg chg="del">
          <ac:chgData name="Henrik Wiskum Amtoft Neubauer" userId="9804fd51-ea91-4c09-8d0d-05bbc60c6dc1" providerId="ADAL" clId="{869C2BB7-ED02-4E68-A354-CF843B127A60}" dt="2020-11-25T07:33:01.047" v="1209"/>
          <ac:picMkLst>
            <pc:docMk/>
            <pc:sldMk cId="1999710688" sldId="265"/>
            <ac:picMk id="3" creationId="{E710BD9B-B617-48F6-8A9E-BEF4304B4D94}"/>
          </ac:picMkLst>
        </pc:picChg>
      </pc:sldChg>
      <pc:sldChg chg="del">
        <pc:chgData name="Henrik Wiskum Amtoft Neubauer" userId="9804fd51-ea91-4c09-8d0d-05bbc60c6dc1" providerId="ADAL" clId="{869C2BB7-ED02-4E68-A354-CF843B127A60}" dt="2020-11-25T07:54:00.536" v="2077" actId="2696"/>
        <pc:sldMkLst>
          <pc:docMk/>
          <pc:sldMk cId="2319500572" sldId="266"/>
        </pc:sldMkLst>
      </pc:sldChg>
      <pc:sldChg chg="del">
        <pc:chgData name="Henrik Wiskum Amtoft Neubauer" userId="9804fd51-ea91-4c09-8d0d-05bbc60c6dc1" providerId="ADAL" clId="{869C2BB7-ED02-4E68-A354-CF843B127A60}" dt="2020-11-25T07:54:02.714" v="2078" actId="2696"/>
        <pc:sldMkLst>
          <pc:docMk/>
          <pc:sldMk cId="2549988050" sldId="267"/>
        </pc:sldMkLst>
      </pc:sldChg>
      <pc:sldChg chg="del">
        <pc:chgData name="Henrik Wiskum Amtoft Neubauer" userId="9804fd51-ea91-4c09-8d0d-05bbc60c6dc1" providerId="ADAL" clId="{869C2BB7-ED02-4E68-A354-CF843B127A60}" dt="2020-11-25T06:27:26.853" v="2" actId="2696"/>
        <pc:sldMkLst>
          <pc:docMk/>
          <pc:sldMk cId="132260327" sldId="268"/>
        </pc:sldMkLst>
      </pc:sldChg>
      <pc:sldChg chg="addSp modSp">
        <pc:chgData name="Henrik Wiskum Amtoft Neubauer" userId="9804fd51-ea91-4c09-8d0d-05bbc60c6dc1" providerId="ADAL" clId="{869C2BB7-ED02-4E68-A354-CF843B127A60}" dt="2020-11-26T08:27:11.850" v="2608" actId="1076"/>
        <pc:sldMkLst>
          <pc:docMk/>
          <pc:sldMk cId="2701631880" sldId="269"/>
        </pc:sldMkLst>
        <pc:spChg chg="add mod">
          <ac:chgData name="Henrik Wiskum Amtoft Neubauer" userId="9804fd51-ea91-4c09-8d0d-05bbc60c6dc1" providerId="ADAL" clId="{869C2BB7-ED02-4E68-A354-CF843B127A60}" dt="2020-11-26T08:27:08.004" v="2607" actId="1035"/>
          <ac:spMkLst>
            <pc:docMk/>
            <pc:sldMk cId="2701631880" sldId="269"/>
            <ac:spMk id="3" creationId="{9285E23D-FC1E-4951-8305-75156F2D2B08}"/>
          </ac:spMkLst>
        </pc:spChg>
        <pc:spChg chg="add mod">
          <ac:chgData name="Henrik Wiskum Amtoft Neubauer" userId="9804fd51-ea91-4c09-8d0d-05bbc60c6dc1" providerId="ADAL" clId="{869C2BB7-ED02-4E68-A354-CF843B127A60}" dt="2020-11-26T08:26:44.764" v="2582" actId="1076"/>
          <ac:spMkLst>
            <pc:docMk/>
            <pc:sldMk cId="2701631880" sldId="269"/>
            <ac:spMk id="8" creationId="{5DB31A20-6BF9-4B0D-9124-AF6DEF30F159}"/>
          </ac:spMkLst>
        </pc:spChg>
        <pc:graphicFrameChg chg="mod">
          <ac:chgData name="Henrik Wiskum Amtoft Neubauer" userId="9804fd51-ea91-4c09-8d0d-05bbc60c6dc1" providerId="ADAL" clId="{869C2BB7-ED02-4E68-A354-CF843B127A60}" dt="2020-11-26T08:27:08.004" v="2607" actId="1035"/>
          <ac:graphicFrameMkLst>
            <pc:docMk/>
            <pc:sldMk cId="2701631880" sldId="269"/>
            <ac:graphicFrameMk id="7" creationId="{6A28FA89-7F33-4651-8EC6-AF7643D1D31B}"/>
          </ac:graphicFrameMkLst>
        </pc:graphicFrameChg>
        <pc:picChg chg="mod">
          <ac:chgData name="Henrik Wiskum Amtoft Neubauer" userId="9804fd51-ea91-4c09-8d0d-05bbc60c6dc1" providerId="ADAL" clId="{869C2BB7-ED02-4E68-A354-CF843B127A60}" dt="2020-11-26T08:27:08.004" v="2607" actId="1035"/>
          <ac:picMkLst>
            <pc:docMk/>
            <pc:sldMk cId="2701631880" sldId="269"/>
            <ac:picMk id="2" creationId="{A1442C07-F78B-4969-8FBB-B3BA067DB94D}"/>
          </ac:picMkLst>
        </pc:picChg>
        <pc:picChg chg="mod modCrop">
          <ac:chgData name="Henrik Wiskum Amtoft Neubauer" userId="9804fd51-ea91-4c09-8d0d-05bbc60c6dc1" providerId="ADAL" clId="{869C2BB7-ED02-4E68-A354-CF843B127A60}" dt="2020-11-26T08:27:11.850" v="2608" actId="1076"/>
          <ac:picMkLst>
            <pc:docMk/>
            <pc:sldMk cId="2701631880" sldId="269"/>
            <ac:picMk id="6" creationId="{AB0A463B-2C6A-4004-AD95-73A1777B553A}"/>
          </ac:picMkLst>
        </pc:picChg>
      </pc:sldChg>
      <pc:sldChg chg="addSp delSp modSp">
        <pc:chgData name="Henrik Wiskum Amtoft Neubauer" userId="9804fd51-ea91-4c09-8d0d-05bbc60c6dc1" providerId="ADAL" clId="{869C2BB7-ED02-4E68-A354-CF843B127A60}" dt="2020-11-26T08:29:41.436" v="2791"/>
        <pc:sldMkLst>
          <pc:docMk/>
          <pc:sldMk cId="4095592344" sldId="270"/>
        </pc:sldMkLst>
        <pc:spChg chg="add del mod">
          <ac:chgData name="Henrik Wiskum Amtoft Neubauer" userId="9804fd51-ea91-4c09-8d0d-05bbc60c6dc1" providerId="ADAL" clId="{869C2BB7-ED02-4E68-A354-CF843B127A60}" dt="2020-11-26T08:29:41.436" v="2791"/>
          <ac:spMkLst>
            <pc:docMk/>
            <pc:sldMk cId="4095592344" sldId="270"/>
            <ac:spMk id="10" creationId="{9B65A023-E61E-4741-911B-4513D0645DEE}"/>
          </ac:spMkLst>
        </pc:spChg>
        <pc:graphicFrameChg chg="modGraphic">
          <ac:chgData name="Henrik Wiskum Amtoft Neubauer" userId="9804fd51-ea91-4c09-8d0d-05bbc60c6dc1" providerId="ADAL" clId="{869C2BB7-ED02-4E68-A354-CF843B127A60}" dt="2020-11-25T07:25:01.053" v="960" actId="20577"/>
          <ac:graphicFrameMkLst>
            <pc:docMk/>
            <pc:sldMk cId="4095592344" sldId="270"/>
            <ac:graphicFrameMk id="7" creationId="{2E46AAE0-CA09-429B-917C-FF9057F2FEBF}"/>
          </ac:graphicFrameMkLst>
        </pc:graphicFrameChg>
      </pc:sldChg>
      <pc:sldChg chg="delSp del ord">
        <pc:chgData name="Henrik Wiskum Amtoft Neubauer" userId="9804fd51-ea91-4c09-8d0d-05bbc60c6dc1" providerId="ADAL" clId="{869C2BB7-ED02-4E68-A354-CF843B127A60}" dt="2020-11-25T07:53:58.071" v="2074" actId="2696"/>
        <pc:sldMkLst>
          <pc:docMk/>
          <pc:sldMk cId="457342567" sldId="271"/>
        </pc:sldMkLst>
        <pc:picChg chg="del">
          <ac:chgData name="Henrik Wiskum Amtoft Neubauer" userId="9804fd51-ea91-4c09-8d0d-05bbc60c6dc1" providerId="ADAL" clId="{869C2BB7-ED02-4E68-A354-CF843B127A60}" dt="2020-11-25T07:27:28.660" v="963"/>
          <ac:picMkLst>
            <pc:docMk/>
            <pc:sldMk cId="457342567" sldId="271"/>
            <ac:picMk id="2" creationId="{8237618C-C15B-4446-A5CA-895EBB391815}"/>
          </ac:picMkLst>
        </pc:picChg>
      </pc:sldChg>
      <pc:sldChg chg="delSp del">
        <pc:chgData name="Henrik Wiskum Amtoft Neubauer" userId="9804fd51-ea91-4c09-8d0d-05bbc60c6dc1" providerId="ADAL" clId="{869C2BB7-ED02-4E68-A354-CF843B127A60}" dt="2020-11-25T07:53:59.789" v="2076" actId="2696"/>
        <pc:sldMkLst>
          <pc:docMk/>
          <pc:sldMk cId="4002331491" sldId="272"/>
        </pc:sldMkLst>
        <pc:picChg chg="del">
          <ac:chgData name="Henrik Wiskum Amtoft Neubauer" userId="9804fd51-ea91-4c09-8d0d-05bbc60c6dc1" providerId="ADAL" clId="{869C2BB7-ED02-4E68-A354-CF843B127A60}" dt="2020-11-25T07:19:07.623" v="708"/>
          <ac:picMkLst>
            <pc:docMk/>
            <pc:sldMk cId="4002331491" sldId="272"/>
            <ac:picMk id="2" creationId="{77569EEE-4C6C-4D5E-A585-CDF3DB74FC41}"/>
          </ac:picMkLst>
        </pc:picChg>
      </pc:sldChg>
      <pc:sldChg chg="addSp delSp modSp ord">
        <pc:chgData name="Henrik Wiskum Amtoft Neubauer" userId="9804fd51-ea91-4c09-8d0d-05bbc60c6dc1" providerId="ADAL" clId="{869C2BB7-ED02-4E68-A354-CF843B127A60}" dt="2020-11-26T08:24:12.977" v="2416" actId="1076"/>
        <pc:sldMkLst>
          <pc:docMk/>
          <pc:sldMk cId="1571298076" sldId="273"/>
        </pc:sldMkLst>
        <pc:spChg chg="add mod">
          <ac:chgData name="Henrik Wiskum Amtoft Neubauer" userId="9804fd51-ea91-4c09-8d0d-05bbc60c6dc1" providerId="ADAL" clId="{869C2BB7-ED02-4E68-A354-CF843B127A60}" dt="2020-11-26T08:24:12.977" v="2416" actId="1076"/>
          <ac:spMkLst>
            <pc:docMk/>
            <pc:sldMk cId="1571298076" sldId="273"/>
            <ac:spMk id="3" creationId="{EF8695CF-F659-4B2F-B290-C29EC01A3552}"/>
          </ac:spMkLst>
        </pc:spChg>
        <pc:spChg chg="add">
          <ac:chgData name="Henrik Wiskum Amtoft Neubauer" userId="9804fd51-ea91-4c09-8d0d-05bbc60c6dc1" providerId="ADAL" clId="{869C2BB7-ED02-4E68-A354-CF843B127A60}" dt="2020-11-26T08:23:58.762" v="2412"/>
          <ac:spMkLst>
            <pc:docMk/>
            <pc:sldMk cId="1571298076" sldId="273"/>
            <ac:spMk id="5" creationId="{8E6E6C06-00D4-4E69-A675-21297EDF47D3}"/>
          </ac:spMkLst>
        </pc:spChg>
        <pc:graphicFrameChg chg="add mod modGraphic">
          <ac:chgData name="Henrik Wiskum Amtoft Neubauer" userId="9804fd51-ea91-4c09-8d0d-05bbc60c6dc1" providerId="ADAL" clId="{869C2BB7-ED02-4E68-A354-CF843B127A60}" dt="2020-11-26T08:24:05.026" v="2413" actId="1076"/>
          <ac:graphicFrameMkLst>
            <pc:docMk/>
            <pc:sldMk cId="1571298076" sldId="273"/>
            <ac:graphicFrameMk id="4" creationId="{3F8ACD25-ACB6-43D0-AF1D-885AA382CE71}"/>
          </ac:graphicFrameMkLst>
        </pc:graphicFrameChg>
        <pc:picChg chg="mod modCrop">
          <ac:chgData name="Henrik Wiskum Amtoft Neubauer" userId="9804fd51-ea91-4c09-8d0d-05bbc60c6dc1" providerId="ADAL" clId="{869C2BB7-ED02-4E68-A354-CF843B127A60}" dt="2020-11-26T08:24:09.966" v="2415" actId="14100"/>
          <ac:picMkLst>
            <pc:docMk/>
            <pc:sldMk cId="1571298076" sldId="273"/>
            <ac:picMk id="2" creationId="{987C746C-69DA-4F46-A3C6-821C7EFD1F35}"/>
          </ac:picMkLst>
        </pc:picChg>
        <pc:picChg chg="add del">
          <ac:chgData name="Henrik Wiskum Amtoft Neubauer" userId="9804fd51-ea91-4c09-8d0d-05bbc60c6dc1" providerId="ADAL" clId="{869C2BB7-ED02-4E68-A354-CF843B127A60}" dt="2020-11-25T07:50:02.675" v="1857"/>
          <ac:picMkLst>
            <pc:docMk/>
            <pc:sldMk cId="1571298076" sldId="273"/>
            <ac:picMk id="3" creationId="{7ED60AF2-CFD1-41CB-B39B-07CBCE5FBC89}"/>
          </ac:picMkLst>
        </pc:picChg>
      </pc:sldChg>
      <pc:sldChg chg="delSp del ord">
        <pc:chgData name="Henrik Wiskum Amtoft Neubauer" userId="9804fd51-ea91-4c09-8d0d-05bbc60c6dc1" providerId="ADAL" clId="{869C2BB7-ED02-4E68-A354-CF843B127A60}" dt="2020-11-25T07:53:58.971" v="2075" actId="2696"/>
        <pc:sldMkLst>
          <pc:docMk/>
          <pc:sldMk cId="2010016768" sldId="274"/>
        </pc:sldMkLst>
        <pc:picChg chg="del">
          <ac:chgData name="Henrik Wiskum Amtoft Neubauer" userId="9804fd51-ea91-4c09-8d0d-05bbc60c6dc1" providerId="ADAL" clId="{869C2BB7-ED02-4E68-A354-CF843B127A60}" dt="2020-11-25T07:42:01" v="1436"/>
          <ac:picMkLst>
            <pc:docMk/>
            <pc:sldMk cId="2010016768" sldId="274"/>
            <ac:picMk id="2" creationId="{EEC48C98-93EE-418C-A0C8-024D0A9381ED}"/>
          </ac:picMkLst>
        </pc:picChg>
      </pc:sldChg>
      <pc:sldChg chg="del">
        <pc:chgData name="Henrik Wiskum Amtoft Neubauer" userId="9804fd51-ea91-4c09-8d0d-05bbc60c6dc1" providerId="ADAL" clId="{869C2BB7-ED02-4E68-A354-CF843B127A60}" dt="2020-11-25T07:54:04.032" v="2079" actId="2696"/>
        <pc:sldMkLst>
          <pc:docMk/>
          <pc:sldMk cId="3666666077" sldId="275"/>
        </pc:sldMkLst>
      </pc:sldChg>
      <pc:sldChg chg="addSp delSp modSp add">
        <pc:chgData name="Henrik Wiskum Amtoft Neubauer" userId="9804fd51-ea91-4c09-8d0d-05bbc60c6dc1" providerId="ADAL" clId="{869C2BB7-ED02-4E68-A354-CF843B127A60}" dt="2020-11-26T08:32:40.277" v="2847" actId="1076"/>
        <pc:sldMkLst>
          <pc:docMk/>
          <pc:sldMk cId="1160192981" sldId="276"/>
        </pc:sldMkLst>
        <pc:spChg chg="add mod">
          <ac:chgData name="Henrik Wiskum Amtoft Neubauer" userId="9804fd51-ea91-4c09-8d0d-05bbc60c6dc1" providerId="ADAL" clId="{869C2BB7-ED02-4E68-A354-CF843B127A60}" dt="2020-11-26T08:32:37.481" v="2846" actId="20577"/>
          <ac:spMkLst>
            <pc:docMk/>
            <pc:sldMk cId="1160192981" sldId="276"/>
            <ac:spMk id="5" creationId="{B8393792-6396-4D79-94FD-448AFC844F64}"/>
          </ac:spMkLst>
        </pc:spChg>
        <pc:graphicFrameChg chg="add mod modGraphic">
          <ac:chgData name="Henrik Wiskum Amtoft Neubauer" userId="9804fd51-ea91-4c09-8d0d-05bbc60c6dc1" providerId="ADAL" clId="{869C2BB7-ED02-4E68-A354-CF843B127A60}" dt="2020-11-25T07:13:24.923" v="511" actId="20577"/>
          <ac:graphicFrameMkLst>
            <pc:docMk/>
            <pc:sldMk cId="1160192981" sldId="276"/>
            <ac:graphicFrameMk id="4" creationId="{ECE98574-32DC-4210-BC31-0B5C213D3298}"/>
          </ac:graphicFrameMkLst>
        </pc:graphicFrameChg>
        <pc:picChg chg="mod modCrop">
          <ac:chgData name="Henrik Wiskum Amtoft Neubauer" userId="9804fd51-ea91-4c09-8d0d-05bbc60c6dc1" providerId="ADAL" clId="{869C2BB7-ED02-4E68-A354-CF843B127A60}" dt="2020-11-26T08:32:40.277" v="2847" actId="1076"/>
          <ac:picMkLst>
            <pc:docMk/>
            <pc:sldMk cId="1160192981" sldId="276"/>
            <ac:picMk id="2" creationId="{D7A4F900-5195-4AED-BB29-F3B230071BF1}"/>
          </ac:picMkLst>
        </pc:picChg>
        <pc:picChg chg="del">
          <ac:chgData name="Henrik Wiskum Amtoft Neubauer" userId="9804fd51-ea91-4c09-8d0d-05bbc60c6dc1" providerId="ADAL" clId="{869C2BB7-ED02-4E68-A354-CF843B127A60}" dt="2020-11-25T06:34:58.338" v="120" actId="478"/>
          <ac:picMkLst>
            <pc:docMk/>
            <pc:sldMk cId="1160192981" sldId="276"/>
            <ac:picMk id="3" creationId="{5C56461B-0F79-4C27-B9B1-347CA7FA9112}"/>
          </ac:picMkLst>
        </pc:picChg>
      </pc:sldChg>
      <pc:sldChg chg="addSp delSp modSp add">
        <pc:chgData name="Henrik Wiskum Amtoft Neubauer" userId="9804fd51-ea91-4c09-8d0d-05bbc60c6dc1" providerId="ADAL" clId="{869C2BB7-ED02-4E68-A354-CF843B127A60}" dt="2020-11-25T07:24:19.132" v="958" actId="20577"/>
        <pc:sldMkLst>
          <pc:docMk/>
          <pc:sldMk cId="3983032696" sldId="277"/>
        </pc:sldMkLst>
        <pc:spChg chg="add del mod">
          <ac:chgData name="Henrik Wiskum Amtoft Neubauer" userId="9804fd51-ea91-4c09-8d0d-05bbc60c6dc1" providerId="ADAL" clId="{869C2BB7-ED02-4E68-A354-CF843B127A60}" dt="2020-11-25T07:18:55.515" v="705"/>
          <ac:spMkLst>
            <pc:docMk/>
            <pc:sldMk cId="3983032696" sldId="277"/>
            <ac:spMk id="3" creationId="{6F0C1729-E7CD-466A-BC5B-8A316DF9C03D}"/>
          </ac:spMkLst>
        </pc:spChg>
        <pc:graphicFrameChg chg="modGraphic">
          <ac:chgData name="Henrik Wiskum Amtoft Neubauer" userId="9804fd51-ea91-4c09-8d0d-05bbc60c6dc1" providerId="ADAL" clId="{869C2BB7-ED02-4E68-A354-CF843B127A60}" dt="2020-11-25T07:24:19.132" v="958" actId="20577"/>
          <ac:graphicFrameMkLst>
            <pc:docMk/>
            <pc:sldMk cId="3983032696" sldId="277"/>
            <ac:graphicFrameMk id="4" creationId="{ECE98574-32DC-4210-BC31-0B5C213D3298}"/>
          </ac:graphicFrameMkLst>
        </pc:graphicFrameChg>
        <pc:picChg chg="del">
          <ac:chgData name="Henrik Wiskum Amtoft Neubauer" userId="9804fd51-ea91-4c09-8d0d-05bbc60c6dc1" providerId="ADAL" clId="{869C2BB7-ED02-4E68-A354-CF843B127A60}" dt="2020-11-25T07:13:46.274" v="515" actId="478"/>
          <ac:picMkLst>
            <pc:docMk/>
            <pc:sldMk cId="3983032696" sldId="277"/>
            <ac:picMk id="2" creationId="{D7A4F900-5195-4AED-BB29-F3B230071BF1}"/>
          </ac:picMkLst>
        </pc:picChg>
        <pc:picChg chg="add mod modCrop">
          <ac:chgData name="Henrik Wiskum Amtoft Neubauer" userId="9804fd51-ea91-4c09-8d0d-05bbc60c6dc1" providerId="ADAL" clId="{869C2BB7-ED02-4E68-A354-CF843B127A60}" dt="2020-11-25T07:14:37.032" v="580" actId="1076"/>
          <ac:picMkLst>
            <pc:docMk/>
            <pc:sldMk cId="3983032696" sldId="277"/>
            <ac:picMk id="5" creationId="{F81EDA6D-3E91-4989-A759-4BD244AA1B76}"/>
          </ac:picMkLst>
        </pc:picChg>
      </pc:sldChg>
      <pc:sldChg chg="addSp delSp modSp add ord">
        <pc:chgData name="Henrik Wiskum Amtoft Neubauer" userId="9804fd51-ea91-4c09-8d0d-05bbc60c6dc1" providerId="ADAL" clId="{869C2BB7-ED02-4E68-A354-CF843B127A60}" dt="2020-11-26T08:19:00.767" v="2236"/>
        <pc:sldMkLst>
          <pc:docMk/>
          <pc:sldMk cId="430607163" sldId="278"/>
        </pc:sldMkLst>
        <pc:spChg chg="add mod">
          <ac:chgData name="Henrik Wiskum Amtoft Neubauer" userId="9804fd51-ea91-4c09-8d0d-05bbc60c6dc1" providerId="ADAL" clId="{869C2BB7-ED02-4E68-A354-CF843B127A60}" dt="2020-11-25T07:20:18.447" v="780" actId="20577"/>
          <ac:spMkLst>
            <pc:docMk/>
            <pc:sldMk cId="430607163" sldId="278"/>
            <ac:spMk id="2" creationId="{1DA27455-68C8-4ECF-A089-160A83EFBF36}"/>
          </ac:spMkLst>
        </pc:spChg>
        <pc:graphicFrameChg chg="modGraphic">
          <ac:chgData name="Henrik Wiskum Amtoft Neubauer" userId="9804fd51-ea91-4c09-8d0d-05bbc60c6dc1" providerId="ADAL" clId="{869C2BB7-ED02-4E68-A354-CF843B127A60}" dt="2020-11-25T07:23:15.124" v="881" actId="20577"/>
          <ac:graphicFrameMkLst>
            <pc:docMk/>
            <pc:sldMk cId="430607163" sldId="278"/>
            <ac:graphicFrameMk id="4" creationId="{ECE98574-32DC-4210-BC31-0B5C213D3298}"/>
          </ac:graphicFrameMkLst>
        </pc:graphicFrameChg>
        <pc:picChg chg="del">
          <ac:chgData name="Henrik Wiskum Amtoft Neubauer" userId="9804fd51-ea91-4c09-8d0d-05bbc60c6dc1" providerId="ADAL" clId="{869C2BB7-ED02-4E68-A354-CF843B127A60}" dt="2020-11-25T07:19:03.547" v="707" actId="478"/>
          <ac:picMkLst>
            <pc:docMk/>
            <pc:sldMk cId="430607163" sldId="278"/>
            <ac:picMk id="5" creationId="{F81EDA6D-3E91-4989-A759-4BD244AA1B76}"/>
          </ac:picMkLst>
        </pc:picChg>
        <pc:picChg chg="add mod modCrop">
          <ac:chgData name="Henrik Wiskum Amtoft Neubauer" userId="9804fd51-ea91-4c09-8d0d-05bbc60c6dc1" providerId="ADAL" clId="{869C2BB7-ED02-4E68-A354-CF843B127A60}" dt="2020-11-25T07:19:52.054" v="745" actId="14100"/>
          <ac:picMkLst>
            <pc:docMk/>
            <pc:sldMk cId="430607163" sldId="278"/>
            <ac:picMk id="6" creationId="{A47BD32F-BBF7-4AFF-BE9E-9324780118F0}"/>
          </ac:picMkLst>
        </pc:picChg>
      </pc:sldChg>
      <pc:sldChg chg="addSp delSp modSp add ord">
        <pc:chgData name="Henrik Wiskum Amtoft Neubauer" userId="9804fd51-ea91-4c09-8d0d-05bbc60c6dc1" providerId="ADAL" clId="{869C2BB7-ED02-4E68-A354-CF843B127A60}" dt="2020-11-26T08:33:03.883" v="2852" actId="1076"/>
        <pc:sldMkLst>
          <pc:docMk/>
          <pc:sldMk cId="747238540" sldId="279"/>
        </pc:sldMkLst>
        <pc:spChg chg="add mod">
          <ac:chgData name="Henrik Wiskum Amtoft Neubauer" userId="9804fd51-ea91-4c09-8d0d-05bbc60c6dc1" providerId="ADAL" clId="{869C2BB7-ED02-4E68-A354-CF843B127A60}" dt="2020-11-26T08:33:00.349" v="2850" actId="1076"/>
          <ac:spMkLst>
            <pc:docMk/>
            <pc:sldMk cId="747238540" sldId="279"/>
            <ac:spMk id="5" creationId="{D1356156-DF60-4D8E-8049-62509D9AAD5F}"/>
          </ac:spMkLst>
        </pc:spChg>
        <pc:graphicFrameChg chg="modGraphic">
          <ac:chgData name="Henrik Wiskum Amtoft Neubauer" userId="9804fd51-ea91-4c09-8d0d-05bbc60c6dc1" providerId="ADAL" clId="{869C2BB7-ED02-4E68-A354-CF843B127A60}" dt="2020-11-25T07:31:49.398" v="1204" actId="20577"/>
          <ac:graphicFrameMkLst>
            <pc:docMk/>
            <pc:sldMk cId="747238540" sldId="279"/>
            <ac:graphicFrameMk id="4" creationId="{ECE98574-32DC-4210-BC31-0B5C213D3298}"/>
          </ac:graphicFrameMkLst>
        </pc:graphicFrameChg>
        <pc:picChg chg="del">
          <ac:chgData name="Henrik Wiskum Amtoft Neubauer" userId="9804fd51-ea91-4c09-8d0d-05bbc60c6dc1" providerId="ADAL" clId="{869C2BB7-ED02-4E68-A354-CF843B127A60}" dt="2020-11-25T07:27:41.142" v="965" actId="478"/>
          <ac:picMkLst>
            <pc:docMk/>
            <pc:sldMk cId="747238540" sldId="279"/>
            <ac:picMk id="5" creationId="{F81EDA6D-3E91-4989-A759-4BD244AA1B76}"/>
          </ac:picMkLst>
        </pc:picChg>
        <pc:picChg chg="add mod modCrop">
          <ac:chgData name="Henrik Wiskum Amtoft Neubauer" userId="9804fd51-ea91-4c09-8d0d-05bbc60c6dc1" providerId="ADAL" clId="{869C2BB7-ED02-4E68-A354-CF843B127A60}" dt="2020-11-26T08:33:03.883" v="2852" actId="1076"/>
          <ac:picMkLst>
            <pc:docMk/>
            <pc:sldMk cId="747238540" sldId="279"/>
            <ac:picMk id="6" creationId="{FAD9F4DD-C5DE-4D4F-96C5-2630D71E1959}"/>
          </ac:picMkLst>
        </pc:picChg>
      </pc:sldChg>
      <pc:sldChg chg="addSp delSp modSp add ord">
        <pc:chgData name="Henrik Wiskum Amtoft Neubauer" userId="9804fd51-ea91-4c09-8d0d-05bbc60c6dc1" providerId="ADAL" clId="{869C2BB7-ED02-4E68-A354-CF843B127A60}" dt="2020-11-26T08:25:25.331" v="2427" actId="1076"/>
        <pc:sldMkLst>
          <pc:docMk/>
          <pc:sldMk cId="673976823" sldId="280"/>
        </pc:sldMkLst>
        <pc:spChg chg="add mod">
          <ac:chgData name="Henrik Wiskum Amtoft Neubauer" userId="9804fd51-ea91-4c09-8d0d-05bbc60c6dc1" providerId="ADAL" clId="{869C2BB7-ED02-4E68-A354-CF843B127A60}" dt="2020-11-26T08:25:25.331" v="2427" actId="1076"/>
          <ac:spMkLst>
            <pc:docMk/>
            <pc:sldMk cId="673976823" sldId="280"/>
            <ac:spMk id="2" creationId="{0BCB4484-42A0-4755-8693-0D245E337113}"/>
          </ac:spMkLst>
        </pc:spChg>
        <pc:spChg chg="add">
          <ac:chgData name="Henrik Wiskum Amtoft Neubauer" userId="9804fd51-ea91-4c09-8d0d-05bbc60c6dc1" providerId="ADAL" clId="{869C2BB7-ED02-4E68-A354-CF843B127A60}" dt="2020-11-26T08:25:12.479" v="2423"/>
          <ac:spMkLst>
            <pc:docMk/>
            <pc:sldMk cId="673976823" sldId="280"/>
            <ac:spMk id="6" creationId="{5E9B3931-1F2A-4507-B473-5EF48668BC17}"/>
          </ac:spMkLst>
        </pc:spChg>
        <pc:graphicFrameChg chg="modGraphic">
          <ac:chgData name="Henrik Wiskum Amtoft Neubauer" userId="9804fd51-ea91-4c09-8d0d-05bbc60c6dc1" providerId="ADAL" clId="{869C2BB7-ED02-4E68-A354-CF843B127A60}" dt="2020-11-25T07:41:39.981" v="1431" actId="20577"/>
          <ac:graphicFrameMkLst>
            <pc:docMk/>
            <pc:sldMk cId="673976823" sldId="280"/>
            <ac:graphicFrameMk id="4" creationId="{ECE98574-32DC-4210-BC31-0B5C213D3298}"/>
          </ac:graphicFrameMkLst>
        </pc:graphicFrameChg>
        <pc:picChg chg="add mod modCrop">
          <ac:chgData name="Henrik Wiskum Amtoft Neubauer" userId="9804fd51-ea91-4c09-8d0d-05bbc60c6dc1" providerId="ADAL" clId="{869C2BB7-ED02-4E68-A354-CF843B127A60}" dt="2020-11-26T08:25:20.279" v="2425" actId="1076"/>
          <ac:picMkLst>
            <pc:docMk/>
            <pc:sldMk cId="673976823" sldId="280"/>
            <ac:picMk id="5" creationId="{2DCBD0B1-C8AD-472C-ABDB-09C15F487705}"/>
          </ac:picMkLst>
        </pc:picChg>
        <pc:picChg chg="del">
          <ac:chgData name="Henrik Wiskum Amtoft Neubauer" userId="9804fd51-ea91-4c09-8d0d-05bbc60c6dc1" providerId="ADAL" clId="{869C2BB7-ED02-4E68-A354-CF843B127A60}" dt="2020-11-25T07:32:50.673" v="1206" actId="478"/>
          <ac:picMkLst>
            <pc:docMk/>
            <pc:sldMk cId="673976823" sldId="280"/>
            <ac:picMk id="6" creationId="{FAD9F4DD-C5DE-4D4F-96C5-2630D71E1959}"/>
          </ac:picMkLst>
        </pc:picChg>
        <pc:picChg chg="add mod modCrop">
          <ac:chgData name="Henrik Wiskum Amtoft Neubauer" userId="9804fd51-ea91-4c09-8d0d-05bbc60c6dc1" providerId="ADAL" clId="{869C2BB7-ED02-4E68-A354-CF843B127A60}" dt="2020-11-26T08:25:21.765" v="2426" actId="1076"/>
          <ac:picMkLst>
            <pc:docMk/>
            <pc:sldMk cId="673976823" sldId="280"/>
            <ac:picMk id="7" creationId="{D722269A-5703-441D-A33C-FBB209B4573A}"/>
          </ac:picMkLst>
        </pc:picChg>
      </pc:sldChg>
      <pc:sldChg chg="addSp delSp modSp add ord">
        <pc:chgData name="Henrik Wiskum Amtoft Neubauer" userId="9804fd51-ea91-4c09-8d0d-05bbc60c6dc1" providerId="ADAL" clId="{869C2BB7-ED02-4E68-A354-CF843B127A60}" dt="2020-11-26T08:28:51.319" v="2783" actId="1076"/>
        <pc:sldMkLst>
          <pc:docMk/>
          <pc:sldMk cId="4270144591" sldId="281"/>
        </pc:sldMkLst>
        <pc:spChg chg="del">
          <ac:chgData name="Henrik Wiskum Amtoft Neubauer" userId="9804fd51-ea91-4c09-8d0d-05bbc60c6dc1" providerId="ADAL" clId="{869C2BB7-ED02-4E68-A354-CF843B127A60}" dt="2020-11-25T07:41:56.147" v="1435" actId="478"/>
          <ac:spMkLst>
            <pc:docMk/>
            <pc:sldMk cId="4270144591" sldId="281"/>
            <ac:spMk id="2" creationId="{0BCB4484-42A0-4755-8693-0D245E337113}"/>
          </ac:spMkLst>
        </pc:spChg>
        <pc:spChg chg="add mod">
          <ac:chgData name="Henrik Wiskum Amtoft Neubauer" userId="9804fd51-ea91-4c09-8d0d-05bbc60c6dc1" providerId="ADAL" clId="{869C2BB7-ED02-4E68-A354-CF843B127A60}" dt="2020-11-25T07:43:22.010" v="1535" actId="313"/>
          <ac:spMkLst>
            <pc:docMk/>
            <pc:sldMk cId="4270144591" sldId="281"/>
            <ac:spMk id="3" creationId="{FA850A3B-ED7F-4497-A49B-4DFF15C1F36E}"/>
          </ac:spMkLst>
        </pc:spChg>
        <pc:spChg chg="add mod">
          <ac:chgData name="Henrik Wiskum Amtoft Neubauer" userId="9804fd51-ea91-4c09-8d0d-05bbc60c6dc1" providerId="ADAL" clId="{869C2BB7-ED02-4E68-A354-CF843B127A60}" dt="2020-11-26T08:28:51.319" v="2783" actId="1076"/>
          <ac:spMkLst>
            <pc:docMk/>
            <pc:sldMk cId="4270144591" sldId="281"/>
            <ac:spMk id="5" creationId="{90160F89-FBF3-4753-B3C9-76D6BE0437BD}"/>
          </ac:spMkLst>
        </pc:spChg>
        <pc:graphicFrameChg chg="mod modGraphic">
          <ac:chgData name="Henrik Wiskum Amtoft Neubauer" userId="9804fd51-ea91-4c09-8d0d-05bbc60c6dc1" providerId="ADAL" clId="{869C2BB7-ED02-4E68-A354-CF843B127A60}" dt="2020-11-26T05:31:04.594" v="2100" actId="20577"/>
          <ac:graphicFrameMkLst>
            <pc:docMk/>
            <pc:sldMk cId="4270144591" sldId="281"/>
            <ac:graphicFrameMk id="4" creationId="{ECE98574-32DC-4210-BC31-0B5C213D3298}"/>
          </ac:graphicFrameMkLst>
        </pc:graphicFrameChg>
        <pc:picChg chg="del">
          <ac:chgData name="Henrik Wiskum Amtoft Neubauer" userId="9804fd51-ea91-4c09-8d0d-05bbc60c6dc1" providerId="ADAL" clId="{869C2BB7-ED02-4E68-A354-CF843B127A60}" dt="2020-11-25T07:41:51.850" v="1433" actId="478"/>
          <ac:picMkLst>
            <pc:docMk/>
            <pc:sldMk cId="4270144591" sldId="281"/>
            <ac:picMk id="5" creationId="{2DCBD0B1-C8AD-472C-ABDB-09C15F487705}"/>
          </ac:picMkLst>
        </pc:picChg>
        <pc:picChg chg="add mod modCrop">
          <ac:chgData name="Henrik Wiskum Amtoft Neubauer" userId="9804fd51-ea91-4c09-8d0d-05bbc60c6dc1" providerId="ADAL" clId="{869C2BB7-ED02-4E68-A354-CF843B127A60}" dt="2020-11-26T08:28:20.138" v="2679" actId="1076"/>
          <ac:picMkLst>
            <pc:docMk/>
            <pc:sldMk cId="4270144591" sldId="281"/>
            <ac:picMk id="6" creationId="{DF647F3D-A274-42CB-8097-6941158EF9BC}"/>
          </ac:picMkLst>
        </pc:picChg>
        <pc:picChg chg="del">
          <ac:chgData name="Henrik Wiskum Amtoft Neubauer" userId="9804fd51-ea91-4c09-8d0d-05bbc60c6dc1" providerId="ADAL" clId="{869C2BB7-ED02-4E68-A354-CF843B127A60}" dt="2020-11-25T07:41:53.167" v="1434" actId="478"/>
          <ac:picMkLst>
            <pc:docMk/>
            <pc:sldMk cId="4270144591" sldId="281"/>
            <ac:picMk id="7" creationId="{D722269A-5703-441D-A33C-FBB209B457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8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648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932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848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92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853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153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499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294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918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510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7C2AB-6AB1-4360-85B3-E3CAE66EFFF3}" type="datetimeFigureOut">
              <a:rPr lang="da-DK" smtClean="0"/>
              <a:t>28-11-2022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522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63A0A7F-3E3A-4211-8CF5-33B10FF66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681" y="1302648"/>
            <a:ext cx="2542951" cy="217833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ECD5FFA-8A2E-4084-AFA0-5238078D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707" y="1302648"/>
            <a:ext cx="3286614" cy="2178337"/>
          </a:xfrm>
          <a:prstGeom prst="rect">
            <a:avLst/>
          </a:prstGeom>
        </p:spPr>
      </p:pic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678CEA63-CD34-4468-A770-1E472A132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32247"/>
              </p:ext>
            </p:extLst>
          </p:nvPr>
        </p:nvGraphicFramePr>
        <p:xfrm>
          <a:off x="2032000" y="3867165"/>
          <a:ext cx="8128000" cy="287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178309081"/>
                    </a:ext>
                  </a:extLst>
                </a:gridCol>
              </a:tblGrid>
              <a:tr h="369187">
                <a:tc>
                  <a:txBody>
                    <a:bodyPr/>
                    <a:lstStyle/>
                    <a:p>
                      <a:r>
                        <a:rPr lang="da-DK" dirty="0" err="1"/>
                        <a:t>Micrococcus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Luteus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91821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Gram 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28616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634313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52372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18077"/>
                  </a:ext>
                </a:extLst>
              </a:tr>
              <a:tr h="661414">
                <a:tc>
                  <a:txBody>
                    <a:bodyPr/>
                    <a:lstStyle/>
                    <a:p>
                      <a:r>
                        <a:rPr lang="da-DK" dirty="0"/>
                        <a:t>Findes i jord, støv og vand. Den er en del af menneskets normalflora på huden, og</a:t>
                      </a:r>
                    </a:p>
                    <a:p>
                      <a:r>
                        <a:rPr lang="da-DK" dirty="0"/>
                        <a:t>findes også i munden og i de øvre luftveje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07758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48454"/>
                  </a:ext>
                </a:extLst>
              </a:tr>
            </a:tbl>
          </a:graphicData>
        </a:graphic>
      </p:graphicFrame>
      <p:sp>
        <p:nvSpPr>
          <p:cNvPr id="2" name="Tekstfelt 1">
            <a:extLst>
              <a:ext uri="{FF2B5EF4-FFF2-40B4-BE49-F238E27FC236}">
                <a16:creationId xmlns:a16="http://schemas.microsoft.com/office/drawing/2014/main" id="{3D6A8161-711E-4F4A-AFEF-0F964B4EDEEC}"/>
              </a:ext>
            </a:extLst>
          </p:cNvPr>
          <p:cNvSpPr txBox="1"/>
          <p:nvPr/>
        </p:nvSpPr>
        <p:spPr>
          <a:xfrm>
            <a:off x="595618" y="302005"/>
            <a:ext cx="10973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  <a:p>
            <a:pPr algn="ctr"/>
            <a:r>
              <a:rPr lang="da-DK" dirty="0"/>
              <a:t>Kolonier kan også være hvidlige.</a:t>
            </a:r>
          </a:p>
        </p:txBody>
      </p:sp>
    </p:spTree>
    <p:extLst>
      <p:ext uri="{BB962C8B-B14F-4D97-AF65-F5344CB8AC3E}">
        <p14:creationId xmlns:p14="http://schemas.microsoft.com/office/powerpoint/2010/main" val="35529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185361" y="174910"/>
            <a:ext cx="88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Kocuria</a:t>
            </a:r>
            <a:endParaRPr lang="da-DK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740754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Kocuria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Rhizophila</a:t>
                      </a:r>
                      <a:r>
                        <a:rPr lang="da-DK" dirty="0"/>
                        <a:t> (familien </a:t>
                      </a:r>
                      <a:r>
                        <a:rPr lang="da-DK" dirty="0" err="1"/>
                        <a:t>micrococcaceae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da-DK" altLang="da-D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Almindelig på hud, og i mund/svælg.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E2BD3A64-F94F-4823-BD94-D6CFDE54902A}"/>
              </a:ext>
            </a:extLst>
          </p:cNvPr>
          <p:cNvPicPr/>
          <p:nvPr/>
        </p:nvPicPr>
        <p:blipFill rotWithShape="1">
          <a:blip r:embed="rId2"/>
          <a:srcRect t="33850" r="26673" b="15768"/>
          <a:stretch/>
        </p:blipFill>
        <p:spPr bwMode="auto">
          <a:xfrm>
            <a:off x="1472787" y="1009650"/>
            <a:ext cx="3784600" cy="2419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F7E7F46C-1544-48E6-BF10-2E532407C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9" t="28096" r="1151" b="16546"/>
          <a:stretch/>
        </p:blipFill>
        <p:spPr>
          <a:xfrm>
            <a:off x="5557283" y="1009650"/>
            <a:ext cx="4064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4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B0A463B-2C6A-4004-AD95-73A1777B55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3" t="5768" r="27135" b="31430"/>
          <a:stretch/>
        </p:blipFill>
        <p:spPr>
          <a:xfrm>
            <a:off x="6155346" y="856863"/>
            <a:ext cx="3601673" cy="2872952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A1442C07-F78B-4969-8FBB-B3BA067DB9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92" r="39745" b="30306"/>
          <a:stretch/>
        </p:blipFill>
        <p:spPr>
          <a:xfrm>
            <a:off x="1802385" y="743276"/>
            <a:ext cx="3787793" cy="3171205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6A28FA89-7F33-4651-8EC6-AF7643D1D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917581"/>
              </p:ext>
            </p:extLst>
          </p:nvPr>
        </p:nvGraphicFramePr>
        <p:xfrm>
          <a:off x="1822691" y="451098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Staphylococcus</a:t>
                      </a:r>
                      <a:r>
                        <a:rPr lang="da-DK" dirty="0"/>
                        <a:t> Epidermis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Kan forårsage </a:t>
                      </a:r>
                      <a:r>
                        <a:rPr lang="da-DK" dirty="0" err="1"/>
                        <a:t>Acne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285E23D-FC1E-4951-8305-75156F2D2B08}"/>
              </a:ext>
            </a:extLst>
          </p:cNvPr>
          <p:cNvSpPr txBox="1"/>
          <p:nvPr/>
        </p:nvSpPr>
        <p:spPr>
          <a:xfrm>
            <a:off x="3118774" y="4028068"/>
            <a:ext cx="479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let grålige og med mørk zone i kanten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DB31A20-6BF9-4B0D-9124-AF6DEF30F159}"/>
              </a:ext>
            </a:extLst>
          </p:cNvPr>
          <p:cNvSpPr txBox="1"/>
          <p:nvPr/>
        </p:nvSpPr>
        <p:spPr>
          <a:xfrm>
            <a:off x="1921078" y="219224"/>
            <a:ext cx="846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Stafylokokker er en udbredt familie, som hyppigt findes på hænder, i led og på fødderne.</a:t>
            </a:r>
          </a:p>
        </p:txBody>
      </p:sp>
    </p:spTree>
    <p:extLst>
      <p:ext uri="{BB962C8B-B14F-4D97-AF65-F5344CB8AC3E}">
        <p14:creationId xmlns:p14="http://schemas.microsoft.com/office/powerpoint/2010/main" val="270163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486AFB4-DC90-4880-8918-FF01958E7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5" y="376979"/>
            <a:ext cx="3314086" cy="327929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229A68C-56C8-4499-AF27-473E7CDCA1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" t="641" r="48096" b="44536"/>
          <a:stretch/>
        </p:blipFill>
        <p:spPr>
          <a:xfrm>
            <a:off x="3908579" y="1165069"/>
            <a:ext cx="3240962" cy="205815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13262E1-9F7F-4287-BEE1-5DFDE5D398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244"/>
          <a:stretch/>
        </p:blipFill>
        <p:spPr>
          <a:xfrm>
            <a:off x="7315955" y="732026"/>
            <a:ext cx="4533900" cy="2924245"/>
          </a:xfrm>
          <a:prstGeom prst="rect">
            <a:avLst/>
          </a:prstGeom>
        </p:spPr>
      </p:pic>
      <p:graphicFrame>
        <p:nvGraphicFramePr>
          <p:cNvPr id="5" name="Tabel 7">
            <a:extLst>
              <a:ext uri="{FF2B5EF4-FFF2-40B4-BE49-F238E27FC236}">
                <a16:creationId xmlns:a16="http://schemas.microsoft.com/office/drawing/2014/main" id="{EBBB9AAD-78DE-4472-89D2-51E35BE52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970683"/>
              </p:ext>
            </p:extLst>
          </p:nvPr>
        </p:nvGraphicFramePr>
        <p:xfrm>
          <a:off x="1815339" y="4572222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Staphylococcus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Hominis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Danner thioalkoholer, som bidrag til ubehagelig </a:t>
                      </a:r>
                      <a:r>
                        <a:rPr lang="da-DK" dirty="0" err="1"/>
                        <a:t>kropslugt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560DEF18-1E3C-4A8A-BAD0-FB9DCD2A2C04}"/>
              </a:ext>
            </a:extLst>
          </p:cNvPr>
          <p:cNvSpPr txBox="1"/>
          <p:nvPr/>
        </p:nvSpPr>
        <p:spPr>
          <a:xfrm>
            <a:off x="855677" y="4160940"/>
            <a:ext cx="1031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ses ofte som ”bittesmå” kolonier blandt større kolonier, når overfladen af mobiltelefon undersøges.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256CAA4-A681-4207-A71B-E7A632287EC6}"/>
              </a:ext>
            </a:extLst>
          </p:cNvPr>
          <p:cNvSpPr txBox="1"/>
          <p:nvPr/>
        </p:nvSpPr>
        <p:spPr>
          <a:xfrm>
            <a:off x="1921078" y="-7279"/>
            <a:ext cx="846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Stafylokokker er en udbredt familie, som hyppigt findes på hænder, i led og på fødderne.</a:t>
            </a:r>
          </a:p>
        </p:txBody>
      </p:sp>
    </p:spTree>
    <p:extLst>
      <p:ext uri="{BB962C8B-B14F-4D97-AF65-F5344CB8AC3E}">
        <p14:creationId xmlns:p14="http://schemas.microsoft.com/office/powerpoint/2010/main" val="21210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75101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Rhodococcus</a:t>
                      </a:r>
                      <a:r>
                        <a:rPr lang="da-DK" dirty="0"/>
                        <a:t> (</a:t>
                      </a:r>
                      <a:r>
                        <a:rPr lang="da-DK" dirty="0" err="1"/>
                        <a:t>coryne</a:t>
                      </a:r>
                      <a:r>
                        <a:rPr lang="da-DK" dirty="0"/>
                        <a:t>-bakterie)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Jordbakterie. Kan nedbryde miljøgifte (</a:t>
                      </a:r>
                      <a:r>
                        <a:rPr lang="da-DK" dirty="0" err="1"/>
                        <a:t>nafthalen</a:t>
                      </a:r>
                      <a:r>
                        <a:rPr lang="da-DK" dirty="0"/>
                        <a:t>, toluen, herbicider)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FAD9F4DD-C5DE-4D4F-96C5-2630D71E1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45" r="5305" b="16420"/>
          <a:stretch/>
        </p:blipFill>
        <p:spPr>
          <a:xfrm>
            <a:off x="7060445" y="541932"/>
            <a:ext cx="4214280" cy="3556586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1356156-DF60-4D8E-8049-62509D9AAD5F}"/>
              </a:ext>
            </a:extLst>
          </p:cNvPr>
          <p:cNvSpPr txBox="1"/>
          <p:nvPr/>
        </p:nvSpPr>
        <p:spPr>
          <a:xfrm>
            <a:off x="233308" y="154188"/>
            <a:ext cx="772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en del af </a:t>
            </a:r>
            <a:r>
              <a:rPr lang="da-DK" dirty="0" err="1"/>
              <a:t>actinobakterierne</a:t>
            </a:r>
            <a:r>
              <a:rPr lang="da-DK" dirty="0"/>
              <a:t>, som er en stor familie af forskellige bakteriearter, </a:t>
            </a:r>
          </a:p>
          <a:p>
            <a:r>
              <a:rPr lang="da-DK" dirty="0"/>
              <a:t>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74723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80950"/>
              </p:ext>
            </p:extLst>
          </p:nvPr>
        </p:nvGraphicFramePr>
        <p:xfrm>
          <a:off x="1931748" y="4002640"/>
          <a:ext cx="8128000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Bacillus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Cereus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Jord-bakterie. Findes ofte i madvarer.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Kan isoleres fra kogte ris, </a:t>
                      </a:r>
                    </a:p>
                    <a:p>
                      <a:r>
                        <a:rPr lang="da-DK" dirty="0"/>
                        <a:t>som har stået på køkkenbordet for længe.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DF647F3D-A274-42CB-8097-6941158EF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24"/>
          <a:stretch/>
        </p:blipFill>
        <p:spPr>
          <a:xfrm>
            <a:off x="3112906" y="550717"/>
            <a:ext cx="5295900" cy="324110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A850A3B-ED7F-4497-A49B-4DFF15C1F36E}"/>
              </a:ext>
            </a:extLst>
          </p:cNvPr>
          <p:cNvSpPr txBox="1"/>
          <p:nvPr/>
        </p:nvSpPr>
        <p:spPr>
          <a:xfrm>
            <a:off x="8816829" y="855677"/>
            <a:ext cx="3315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Hvidlig koloni, med karakteristisk </a:t>
            </a:r>
          </a:p>
          <a:p>
            <a:r>
              <a:rPr lang="da-DK" dirty="0"/>
              <a:t>”indre ring”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0160F89-FBF3-4753-B3C9-76D6BE0437BD}"/>
              </a:ext>
            </a:extLst>
          </p:cNvPr>
          <p:cNvSpPr txBox="1"/>
          <p:nvPr/>
        </p:nvSpPr>
        <p:spPr>
          <a:xfrm>
            <a:off x="3867324" y="75977"/>
            <a:ext cx="366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nært beslægtet med stafylokokker.</a:t>
            </a:r>
          </a:p>
        </p:txBody>
      </p:sp>
    </p:spTree>
    <p:extLst>
      <p:ext uri="{BB962C8B-B14F-4D97-AF65-F5344CB8AC3E}">
        <p14:creationId xmlns:p14="http://schemas.microsoft.com/office/powerpoint/2010/main" val="427014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253549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Dietzia</a:t>
                      </a:r>
                      <a:r>
                        <a:rPr lang="da-DK" dirty="0"/>
                        <a:t> (</a:t>
                      </a:r>
                      <a:r>
                        <a:rPr lang="da-DK" dirty="0" err="1"/>
                        <a:t>coryne</a:t>
                      </a:r>
                      <a:r>
                        <a:rPr lang="da-DK" dirty="0"/>
                        <a:t>-bakterie)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Varierende . Kan være kok-formet eller aflang (</a:t>
                      </a:r>
                      <a:r>
                        <a:rPr lang="da-DK" dirty="0" err="1"/>
                        <a:t>coccoid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Almindelig hudbakterie.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Nært beslægtet med </a:t>
                      </a:r>
                      <a:r>
                        <a:rPr lang="da-DK" dirty="0" err="1"/>
                        <a:t>Rhodococcus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2DCBD0B1-C8AD-472C-ABDB-09C15F487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64" b="17831"/>
          <a:stretch/>
        </p:blipFill>
        <p:spPr>
          <a:xfrm>
            <a:off x="1434519" y="884611"/>
            <a:ext cx="4038949" cy="317399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722269A-5703-441D-A33C-FBB209B45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05" b="21745"/>
          <a:stretch/>
        </p:blipFill>
        <p:spPr>
          <a:xfrm>
            <a:off x="6053298" y="1138219"/>
            <a:ext cx="2952067" cy="266677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BCB4484-42A0-4755-8693-0D245E337113}"/>
              </a:ext>
            </a:extLst>
          </p:cNvPr>
          <p:cNvSpPr txBox="1"/>
          <p:nvPr/>
        </p:nvSpPr>
        <p:spPr>
          <a:xfrm>
            <a:off x="9143986" y="1585519"/>
            <a:ext cx="304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kan være udflydende </a:t>
            </a:r>
          </a:p>
          <a:p>
            <a:r>
              <a:rPr lang="da-DK" dirty="0"/>
              <a:t>brune eller små rødorange.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E9B3931-1F2A-4507-B473-5EF48668BC17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67397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87C746C-69DA-4F46-A3C6-821C7EFD1F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829"/>
          <a:stretch/>
        </p:blipFill>
        <p:spPr>
          <a:xfrm>
            <a:off x="3408728" y="959802"/>
            <a:ext cx="4107808" cy="3315310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3F8ACD25-ACB6-43D0-AF1D-885AA382C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26397"/>
              </p:ext>
            </p:extLst>
          </p:nvPr>
        </p:nvGraphicFramePr>
        <p:xfrm>
          <a:off x="1788853" y="440978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Actinomyces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-negativ (enkelte arter kan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Jord-bakterie, men er også almindelig i normalflora.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EF8695CF-F659-4B2F-B290-C29EC01A3552}"/>
              </a:ext>
            </a:extLst>
          </p:cNvPr>
          <p:cNvSpPr txBox="1"/>
          <p:nvPr/>
        </p:nvSpPr>
        <p:spPr>
          <a:xfrm>
            <a:off x="7684316" y="2263546"/>
            <a:ext cx="2572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”glasur-hvide”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E6E6C06-00D4-4E69-A675-21297EDF47D3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1571298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C56461B-0F79-4C27-B9B1-347CA7FA9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5" r="16649" b="44989"/>
          <a:stretch/>
        </p:blipFill>
        <p:spPr>
          <a:xfrm>
            <a:off x="3820772" y="872454"/>
            <a:ext cx="3704153" cy="3353009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F02C50BA-506D-42FE-9849-D4250ABD3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298867"/>
              </p:ext>
            </p:extLst>
          </p:nvPr>
        </p:nvGraphicFramePr>
        <p:xfrm>
          <a:off x="1824140" y="441031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Actinobacterium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Danner thioalkoholer, som bidrag til ubehagelig </a:t>
                      </a:r>
                      <a:r>
                        <a:rPr lang="da-DK" dirty="0" err="1"/>
                        <a:t>kropslugt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63A73F24-D618-4104-ACA5-5DB681132C91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415997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D52A9A3-B4DB-413E-81A9-02613B995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801" y="1330738"/>
            <a:ext cx="2676525" cy="21812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D1DB841-2184-4593-A146-40BEF18C8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034" y="1445037"/>
            <a:ext cx="3181350" cy="1952625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37CF8F3F-6701-4162-BD32-56E6F21D6682}"/>
              </a:ext>
            </a:extLst>
          </p:cNvPr>
          <p:cNvSpPr/>
          <p:nvPr/>
        </p:nvSpPr>
        <p:spPr>
          <a:xfrm>
            <a:off x="6942840" y="3402455"/>
            <a:ext cx="3489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/>
              <a:t>stenotrophomonas / </a:t>
            </a:r>
            <a:r>
              <a:rPr lang="da-DK" dirty="0" err="1"/>
              <a:t>pseudomonas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AC1204B-A975-4736-9079-9475DC85F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62" y="1277758"/>
            <a:ext cx="3219450" cy="2266950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2E46AAE0-CA09-429B-917C-FF9057F2F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67367"/>
              </p:ext>
            </p:extLst>
          </p:nvPr>
        </p:nvGraphicFramePr>
        <p:xfrm>
          <a:off x="1822691" y="4024425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Pseudomonas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592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7">
            <a:extLst>
              <a:ext uri="{FF2B5EF4-FFF2-40B4-BE49-F238E27FC236}">
                <a16:creationId xmlns:a16="http://schemas.microsoft.com/office/drawing/2014/main" id="{765362E8-DCF5-4F36-8F80-B5063AF6E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85297"/>
              </p:ext>
            </p:extLst>
          </p:nvPr>
        </p:nvGraphicFramePr>
        <p:xfrm>
          <a:off x="1790885" y="431998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Acinetobacter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Junii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4" name="Billede 3">
            <a:extLst>
              <a:ext uri="{FF2B5EF4-FFF2-40B4-BE49-F238E27FC236}">
                <a16:creationId xmlns:a16="http://schemas.microsoft.com/office/drawing/2014/main" id="{9ACA6F59-370D-4F60-966C-060D56406A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10" t="16988" r="32108" b="29286"/>
          <a:stretch/>
        </p:blipFill>
        <p:spPr>
          <a:xfrm>
            <a:off x="4462943" y="88426"/>
            <a:ext cx="2659310" cy="4085918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F609C12C-0E34-4839-9C49-46FD4A805E7E}"/>
              </a:ext>
            </a:extLst>
          </p:cNvPr>
          <p:cNvSpPr txBox="1"/>
          <p:nvPr/>
        </p:nvSpPr>
        <p:spPr>
          <a:xfrm>
            <a:off x="285226" y="1048624"/>
            <a:ext cx="296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Beslægtet med </a:t>
            </a:r>
            <a:r>
              <a:rPr lang="da-DK" dirty="0" err="1"/>
              <a:t>pseudomonas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975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521692" y="3694942"/>
            <a:ext cx="138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Roseomonas</a:t>
            </a:r>
            <a:endParaRPr lang="da-DK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0EDB5B8-713B-48AF-9696-069916E11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690" y="262665"/>
            <a:ext cx="4901126" cy="3424296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651100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Roseomonas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En mellemting mellem stav og kok.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BF0ACCC-7499-4529-94E0-E8FB26E4D20E}"/>
              </a:ext>
            </a:extLst>
          </p:cNvPr>
          <p:cNvSpPr txBox="1"/>
          <p:nvPr/>
        </p:nvSpPr>
        <p:spPr>
          <a:xfrm>
            <a:off x="8028264" y="805343"/>
            <a:ext cx="19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let rosa</a:t>
            </a:r>
          </a:p>
        </p:txBody>
      </p:sp>
    </p:spTree>
    <p:extLst>
      <p:ext uri="{BB962C8B-B14F-4D97-AF65-F5344CB8AC3E}">
        <p14:creationId xmlns:p14="http://schemas.microsoft.com/office/powerpoint/2010/main" val="54874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7A4F900-5195-4AED-BB29-F3B230071B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47"/>
          <a:stretch/>
        </p:blipFill>
        <p:spPr>
          <a:xfrm>
            <a:off x="6096000" y="734481"/>
            <a:ext cx="4191000" cy="3254009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329546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Propioniebacterium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Varierende former, aflange og rundede. I kæder.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Ikke-bevægelig, men der findes også bevægelige </a:t>
                      </a:r>
                      <a:r>
                        <a:rPr lang="da-DK" dirty="0" err="1"/>
                        <a:t>propioniebakterier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Lever i svedkirtler og forårsager </a:t>
                      </a:r>
                      <a:r>
                        <a:rPr lang="da-DK" dirty="0" err="1"/>
                        <a:t>acne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B8393792-6396-4D79-94FD-448AFC844F64}"/>
              </a:ext>
            </a:extLst>
          </p:cNvPr>
          <p:cNvSpPr txBox="1"/>
          <p:nvPr/>
        </p:nvSpPr>
        <p:spPr>
          <a:xfrm>
            <a:off x="595618" y="302005"/>
            <a:ext cx="772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en del af </a:t>
            </a:r>
            <a:r>
              <a:rPr lang="da-DK" dirty="0" err="1"/>
              <a:t>actinobakterierne</a:t>
            </a:r>
            <a:r>
              <a:rPr lang="da-DK" dirty="0"/>
              <a:t>, som er en stor familie af forskellige bakteriearter, </a:t>
            </a:r>
          </a:p>
          <a:p>
            <a:r>
              <a:rPr lang="da-DK" dirty="0"/>
              <a:t>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1160192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146149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Massilia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Hudbakterie, men kan også forårsage infektioner hos svækkede patienter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F81EDA6D-3E91-4989-A759-4BD244AA1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96" b="16159"/>
          <a:stretch/>
        </p:blipFill>
        <p:spPr>
          <a:xfrm>
            <a:off x="3521280" y="0"/>
            <a:ext cx="4137869" cy="368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032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277188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Cuprianus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metalli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Identificeret med DNA sekventering. Mangler info.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A47BD32F-BBF7-4AFF-BE9E-9324780118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43" t="10398" b="41773"/>
          <a:stretch/>
        </p:blipFill>
        <p:spPr>
          <a:xfrm>
            <a:off x="3598876" y="148903"/>
            <a:ext cx="4345498" cy="382909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1DA27455-68C8-4ECF-A089-160A83EFBF36}"/>
              </a:ext>
            </a:extLst>
          </p:cNvPr>
          <p:cNvSpPr txBox="1"/>
          <p:nvPr/>
        </p:nvSpPr>
        <p:spPr>
          <a:xfrm>
            <a:off x="8145710" y="847288"/>
            <a:ext cx="349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beige-farvet</a:t>
            </a:r>
            <a:r>
              <a:rPr lang="da-DK" dirty="0"/>
              <a:t> metalskinnende koloni</a:t>
            </a:r>
          </a:p>
        </p:txBody>
      </p:sp>
    </p:spTree>
    <p:extLst>
      <p:ext uri="{BB962C8B-B14F-4D97-AF65-F5344CB8AC3E}">
        <p14:creationId xmlns:p14="http://schemas.microsoft.com/office/powerpoint/2010/main" val="43060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185361" y="174910"/>
            <a:ext cx="1710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/>
              <a:t>Bacillus</a:t>
            </a:r>
            <a:r>
              <a:rPr lang="da-DK" b="1" dirty="0"/>
              <a:t> </a:t>
            </a:r>
            <a:r>
              <a:rPr lang="da-DK" b="1" dirty="0" err="1"/>
              <a:t>Simplex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571121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Bacillus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Simplex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Kan findes på hud, og i jord. Anses ikke som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F97CEC3B-921D-496B-98B3-74D206AFA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262" y="708599"/>
            <a:ext cx="4529676" cy="33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4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5223619" y="202447"/>
            <a:ext cx="1305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Cupriavidus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494416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Cupriavidus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pauculus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betaproteobacteriae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da-DK" altLang="da-D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Almindelig på hud, og i mund/svælg.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6CD3AC48-5A63-46F8-B8FB-0418745FF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877" y="898394"/>
            <a:ext cx="4238587" cy="299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78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5223619" y="144028"/>
            <a:ext cx="1424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Macrococcu</a:t>
            </a:r>
            <a:r>
              <a:rPr lang="da-DK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3020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Macrococcus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Goetzii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(beslægtet med stafylokokker)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 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E036F043-4E4B-48C4-91EE-1BBA8A02B0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46069" y="513360"/>
            <a:ext cx="5095291" cy="320520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0943507-5C3D-415A-8218-DACBD78ED9DF}"/>
              </a:ext>
            </a:extLst>
          </p:cNvPr>
          <p:cNvSpPr txBox="1"/>
          <p:nvPr/>
        </p:nvSpPr>
        <p:spPr>
          <a:xfrm>
            <a:off x="4605373" y="3800077"/>
            <a:ext cx="204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brunlige</a:t>
            </a:r>
          </a:p>
        </p:txBody>
      </p:sp>
    </p:spTree>
    <p:extLst>
      <p:ext uri="{BB962C8B-B14F-4D97-AF65-F5344CB8AC3E}">
        <p14:creationId xmlns:p14="http://schemas.microsoft.com/office/powerpoint/2010/main" val="2873130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caa2e6f5-b99a-44b7-99d6-ea12222a1986" xsi:nil="true"/>
    <Owner xmlns="caa2e6f5-b99a-44b7-99d6-ea12222a1986">
      <UserInfo>
        <DisplayName/>
        <AccountId xsi:nil="true"/>
        <AccountType/>
      </UserInfo>
    </Owner>
    <Teachers xmlns="caa2e6f5-b99a-44b7-99d6-ea12222a1986">
      <UserInfo>
        <DisplayName/>
        <AccountId xsi:nil="true"/>
        <AccountType/>
      </UserInfo>
    </Teachers>
    <_ip_UnifiedCompliancePolicyUIAction xmlns="http://schemas.microsoft.com/sharepoint/v3" xsi:nil="true"/>
    <Is_Collaboration_Space_Locked xmlns="caa2e6f5-b99a-44b7-99d6-ea12222a1986" xsi:nil="true"/>
    <NotebookType xmlns="caa2e6f5-b99a-44b7-99d6-ea12222a1986" xsi:nil="true"/>
    <Students xmlns="caa2e6f5-b99a-44b7-99d6-ea12222a1986">
      <UserInfo>
        <DisplayName/>
        <AccountId xsi:nil="true"/>
        <AccountType/>
      </UserInfo>
    </Students>
    <DefaultSectionNames xmlns="caa2e6f5-b99a-44b7-99d6-ea12222a1986" xsi:nil="true"/>
    <Self_Registration_Enabled xmlns="caa2e6f5-b99a-44b7-99d6-ea12222a1986" xsi:nil="true"/>
    <AppVersion xmlns="caa2e6f5-b99a-44b7-99d6-ea12222a1986" xsi:nil="true"/>
    <_ip_UnifiedCompliancePolicyProperties xmlns="http://schemas.microsoft.com/sharepoint/v3" xsi:nil="true"/>
    <Student_Groups xmlns="caa2e6f5-b99a-44b7-99d6-ea12222a1986">
      <UserInfo>
        <DisplayName/>
        <AccountId xsi:nil="true"/>
        <AccountType/>
      </UserInfo>
    </Student_Groups>
    <Invited_Teachers xmlns="caa2e6f5-b99a-44b7-99d6-ea12222a1986" xsi:nil="true"/>
    <Templates xmlns="caa2e6f5-b99a-44b7-99d6-ea12222a1986" xsi:nil="true"/>
    <Has_Teacher_Only_SectionGroup xmlns="caa2e6f5-b99a-44b7-99d6-ea12222a1986" xsi:nil="true"/>
    <CultureName xmlns="caa2e6f5-b99a-44b7-99d6-ea12222a1986" xsi:nil="true"/>
    <Invited_Students xmlns="caa2e6f5-b99a-44b7-99d6-ea12222a198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f0e684f2-bab4-409c-89cc-b34f56016d5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3D47AABFD334382F73FB972DAD0CE" ma:contentTypeVersion="30" ma:contentTypeDescription="Create a new document." ma:contentTypeScope="" ma:versionID="4894fb352ff639ac018ff3460f58d110">
  <xsd:schema xmlns:xsd="http://www.w3.org/2001/XMLSchema" xmlns:xs="http://www.w3.org/2001/XMLSchema" xmlns:p="http://schemas.microsoft.com/office/2006/metadata/properties" xmlns:ns1="http://schemas.microsoft.com/sharepoint/v3" xmlns:ns3="ba260ef2-ff65-461c-8031-9478765b3968" xmlns:ns4="caa2e6f5-b99a-44b7-99d6-ea12222a1986" targetNamespace="http://schemas.microsoft.com/office/2006/metadata/properties" ma:root="true" ma:fieldsID="8411d034312ed005e4bdd48c6620097f" ns1:_="" ns3:_="" ns4:_="">
    <xsd:import namespace="http://schemas.microsoft.com/sharepoint/v3"/>
    <xsd:import namespace="ba260ef2-ff65-461c-8031-9478765b3968"/>
    <xsd:import namespace="caa2e6f5-b99a-44b7-99d6-ea12222a198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AutoTags" minOccurs="0"/>
                <xsd:element ref="ns1:_ip_UnifiedCompliancePolicyProperties" minOccurs="0"/>
                <xsd:element ref="ns1:_ip_UnifiedCompliancePolicyUIAction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60ef2-ff65-461c-8031-9478765b396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2e6f5-b99a-44b7-99d6-ea12222a1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2" nillable="true" ma:displayName="MediaServiceLocation" ma:internalName="MediaServiceLocation" ma:readOnly="true">
      <xsd:simpleType>
        <xsd:restriction base="dms:Text"/>
      </xsd:simpleType>
    </xsd:element>
    <xsd:element name="MediaServiceOCR" ma:index="3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E16670-4CB2-4185-8748-8DAC781D3670}">
  <ds:schemaRefs>
    <ds:schemaRef ds:uri="http://schemas.microsoft.com/office/2006/metadata/properties"/>
    <ds:schemaRef ds:uri="http://schemas.microsoft.com/office/infopath/2007/PartnerControls"/>
    <ds:schemaRef ds:uri="caa2e6f5-b99a-44b7-99d6-ea12222a198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587B0DAF-12B8-4DD7-928B-32AFF9CB8B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DFF531-B6E8-435C-8AAD-CDD6325C23AB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153A205-46E1-4B67-9D39-DD723B8A31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a260ef2-ff65-461c-8031-9478765b3968"/>
    <ds:schemaRef ds:uri="caa2e6f5-b99a-44b7-99d6-ea12222a19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638</Words>
  <Application>Microsoft Office PowerPoint</Application>
  <PresentationFormat>Widescreen</PresentationFormat>
  <Paragraphs>134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AARHUS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Wiskum Amtoft Neubauer</dc:creator>
  <cp:lastModifiedBy>Henrik Wiskum Amtoft Neubauer</cp:lastModifiedBy>
  <cp:revision>10</cp:revision>
  <dcterms:created xsi:type="dcterms:W3CDTF">2020-02-25T13:55:12Z</dcterms:created>
  <dcterms:modified xsi:type="dcterms:W3CDTF">2022-11-28T14:29:14Z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0x010100FAD3D47AABFD334382F73FB972DAD0CE</vt:lpwstr>
  </property>
</Properties>
</file>