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embeddedFontLst>
    <p:embeddedFont>
      <p:font typeface="PT Sans Narrow"/>
      <p:regular r:id="rId12"/>
      <p:bold r:id="rId13"/>
    </p:embeddedFont>
    <p:embeddedFont>
      <p:font typeface="Open Sans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8" roundtripDataSignature="AMtx7miY8uaQtmhl/kiCewB1JEYsliwt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94935DE-8FBC-40A0-98B1-F0AE19287DDF}">
  <a:tblStyle styleId="{F94935DE-8FBC-40A0-98B1-F0AE19287DD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PTSansNarrow-bold.fntdata"/><Relationship Id="rId12" Type="http://schemas.openxmlformats.org/officeDocument/2006/relationships/font" Target="fonts/PTSansNarrow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OpenSans-bold.fntdata"/><Relationship Id="rId14" Type="http://schemas.openxmlformats.org/officeDocument/2006/relationships/font" Target="fonts/OpenSans-regular.fntdata"/><Relationship Id="rId17" Type="http://schemas.openxmlformats.org/officeDocument/2006/relationships/font" Target="fonts/OpenSans-boldItalic.fntdata"/><Relationship Id="rId16" Type="http://schemas.openxmlformats.org/officeDocument/2006/relationships/font" Target="fonts/OpenSans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7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7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7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7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7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7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7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7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7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7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6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6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10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14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14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14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1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da"/>
              <a:t>Verbalperifraser</a:t>
            </a:r>
            <a:endParaRPr/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73" name="Google Shape;73;p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/>
              <a:t>Verbalperifraser bruges til at variere og nuancere sproget. De bruges meget i det spanske sprog.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/>
              <a:t>Verbalparifraserne består af to verber: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Det første verbum bøjes i </a:t>
            </a:r>
            <a:r>
              <a:rPr b="1" lang="da"/>
              <a:t>tal, person </a:t>
            </a:r>
            <a:r>
              <a:rPr lang="da"/>
              <a:t>og </a:t>
            </a:r>
            <a:r>
              <a:rPr b="1" lang="da"/>
              <a:t>tid</a:t>
            </a:r>
            <a:endParaRPr b="1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Det andet verbum står enten i </a:t>
            </a:r>
            <a:r>
              <a:rPr b="1" lang="da"/>
              <a:t>infinitiv</a:t>
            </a:r>
            <a:r>
              <a:rPr lang="da"/>
              <a:t> eller </a:t>
            </a:r>
            <a:r>
              <a:rPr b="1" lang="da"/>
              <a:t>gerundium</a:t>
            </a:r>
            <a:endParaRPr b="1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da"/>
              <a:t>Udvidet nutid </a:t>
            </a:r>
            <a:r>
              <a:rPr lang="da"/>
              <a:t> (</a:t>
            </a:r>
            <a:r>
              <a:rPr i="1" lang="da"/>
              <a:t>estoy caminando</a:t>
            </a:r>
            <a:r>
              <a:rPr lang="da"/>
              <a:t>) og </a:t>
            </a:r>
            <a:r>
              <a:rPr b="1" lang="da"/>
              <a:t>nær fremtid </a:t>
            </a:r>
            <a:r>
              <a:rPr lang="da"/>
              <a:t>(</a:t>
            </a:r>
            <a:r>
              <a:rPr i="1" lang="da"/>
              <a:t>voy a caminar</a:t>
            </a:r>
            <a:r>
              <a:rPr lang="da"/>
              <a:t>) er også verbalperifraser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>
            <p:ph type="title"/>
          </p:nvPr>
        </p:nvSpPr>
        <p:spPr>
          <a:xfrm>
            <a:off x="228750" y="5987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Udvalgte verbalperifraser med infinitiv </a:t>
            </a:r>
            <a:endParaRPr/>
          </a:p>
        </p:txBody>
      </p:sp>
      <p:sp>
        <p:nvSpPr>
          <p:cNvPr id="79" name="Google Shape;79;p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80" name="Google Shape;80;p3"/>
          <p:cNvGraphicFramePr/>
          <p:nvPr/>
        </p:nvGraphicFramePr>
        <p:xfrm>
          <a:off x="145800" y="692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{F94935DE-8FBC-40A0-98B1-F0AE19287DDF}</a:tableStyleId>
              </a:tblPr>
              <a:tblGrid>
                <a:gridCol w="2883075"/>
                <a:gridCol w="2224600"/>
                <a:gridCol w="3890525"/>
              </a:tblGrid>
              <a:tr h="100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Acabar de + infinitiv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Noget man lige har gjort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Acabo de ver una película 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Jeg har lige set en film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799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Dejar de + infinitiv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Holde op med/lade være med at gøre noget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Dejé de tomar alcohol 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Jeg er stoppet med at drikke alkohol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716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Hay que + infinitiv  (hay bøjes kun i tid og ikke i person)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Er nødt til at gøre noget (upersonligt)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Hay que lavarse las manos 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Man er nødt til at vaske hænder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457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Tener que + infinitiv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er nødt til/skal gøre noget (personligt)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!Tienes que lavarte las manos!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Du skal vaske dine hænder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457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Volver a + infinitiv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at gøre noget igen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Volví a fumar en 2020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Jeg begyndte at ryge igen i 2020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457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Querer + infinitiv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at ville noget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Quiero encontrar el amor de mi vida en 2021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Jeg vil gerne finde mit livs kærlighed i 2021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457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Poder + infintiiv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at kunne/ måtte noget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da"/>
                        <a:t>?Puedo entrar?</a:t>
                      </a:r>
                      <a:endParaRPr i="1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Må jeg komme ind?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Udvalgte verbalperifraser med gerundium </a:t>
            </a:r>
            <a:endParaRPr/>
          </a:p>
        </p:txBody>
      </p:sp>
      <p:graphicFrame>
        <p:nvGraphicFramePr>
          <p:cNvPr id="86" name="Google Shape;86;p4"/>
          <p:cNvGraphicFramePr/>
          <p:nvPr/>
        </p:nvGraphicFramePr>
        <p:xfrm>
          <a:off x="138875" y="1266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{F94935DE-8FBC-40A0-98B1-F0AE19287DDF}</a:tableStyleId>
              </a:tblPr>
              <a:tblGrid>
                <a:gridCol w="2980350"/>
                <a:gridCol w="2980350"/>
                <a:gridCol w="2980350"/>
              </a:tblGrid>
              <a:tr h="707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ir +´gerundium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voy corriendo hacía la playa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noget man begynder at gøre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Vamos caminando hacia la playa 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Vi begynder at gå mod stranden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707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seguir + gerundium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at fortsætte/blive ved med at gøre noget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Sigo trabajando en Netto 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Jeg fortsætter med at arbejde i Netto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707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estar + gerundium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noget man er i gang med lige nu (udvidet nutid)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da" sz="1400" u="none" cap="none" strike="noStrike"/>
                        <a:t>?Estás durmiendo o qué te pasa?</a:t>
                      </a:r>
                      <a:endParaRPr i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da" sz="1400" u="none" cap="none" strike="noStrike"/>
                        <a:t>Sover du eller hvad sker der med dig?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da"/>
              <a:t>Opgave 	</a:t>
            </a:r>
            <a:endParaRPr/>
          </a:p>
        </p:txBody>
      </p:sp>
      <p:sp>
        <p:nvSpPr>
          <p:cNvPr id="92" name="Google Shape;92;p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/>
              <a:t>Skriv minimum 10 sætninger med verbalperifraser. Minimum 5 af sætningerne skal være i en anden tid end nutid. Husk at det kun er det første verbum der bøjes i tid.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