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86" r:id="rId2"/>
    <p:sldId id="309" r:id="rId3"/>
    <p:sldId id="310" r:id="rId4"/>
    <p:sldId id="307" r:id="rId5"/>
    <p:sldId id="301" r:id="rId6"/>
    <p:sldId id="313" r:id="rId7"/>
    <p:sldId id="300" r:id="rId8"/>
    <p:sldId id="259" r:id="rId9"/>
    <p:sldId id="261" r:id="rId10"/>
    <p:sldId id="302" r:id="rId11"/>
    <p:sldId id="314" r:id="rId12"/>
    <p:sldId id="318" r:id="rId13"/>
    <p:sldId id="311" r:id="rId14"/>
    <p:sldId id="304" r:id="rId15"/>
    <p:sldId id="312" r:id="rId16"/>
    <p:sldId id="273" r:id="rId17"/>
    <p:sldId id="322" r:id="rId18"/>
    <p:sldId id="323" r:id="rId19"/>
    <p:sldId id="324" r:id="rId20"/>
    <p:sldId id="325" r:id="rId21"/>
    <p:sldId id="315" r:id="rId22"/>
    <p:sldId id="317" r:id="rId23"/>
    <p:sldId id="290" r:id="rId24"/>
    <p:sldId id="319" r:id="rId25"/>
    <p:sldId id="326" r:id="rId26"/>
    <p:sldId id="328" r:id="rId27"/>
    <p:sldId id="264" r:id="rId28"/>
    <p:sldId id="272" r:id="rId29"/>
    <p:sldId id="293" r:id="rId3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AFB41A-B3EA-4D98-8996-D4689BF57543}" v="2088" dt="2024-12-10T13:40:57.718"/>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484" autoAdjust="0"/>
  </p:normalViewPr>
  <p:slideViewPr>
    <p:cSldViewPr snapToGrid="0">
      <p:cViewPr varScale="1">
        <p:scale>
          <a:sx n="75" d="100"/>
          <a:sy n="75" d="100"/>
        </p:scale>
        <p:origin x="32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e Sheila Dyreborg" userId="de62237f-d88c-4642-812b-538761b62345" providerId="ADAL" clId="{C2AFB41A-B3EA-4D98-8996-D4689BF57543}"/>
    <pc:docChg chg="undo redo custSel addSld delSld modSld sldOrd">
      <pc:chgData name="Line Sheila Dyreborg" userId="de62237f-d88c-4642-812b-538761b62345" providerId="ADAL" clId="{C2AFB41A-B3EA-4D98-8996-D4689BF57543}" dt="2024-12-11T13:13:32.981" v="6977" actId="20577"/>
      <pc:docMkLst>
        <pc:docMk/>
      </pc:docMkLst>
      <pc:sldChg chg="delSp modSp add del mod modAnim">
        <pc:chgData name="Line Sheila Dyreborg" userId="de62237f-d88c-4642-812b-538761b62345" providerId="ADAL" clId="{C2AFB41A-B3EA-4D98-8996-D4689BF57543}" dt="2024-12-05T11:06:12.454" v="3940" actId="47"/>
        <pc:sldMkLst>
          <pc:docMk/>
          <pc:sldMk cId="0" sldId="258"/>
        </pc:sldMkLst>
        <pc:spChg chg="del mod">
          <ac:chgData name="Line Sheila Dyreborg" userId="de62237f-d88c-4642-812b-538761b62345" providerId="ADAL" clId="{C2AFB41A-B3EA-4D98-8996-D4689BF57543}" dt="2024-12-05T11:05:12.784" v="3908" actId="21"/>
          <ac:spMkLst>
            <pc:docMk/>
            <pc:sldMk cId="0" sldId="258"/>
            <ac:spMk id="5" creationId="{A7D681CD-CEC1-0F6E-EC5D-878FCAEE3036}"/>
          </ac:spMkLst>
        </pc:spChg>
        <pc:spChg chg="del mod">
          <ac:chgData name="Line Sheila Dyreborg" userId="de62237f-d88c-4642-812b-538761b62345" providerId="ADAL" clId="{C2AFB41A-B3EA-4D98-8996-D4689BF57543}" dt="2024-12-05T11:05:12.784" v="3908" actId="21"/>
          <ac:spMkLst>
            <pc:docMk/>
            <pc:sldMk cId="0" sldId="258"/>
            <ac:spMk id="6" creationId="{E97E93CE-3044-B2E8-E7C6-AB97FB81F7F3}"/>
          </ac:spMkLst>
        </pc:spChg>
        <pc:spChg chg="mod">
          <ac:chgData name="Line Sheila Dyreborg" userId="de62237f-d88c-4642-812b-538761b62345" providerId="ADAL" clId="{C2AFB41A-B3EA-4D98-8996-D4689BF57543}" dt="2024-12-05T11:05:47.657" v="3919" actId="21"/>
          <ac:spMkLst>
            <pc:docMk/>
            <pc:sldMk cId="0" sldId="258"/>
            <ac:spMk id="75" creationId="{00000000-0000-0000-0000-000000000000}"/>
          </ac:spMkLst>
        </pc:spChg>
        <pc:picChg chg="del mod">
          <ac:chgData name="Line Sheila Dyreborg" userId="de62237f-d88c-4642-812b-538761b62345" providerId="ADAL" clId="{C2AFB41A-B3EA-4D98-8996-D4689BF57543}" dt="2024-12-05T11:04:57.026" v="3901" actId="21"/>
          <ac:picMkLst>
            <pc:docMk/>
            <pc:sldMk cId="0" sldId="258"/>
            <ac:picMk id="7" creationId="{C075AEC7-3A02-A26D-904C-CC542580FDF6}"/>
          </ac:picMkLst>
        </pc:picChg>
        <pc:picChg chg="del mod">
          <ac:chgData name="Line Sheila Dyreborg" userId="de62237f-d88c-4642-812b-538761b62345" providerId="ADAL" clId="{C2AFB41A-B3EA-4D98-8996-D4689BF57543}" dt="2024-12-05T11:05:12.784" v="3908" actId="21"/>
          <ac:picMkLst>
            <pc:docMk/>
            <pc:sldMk cId="0" sldId="258"/>
            <ac:picMk id="1028" creationId="{6F69BB0B-09B1-A8C3-C360-2CA12CB75A8C}"/>
          </ac:picMkLst>
        </pc:picChg>
      </pc:sldChg>
      <pc:sldChg chg="addSp delSp modSp mod delAnim modNotesTx">
        <pc:chgData name="Line Sheila Dyreborg" userId="de62237f-d88c-4642-812b-538761b62345" providerId="ADAL" clId="{C2AFB41A-B3EA-4D98-8996-D4689BF57543}" dt="2024-12-02T09:20:22.715" v="1247" actId="20577"/>
        <pc:sldMkLst>
          <pc:docMk/>
          <pc:sldMk cId="3291132515" sldId="259"/>
        </pc:sldMkLst>
        <pc:spChg chg="mod">
          <ac:chgData name="Line Sheila Dyreborg" userId="de62237f-d88c-4642-812b-538761b62345" providerId="ADAL" clId="{C2AFB41A-B3EA-4D98-8996-D4689BF57543}" dt="2024-12-02T09:12:39.450" v="226" actId="1076"/>
          <ac:spMkLst>
            <pc:docMk/>
            <pc:sldMk cId="3291132515" sldId="259"/>
            <ac:spMk id="4" creationId="{158BEEC5-87C7-A4BE-BD4B-BD12F6E8AEB6}"/>
          </ac:spMkLst>
        </pc:spChg>
        <pc:spChg chg="add del">
          <ac:chgData name="Line Sheila Dyreborg" userId="de62237f-d88c-4642-812b-538761b62345" providerId="ADAL" clId="{C2AFB41A-B3EA-4D98-8996-D4689BF57543}" dt="2024-12-02T09:15:20.125" v="637" actId="478"/>
          <ac:spMkLst>
            <pc:docMk/>
            <pc:sldMk cId="3291132515" sldId="259"/>
            <ac:spMk id="5" creationId="{48C30B3A-5526-E117-9CC1-3FC3FE2A64B5}"/>
          </ac:spMkLst>
        </pc:spChg>
        <pc:picChg chg="mod">
          <ac:chgData name="Line Sheila Dyreborg" userId="de62237f-d88c-4642-812b-538761b62345" providerId="ADAL" clId="{C2AFB41A-B3EA-4D98-8996-D4689BF57543}" dt="2024-12-02T09:12:32.753" v="225" actId="1076"/>
          <ac:picMkLst>
            <pc:docMk/>
            <pc:sldMk cId="3291132515" sldId="259"/>
            <ac:picMk id="3" creationId="{96BD7741-5450-03B9-AE7D-DB0F32312AC1}"/>
          </ac:picMkLst>
        </pc:picChg>
        <pc:picChg chg="add mod modCrop">
          <ac:chgData name="Line Sheila Dyreborg" userId="de62237f-d88c-4642-812b-538761b62345" providerId="ADAL" clId="{C2AFB41A-B3EA-4D98-8996-D4689BF57543}" dt="2024-12-02T09:15:41.853" v="641" actId="1076"/>
          <ac:picMkLst>
            <pc:docMk/>
            <pc:sldMk cId="3291132515" sldId="259"/>
            <ac:picMk id="7" creationId="{5CEBE1C1-6603-9761-CFF2-16DE1F91E67C}"/>
          </ac:picMkLst>
        </pc:picChg>
        <pc:picChg chg="del">
          <ac:chgData name="Line Sheila Dyreborg" userId="de62237f-d88c-4642-812b-538761b62345" providerId="ADAL" clId="{C2AFB41A-B3EA-4D98-8996-D4689BF57543}" dt="2024-12-02T09:14:54.965" v="635" actId="478"/>
          <ac:picMkLst>
            <pc:docMk/>
            <pc:sldMk cId="3291132515" sldId="259"/>
            <ac:picMk id="8" creationId="{B8C2B0BC-0C8F-4372-BC95-C60E0F1373A7}"/>
          </ac:picMkLst>
        </pc:picChg>
      </pc:sldChg>
      <pc:sldChg chg="modSp add mod">
        <pc:chgData name="Line Sheila Dyreborg" userId="de62237f-d88c-4642-812b-538761b62345" providerId="ADAL" clId="{C2AFB41A-B3EA-4D98-8996-D4689BF57543}" dt="2024-12-05T11:31:20.718" v="4629" actId="20577"/>
        <pc:sldMkLst>
          <pc:docMk/>
          <pc:sldMk cId="0" sldId="264"/>
        </pc:sldMkLst>
        <pc:spChg chg="mod">
          <ac:chgData name="Line Sheila Dyreborg" userId="de62237f-d88c-4642-812b-538761b62345" providerId="ADAL" clId="{C2AFB41A-B3EA-4D98-8996-D4689BF57543}" dt="2024-12-05T11:31:20.718" v="4629" actId="20577"/>
          <ac:spMkLst>
            <pc:docMk/>
            <pc:sldMk cId="0" sldId="264"/>
            <ac:spMk id="6" creationId="{087E0FAD-0935-E7ED-0F33-719FEB8E1781}"/>
          </ac:spMkLst>
        </pc:spChg>
      </pc:sldChg>
      <pc:sldChg chg="add del">
        <pc:chgData name="Line Sheila Dyreborg" userId="de62237f-d88c-4642-812b-538761b62345" providerId="ADAL" clId="{C2AFB41A-B3EA-4D98-8996-D4689BF57543}" dt="2024-12-05T11:04:16.392" v="3899" actId="47"/>
        <pc:sldMkLst>
          <pc:docMk/>
          <pc:sldMk cId="0" sldId="269"/>
        </pc:sldMkLst>
      </pc:sldChg>
      <pc:sldChg chg="add">
        <pc:chgData name="Line Sheila Dyreborg" userId="de62237f-d88c-4642-812b-538761b62345" providerId="ADAL" clId="{C2AFB41A-B3EA-4D98-8996-D4689BF57543}" dt="2024-12-02T13:20:09.623" v="2350"/>
        <pc:sldMkLst>
          <pc:docMk/>
          <pc:sldMk cId="2539459249" sldId="272"/>
        </pc:sldMkLst>
      </pc:sldChg>
      <pc:sldChg chg="addSp delSp modSp add mod delAnim modAnim modNotesTx">
        <pc:chgData name="Line Sheila Dyreborg" userId="de62237f-d88c-4642-812b-538761b62345" providerId="ADAL" clId="{C2AFB41A-B3EA-4D98-8996-D4689BF57543}" dt="2024-12-10T13:37:52.679" v="6878" actId="6549"/>
        <pc:sldMkLst>
          <pc:docMk/>
          <pc:sldMk cId="1290040999" sldId="273"/>
        </pc:sldMkLst>
        <pc:spChg chg="mod">
          <ac:chgData name="Line Sheila Dyreborg" userId="de62237f-d88c-4642-812b-538761b62345" providerId="ADAL" clId="{C2AFB41A-B3EA-4D98-8996-D4689BF57543}" dt="2024-12-01T21:01:48.778" v="25" actId="27636"/>
          <ac:spMkLst>
            <pc:docMk/>
            <pc:sldMk cId="1290040999" sldId="273"/>
            <ac:spMk id="3" creationId="{A087DD9F-0D88-4845-8A48-20FEACB1FAE6}"/>
          </ac:spMkLst>
        </pc:spChg>
        <pc:spChg chg="mod">
          <ac:chgData name="Line Sheila Dyreborg" userId="de62237f-d88c-4642-812b-538761b62345" providerId="ADAL" clId="{C2AFB41A-B3EA-4D98-8996-D4689BF57543}" dt="2024-12-06T12:36:17.979" v="4766" actId="6549"/>
          <ac:spMkLst>
            <pc:docMk/>
            <pc:sldMk cId="1290040999" sldId="273"/>
            <ac:spMk id="5" creationId="{E35D25B0-AB10-49E1-9D61-44DA021B5A6E}"/>
          </ac:spMkLst>
        </pc:spChg>
        <pc:picChg chg="add mod">
          <ac:chgData name="Line Sheila Dyreborg" userId="de62237f-d88c-4642-812b-538761b62345" providerId="ADAL" clId="{C2AFB41A-B3EA-4D98-8996-D4689BF57543}" dt="2024-12-06T12:37:42.856" v="4779"/>
          <ac:picMkLst>
            <pc:docMk/>
            <pc:sldMk cId="1290040999" sldId="273"/>
            <ac:picMk id="4" creationId="{0D844476-0B15-8206-2201-AE07C992A028}"/>
          </ac:picMkLst>
        </pc:picChg>
        <pc:picChg chg="del mod ord">
          <ac:chgData name="Line Sheila Dyreborg" userId="de62237f-d88c-4642-812b-538761b62345" providerId="ADAL" clId="{C2AFB41A-B3EA-4D98-8996-D4689BF57543}" dt="2024-12-05T10:33:21.524" v="3053" actId="478"/>
          <ac:picMkLst>
            <pc:docMk/>
            <pc:sldMk cId="1290040999" sldId="273"/>
            <ac:picMk id="6" creationId="{79FBB78F-BC2F-38DA-6655-80DCF2E4915B}"/>
          </ac:picMkLst>
        </pc:picChg>
        <pc:picChg chg="mod modCrop">
          <ac:chgData name="Line Sheila Dyreborg" userId="de62237f-d88c-4642-812b-538761b62345" providerId="ADAL" clId="{C2AFB41A-B3EA-4D98-8996-D4689BF57543}" dt="2024-12-05T10:47:00.076" v="3660" actId="1076"/>
          <ac:picMkLst>
            <pc:docMk/>
            <pc:sldMk cId="1290040999" sldId="273"/>
            <ac:picMk id="9" creationId="{7367F48C-3EFC-F052-47B0-F593441E5464}"/>
          </ac:picMkLst>
        </pc:picChg>
        <pc:picChg chg="add mod">
          <ac:chgData name="Line Sheila Dyreborg" userId="de62237f-d88c-4642-812b-538761b62345" providerId="ADAL" clId="{C2AFB41A-B3EA-4D98-8996-D4689BF57543}" dt="2024-12-06T12:30:43.894" v="4638" actId="1076"/>
          <ac:picMkLst>
            <pc:docMk/>
            <pc:sldMk cId="1290040999" sldId="273"/>
            <ac:picMk id="2050" creationId="{9BCF01A0-2B74-D726-47C7-EE548B11452A}"/>
          </ac:picMkLst>
        </pc:picChg>
      </pc:sldChg>
      <pc:sldChg chg="addSp delSp modSp add del mod modAnim">
        <pc:chgData name="Line Sheila Dyreborg" userId="de62237f-d88c-4642-812b-538761b62345" providerId="ADAL" clId="{C2AFB41A-B3EA-4D98-8996-D4689BF57543}" dt="2024-12-05T11:25:49.603" v="4542" actId="47"/>
        <pc:sldMkLst>
          <pc:docMk/>
          <pc:sldMk cId="1046535366" sldId="288"/>
        </pc:sldMkLst>
        <pc:spChg chg="del mod">
          <ac:chgData name="Line Sheila Dyreborg" userId="de62237f-d88c-4642-812b-538761b62345" providerId="ADAL" clId="{C2AFB41A-B3EA-4D98-8996-D4689BF57543}" dt="2024-12-05T11:22:45.701" v="4463" actId="478"/>
          <ac:spMkLst>
            <pc:docMk/>
            <pc:sldMk cId="1046535366" sldId="288"/>
            <ac:spMk id="3" creationId="{D9B7C3D3-2369-D310-6C78-13805E75DFA1}"/>
          </ac:spMkLst>
        </pc:spChg>
        <pc:spChg chg="add del mod">
          <ac:chgData name="Line Sheila Dyreborg" userId="de62237f-d88c-4642-812b-538761b62345" providerId="ADAL" clId="{C2AFB41A-B3EA-4D98-8996-D4689BF57543}" dt="2024-12-05T11:25:35.339" v="4537" actId="21"/>
          <ac:spMkLst>
            <pc:docMk/>
            <pc:sldMk cId="1046535366" sldId="288"/>
            <ac:spMk id="4" creationId="{E97E93CE-3044-B2E8-E7C6-AB97FB81F7F3}"/>
          </ac:spMkLst>
        </pc:spChg>
        <pc:spChg chg="add del mod">
          <ac:chgData name="Line Sheila Dyreborg" userId="de62237f-d88c-4642-812b-538761b62345" providerId="ADAL" clId="{C2AFB41A-B3EA-4D98-8996-D4689BF57543}" dt="2024-12-05T11:25:24.962" v="4534" actId="21"/>
          <ac:spMkLst>
            <pc:docMk/>
            <pc:sldMk cId="1046535366" sldId="288"/>
            <ac:spMk id="5" creationId="{A7D681CD-CEC1-0F6E-EC5D-878FCAEE3036}"/>
          </ac:spMkLst>
        </pc:spChg>
        <pc:spChg chg="del mod">
          <ac:chgData name="Line Sheila Dyreborg" userId="de62237f-d88c-4642-812b-538761b62345" providerId="ADAL" clId="{C2AFB41A-B3EA-4D98-8996-D4689BF57543}" dt="2024-12-05T11:23:38.651" v="4495"/>
          <ac:spMkLst>
            <pc:docMk/>
            <pc:sldMk cId="1046535366" sldId="288"/>
            <ac:spMk id="6" creationId="{7C009D7D-AA18-B559-89BB-6A93CEB0FD29}"/>
          </ac:spMkLst>
        </pc:spChg>
        <pc:picChg chg="add del mod">
          <ac:chgData name="Line Sheila Dyreborg" userId="de62237f-d88c-4642-812b-538761b62345" providerId="ADAL" clId="{C2AFB41A-B3EA-4D98-8996-D4689BF57543}" dt="2024-12-05T11:05:06.947" v="3907" actId="478"/>
          <ac:picMkLst>
            <pc:docMk/>
            <pc:sldMk cId="1046535366" sldId="288"/>
            <ac:picMk id="2" creationId="{C075AEC7-3A02-A26D-904C-CC542580FDF6}"/>
          </ac:picMkLst>
        </pc:picChg>
        <pc:picChg chg="add del mod">
          <ac:chgData name="Line Sheila Dyreborg" userId="de62237f-d88c-4642-812b-538761b62345" providerId="ADAL" clId="{C2AFB41A-B3EA-4D98-8996-D4689BF57543}" dt="2024-12-05T11:23:59.480" v="4514" actId="21"/>
          <ac:picMkLst>
            <pc:docMk/>
            <pc:sldMk cId="1046535366" sldId="288"/>
            <ac:picMk id="7" creationId="{D443891D-5E65-7CED-C75A-AB3683379C45}"/>
          </ac:picMkLst>
        </pc:picChg>
        <pc:picChg chg="add del mod">
          <ac:chgData name="Line Sheila Dyreborg" userId="de62237f-d88c-4642-812b-538761b62345" providerId="ADAL" clId="{C2AFB41A-B3EA-4D98-8996-D4689BF57543}" dt="2024-12-05T11:23:09.091" v="4474" actId="478"/>
          <ac:picMkLst>
            <pc:docMk/>
            <pc:sldMk cId="1046535366" sldId="288"/>
            <ac:picMk id="8" creationId="{522C4DCB-1DB4-9D50-8043-DD45BC8B8794}"/>
          </ac:picMkLst>
        </pc:picChg>
        <pc:picChg chg="add del mod">
          <ac:chgData name="Line Sheila Dyreborg" userId="de62237f-d88c-4642-812b-538761b62345" providerId="ADAL" clId="{C2AFB41A-B3EA-4D98-8996-D4689BF57543}" dt="2024-12-05T11:25:07.934" v="4528" actId="21"/>
          <ac:picMkLst>
            <pc:docMk/>
            <pc:sldMk cId="1046535366" sldId="288"/>
            <ac:picMk id="1028" creationId="{6F69BB0B-09B1-A8C3-C360-2CA12CB75A8C}"/>
          </ac:picMkLst>
        </pc:picChg>
        <pc:picChg chg="add del mod">
          <ac:chgData name="Line Sheila Dyreborg" userId="de62237f-d88c-4642-812b-538761b62345" providerId="ADAL" clId="{C2AFB41A-B3EA-4D98-8996-D4689BF57543}" dt="2024-12-05T11:23:10.192" v="4475" actId="478"/>
          <ac:picMkLst>
            <pc:docMk/>
            <pc:sldMk cId="1046535366" sldId="288"/>
            <ac:picMk id="2054" creationId="{21C108A4-74F8-AA1D-91A8-539364480B5B}"/>
          </ac:picMkLst>
        </pc:picChg>
      </pc:sldChg>
      <pc:sldChg chg="addSp delSp modSp add mod ord modAnim">
        <pc:chgData name="Line Sheila Dyreborg" userId="de62237f-d88c-4642-812b-538761b62345" providerId="ADAL" clId="{C2AFB41A-B3EA-4D98-8996-D4689BF57543}" dt="2024-12-11T13:13:32.981" v="6977" actId="20577"/>
        <pc:sldMkLst>
          <pc:docMk/>
          <pc:sldMk cId="122471600" sldId="290"/>
        </pc:sldMkLst>
        <pc:spChg chg="mod">
          <ac:chgData name="Line Sheila Dyreborg" userId="de62237f-d88c-4642-812b-538761b62345" providerId="ADAL" clId="{C2AFB41A-B3EA-4D98-8996-D4689BF57543}" dt="2024-12-05T11:26:27.873" v="4548"/>
          <ac:spMkLst>
            <pc:docMk/>
            <pc:sldMk cId="122471600" sldId="290"/>
            <ac:spMk id="2" creationId="{D19A4E55-AE70-232E-F962-4F182220F6F1}"/>
          </ac:spMkLst>
        </pc:spChg>
        <pc:spChg chg="add mod">
          <ac:chgData name="Line Sheila Dyreborg" userId="de62237f-d88c-4642-812b-538761b62345" providerId="ADAL" clId="{C2AFB41A-B3EA-4D98-8996-D4689BF57543}" dt="2024-12-06T14:57:35.750" v="5950" actId="1076"/>
          <ac:spMkLst>
            <pc:docMk/>
            <pc:sldMk cId="122471600" sldId="290"/>
            <ac:spMk id="3" creationId="{A0BF86E8-58F6-5422-F154-CAB0B6C9C198}"/>
          </ac:spMkLst>
        </pc:spChg>
        <pc:spChg chg="add mod">
          <ac:chgData name="Line Sheila Dyreborg" userId="de62237f-d88c-4642-812b-538761b62345" providerId="ADAL" clId="{C2AFB41A-B3EA-4D98-8996-D4689BF57543}" dt="2024-12-06T14:57:39.748" v="5951" actId="1076"/>
          <ac:spMkLst>
            <pc:docMk/>
            <pc:sldMk cId="122471600" sldId="290"/>
            <ac:spMk id="4" creationId="{12BDB74A-3AF1-9354-257A-458839393FC3}"/>
          </ac:spMkLst>
        </pc:spChg>
        <pc:spChg chg="add mod">
          <ac:chgData name="Line Sheila Dyreborg" userId="de62237f-d88c-4642-812b-538761b62345" providerId="ADAL" clId="{C2AFB41A-B3EA-4D98-8996-D4689BF57543}" dt="2024-12-11T13:13:32.981" v="6977" actId="20577"/>
          <ac:spMkLst>
            <pc:docMk/>
            <pc:sldMk cId="122471600" sldId="290"/>
            <ac:spMk id="6" creationId="{37EE021D-F60C-876E-15EC-3DC9019A9BA6}"/>
          </ac:spMkLst>
        </pc:spChg>
        <pc:picChg chg="add mod ord">
          <ac:chgData name="Line Sheila Dyreborg" userId="de62237f-d88c-4642-812b-538761b62345" providerId="ADAL" clId="{C2AFB41A-B3EA-4D98-8996-D4689BF57543}" dt="2024-12-06T14:57:31.173" v="5949" actId="1076"/>
          <ac:picMkLst>
            <pc:docMk/>
            <pc:sldMk cId="122471600" sldId="290"/>
            <ac:picMk id="7" creationId="{D4C6491D-C3F3-EABE-92AE-414C12E88ED7}"/>
          </ac:picMkLst>
        </pc:picChg>
        <pc:picChg chg="add mod">
          <ac:chgData name="Line Sheila Dyreborg" userId="de62237f-d88c-4642-812b-538761b62345" providerId="ADAL" clId="{C2AFB41A-B3EA-4D98-8996-D4689BF57543}" dt="2024-12-06T12:28:11.055" v="4636" actId="1076"/>
          <ac:picMkLst>
            <pc:docMk/>
            <pc:sldMk cId="122471600" sldId="290"/>
            <ac:picMk id="1026" creationId="{DCFB1DD5-60CB-7AE0-0D14-8903AAFAA9B8}"/>
          </ac:picMkLst>
        </pc:picChg>
        <pc:picChg chg="del">
          <ac:chgData name="Line Sheila Dyreborg" userId="de62237f-d88c-4642-812b-538761b62345" providerId="ADAL" clId="{C2AFB41A-B3EA-4D98-8996-D4689BF57543}" dt="2024-12-05T11:11:36.902" v="3987" actId="478"/>
          <ac:picMkLst>
            <pc:docMk/>
            <pc:sldMk cId="122471600" sldId="290"/>
            <ac:picMk id="1028" creationId="{B9D12A1F-E589-B727-BA2B-7CC5F60DD49D}"/>
          </ac:picMkLst>
        </pc:picChg>
        <pc:picChg chg="del">
          <ac:chgData name="Line Sheila Dyreborg" userId="de62237f-d88c-4642-812b-538761b62345" providerId="ADAL" clId="{C2AFB41A-B3EA-4D98-8996-D4689BF57543}" dt="2024-12-05T11:14:20.619" v="4161" actId="478"/>
          <ac:picMkLst>
            <pc:docMk/>
            <pc:sldMk cId="122471600" sldId="290"/>
            <ac:picMk id="1030" creationId="{CAAE1269-A18C-69F8-B2E7-5005F033A633}"/>
          </ac:picMkLst>
        </pc:picChg>
        <pc:picChg chg="add del mod">
          <ac:chgData name="Line Sheila Dyreborg" userId="de62237f-d88c-4642-812b-538761b62345" providerId="ADAL" clId="{C2AFB41A-B3EA-4D98-8996-D4689BF57543}" dt="2024-12-05T11:13:42.719" v="4063" actId="478"/>
          <ac:picMkLst>
            <pc:docMk/>
            <pc:sldMk cId="122471600" sldId="290"/>
            <ac:picMk id="2050" creationId="{5E71533A-00F3-02C5-C451-DC8D14AED840}"/>
          </ac:picMkLst>
        </pc:picChg>
        <pc:picChg chg="del mod">
          <ac:chgData name="Line Sheila Dyreborg" userId="de62237f-d88c-4642-812b-538761b62345" providerId="ADAL" clId="{C2AFB41A-B3EA-4D98-8996-D4689BF57543}" dt="2024-12-06T14:56:16.707" v="5839" actId="478"/>
          <ac:picMkLst>
            <pc:docMk/>
            <pc:sldMk cId="122471600" sldId="290"/>
            <ac:picMk id="3074" creationId="{80D1FE43-9F97-E6FB-55FD-58A3F615F352}"/>
          </ac:picMkLst>
        </pc:picChg>
      </pc:sldChg>
      <pc:sldChg chg="modSp add del mod">
        <pc:chgData name="Line Sheila Dyreborg" userId="de62237f-d88c-4642-812b-538761b62345" providerId="ADAL" clId="{C2AFB41A-B3EA-4D98-8996-D4689BF57543}" dt="2024-12-06T15:28:14.527" v="6039" actId="47"/>
        <pc:sldMkLst>
          <pc:docMk/>
          <pc:sldMk cId="30406724" sldId="292"/>
        </pc:sldMkLst>
        <pc:spChg chg="mod">
          <ac:chgData name="Line Sheila Dyreborg" userId="de62237f-d88c-4642-812b-538761b62345" providerId="ADAL" clId="{C2AFB41A-B3EA-4D98-8996-D4689BF57543}" dt="2024-12-06T15:22:34.274" v="6038" actId="20577"/>
          <ac:spMkLst>
            <pc:docMk/>
            <pc:sldMk cId="30406724" sldId="292"/>
            <ac:spMk id="8" creationId="{BCA0280C-6810-23FA-4428-C91ED34058DC}"/>
          </ac:spMkLst>
        </pc:spChg>
      </pc:sldChg>
      <pc:sldChg chg="addSp delSp modSp add mod ord modAnim">
        <pc:chgData name="Line Sheila Dyreborg" userId="de62237f-d88c-4642-812b-538761b62345" providerId="ADAL" clId="{C2AFB41A-B3EA-4D98-8996-D4689BF57543}" dt="2024-12-10T12:18:59.862" v="6874" actId="1076"/>
        <pc:sldMkLst>
          <pc:docMk/>
          <pc:sldMk cId="4221476432" sldId="293"/>
        </pc:sldMkLst>
        <pc:spChg chg="add del mod">
          <ac:chgData name="Line Sheila Dyreborg" userId="de62237f-d88c-4642-812b-538761b62345" providerId="ADAL" clId="{C2AFB41A-B3EA-4D98-8996-D4689BF57543}" dt="2024-12-06T15:32:13.522" v="6054"/>
          <ac:spMkLst>
            <pc:docMk/>
            <pc:sldMk cId="4221476432" sldId="293"/>
            <ac:spMk id="2" creationId="{106EF3A8-5220-42B4-336F-56ACE0CF7D0A}"/>
          </ac:spMkLst>
        </pc:spChg>
        <pc:spChg chg="add mod">
          <ac:chgData name="Line Sheila Dyreborg" userId="de62237f-d88c-4642-812b-538761b62345" providerId="ADAL" clId="{C2AFB41A-B3EA-4D98-8996-D4689BF57543}" dt="2024-12-06T16:22:20.236" v="6619" actId="1036"/>
          <ac:spMkLst>
            <pc:docMk/>
            <pc:sldMk cId="4221476432" sldId="293"/>
            <ac:spMk id="8" creationId="{AE6D4901-EE39-6E44-6425-0F64C9CCF042}"/>
          </ac:spMkLst>
        </pc:spChg>
        <pc:spChg chg="add mod">
          <ac:chgData name="Line Sheila Dyreborg" userId="de62237f-d88c-4642-812b-538761b62345" providerId="ADAL" clId="{C2AFB41A-B3EA-4D98-8996-D4689BF57543}" dt="2024-12-06T16:26:52.743" v="6686" actId="1076"/>
          <ac:spMkLst>
            <pc:docMk/>
            <pc:sldMk cId="4221476432" sldId="293"/>
            <ac:spMk id="11" creationId="{F2D575A7-2527-8FAA-31BD-1820CEBF7211}"/>
          </ac:spMkLst>
        </pc:spChg>
        <pc:spChg chg="add mod">
          <ac:chgData name="Line Sheila Dyreborg" userId="de62237f-d88c-4642-812b-538761b62345" providerId="ADAL" clId="{C2AFB41A-B3EA-4D98-8996-D4689BF57543}" dt="2024-12-06T16:22:20.236" v="6619" actId="1036"/>
          <ac:spMkLst>
            <pc:docMk/>
            <pc:sldMk cId="4221476432" sldId="293"/>
            <ac:spMk id="12" creationId="{948C5F9E-BA2C-5923-85C8-FD971DD4A2D3}"/>
          </ac:spMkLst>
        </pc:spChg>
        <pc:spChg chg="add del">
          <ac:chgData name="Line Sheila Dyreborg" userId="de62237f-d88c-4642-812b-538761b62345" providerId="ADAL" clId="{C2AFB41A-B3EA-4D98-8996-D4689BF57543}" dt="2024-12-06T16:17:24.394" v="6402" actId="11529"/>
          <ac:spMkLst>
            <pc:docMk/>
            <pc:sldMk cId="4221476432" sldId="293"/>
            <ac:spMk id="13" creationId="{5A332823-FE42-A84D-1F6C-CC51A83A71C0}"/>
          </ac:spMkLst>
        </pc:spChg>
        <pc:spChg chg="add mod">
          <ac:chgData name="Line Sheila Dyreborg" userId="de62237f-d88c-4642-812b-538761b62345" providerId="ADAL" clId="{C2AFB41A-B3EA-4D98-8996-D4689BF57543}" dt="2024-12-10T12:18:59.862" v="6874" actId="1076"/>
          <ac:spMkLst>
            <pc:docMk/>
            <pc:sldMk cId="4221476432" sldId="293"/>
            <ac:spMk id="14" creationId="{EE668E2D-0A97-3228-3D6F-FDE8FCBDA37B}"/>
          </ac:spMkLst>
        </pc:spChg>
        <pc:picChg chg="mod">
          <ac:chgData name="Line Sheila Dyreborg" userId="de62237f-d88c-4642-812b-538761b62345" providerId="ADAL" clId="{C2AFB41A-B3EA-4D98-8996-D4689BF57543}" dt="2024-12-06T16:22:20.236" v="6619" actId="1036"/>
          <ac:picMkLst>
            <pc:docMk/>
            <pc:sldMk cId="4221476432" sldId="293"/>
            <ac:picMk id="3" creationId="{B05ABEE5-77E4-375E-8B9E-BCE214CE188D}"/>
          </ac:picMkLst>
        </pc:picChg>
        <pc:picChg chg="mod">
          <ac:chgData name="Line Sheila Dyreborg" userId="de62237f-d88c-4642-812b-538761b62345" providerId="ADAL" clId="{C2AFB41A-B3EA-4D98-8996-D4689BF57543}" dt="2024-12-06T16:22:20.236" v="6619" actId="1036"/>
          <ac:picMkLst>
            <pc:docMk/>
            <pc:sldMk cId="4221476432" sldId="293"/>
            <ac:picMk id="4" creationId="{BB7A4B4F-E55C-B74A-675A-DBC5D38AE704}"/>
          </ac:picMkLst>
        </pc:picChg>
        <pc:picChg chg="mod">
          <ac:chgData name="Line Sheila Dyreborg" userId="de62237f-d88c-4642-812b-538761b62345" providerId="ADAL" clId="{C2AFB41A-B3EA-4D98-8996-D4689BF57543}" dt="2024-12-06T16:22:20.236" v="6619" actId="1036"/>
          <ac:picMkLst>
            <pc:docMk/>
            <pc:sldMk cId="4221476432" sldId="293"/>
            <ac:picMk id="5" creationId="{F8A8FC93-8F00-E2C5-8678-38950009E26B}"/>
          </ac:picMkLst>
        </pc:picChg>
        <pc:picChg chg="mod">
          <ac:chgData name="Line Sheila Dyreborg" userId="de62237f-d88c-4642-812b-538761b62345" providerId="ADAL" clId="{C2AFB41A-B3EA-4D98-8996-D4689BF57543}" dt="2024-12-06T16:22:20.236" v="6619" actId="1036"/>
          <ac:picMkLst>
            <pc:docMk/>
            <pc:sldMk cId="4221476432" sldId="293"/>
            <ac:picMk id="6" creationId="{DD8DA587-C16D-F2BE-6581-E2125B4475A5}"/>
          </ac:picMkLst>
        </pc:picChg>
        <pc:picChg chg="mod">
          <ac:chgData name="Line Sheila Dyreborg" userId="de62237f-d88c-4642-812b-538761b62345" providerId="ADAL" clId="{C2AFB41A-B3EA-4D98-8996-D4689BF57543}" dt="2024-12-06T16:26:46.934" v="6684" actId="1076"/>
          <ac:picMkLst>
            <pc:docMk/>
            <pc:sldMk cId="4221476432" sldId="293"/>
            <ac:picMk id="7" creationId="{E03FCD4D-2A0F-1A85-0FD5-DCD74EA2A926}"/>
          </ac:picMkLst>
        </pc:picChg>
        <pc:picChg chg="mod">
          <ac:chgData name="Line Sheila Dyreborg" userId="de62237f-d88c-4642-812b-538761b62345" providerId="ADAL" clId="{C2AFB41A-B3EA-4D98-8996-D4689BF57543}" dt="2024-12-06T16:26:40.010" v="6682" actId="1076"/>
          <ac:picMkLst>
            <pc:docMk/>
            <pc:sldMk cId="4221476432" sldId="293"/>
            <ac:picMk id="9" creationId="{BF1384E1-884F-233F-224F-07ACDEC07AC8}"/>
          </ac:picMkLst>
        </pc:picChg>
        <pc:picChg chg="mod">
          <ac:chgData name="Line Sheila Dyreborg" userId="de62237f-d88c-4642-812b-538761b62345" providerId="ADAL" clId="{C2AFB41A-B3EA-4D98-8996-D4689BF57543}" dt="2024-12-06T16:22:20.236" v="6619" actId="1036"/>
          <ac:picMkLst>
            <pc:docMk/>
            <pc:sldMk cId="4221476432" sldId="293"/>
            <ac:picMk id="10" creationId="{9A24E937-DE5C-F074-A4FE-61E1CF24E695}"/>
          </ac:picMkLst>
        </pc:picChg>
        <pc:picChg chg="mod">
          <ac:chgData name="Line Sheila Dyreborg" userId="de62237f-d88c-4642-812b-538761b62345" providerId="ADAL" clId="{C2AFB41A-B3EA-4D98-8996-D4689BF57543}" dt="2024-12-06T16:22:20.236" v="6619" actId="1036"/>
          <ac:picMkLst>
            <pc:docMk/>
            <pc:sldMk cId="4221476432" sldId="293"/>
            <ac:picMk id="15" creationId="{75EBCFC3-4960-8669-3D9E-0E0DB5F42D4F}"/>
          </ac:picMkLst>
        </pc:picChg>
        <pc:picChg chg="mod">
          <ac:chgData name="Line Sheila Dyreborg" userId="de62237f-d88c-4642-812b-538761b62345" providerId="ADAL" clId="{C2AFB41A-B3EA-4D98-8996-D4689BF57543}" dt="2024-12-06T16:22:20.236" v="6619" actId="1036"/>
          <ac:picMkLst>
            <pc:docMk/>
            <pc:sldMk cId="4221476432" sldId="293"/>
            <ac:picMk id="16" creationId="{96BCEA0C-81BD-2EE8-7EA1-3DD62981E5E8}"/>
          </ac:picMkLst>
        </pc:picChg>
        <pc:picChg chg="mod">
          <ac:chgData name="Line Sheila Dyreborg" userId="de62237f-d88c-4642-812b-538761b62345" providerId="ADAL" clId="{C2AFB41A-B3EA-4D98-8996-D4689BF57543}" dt="2024-12-06T16:22:20.236" v="6619" actId="1036"/>
          <ac:picMkLst>
            <pc:docMk/>
            <pc:sldMk cId="4221476432" sldId="293"/>
            <ac:picMk id="17" creationId="{FEE7319B-837C-3F0B-385F-69C0CC1F285C}"/>
          </ac:picMkLst>
        </pc:picChg>
        <pc:picChg chg="mod">
          <ac:chgData name="Line Sheila Dyreborg" userId="de62237f-d88c-4642-812b-538761b62345" providerId="ADAL" clId="{C2AFB41A-B3EA-4D98-8996-D4689BF57543}" dt="2024-12-06T16:23:48.895" v="6670" actId="1076"/>
          <ac:picMkLst>
            <pc:docMk/>
            <pc:sldMk cId="4221476432" sldId="293"/>
            <ac:picMk id="18" creationId="{F4989B1F-98F8-C204-5DEE-B40D8DC63E15}"/>
          </ac:picMkLst>
        </pc:picChg>
        <pc:picChg chg="mod">
          <ac:chgData name="Line Sheila Dyreborg" userId="de62237f-d88c-4642-812b-538761b62345" providerId="ADAL" clId="{C2AFB41A-B3EA-4D98-8996-D4689BF57543}" dt="2024-12-06T16:22:20.236" v="6619" actId="1036"/>
          <ac:picMkLst>
            <pc:docMk/>
            <pc:sldMk cId="4221476432" sldId="293"/>
            <ac:picMk id="19" creationId="{423440B6-9A87-4620-E939-3483CA6D105A}"/>
          </ac:picMkLst>
        </pc:picChg>
        <pc:picChg chg="mod">
          <ac:chgData name="Line Sheila Dyreborg" userId="de62237f-d88c-4642-812b-538761b62345" providerId="ADAL" clId="{C2AFB41A-B3EA-4D98-8996-D4689BF57543}" dt="2024-12-06T16:22:20.236" v="6619" actId="1036"/>
          <ac:picMkLst>
            <pc:docMk/>
            <pc:sldMk cId="4221476432" sldId="293"/>
            <ac:picMk id="20" creationId="{4E508F89-AB68-6053-FC07-6D7AD916EA9D}"/>
          </ac:picMkLst>
        </pc:picChg>
        <pc:picChg chg="mod">
          <ac:chgData name="Line Sheila Dyreborg" userId="de62237f-d88c-4642-812b-538761b62345" providerId="ADAL" clId="{C2AFB41A-B3EA-4D98-8996-D4689BF57543}" dt="2024-12-06T16:26:42.167" v="6683" actId="1076"/>
          <ac:picMkLst>
            <pc:docMk/>
            <pc:sldMk cId="4221476432" sldId="293"/>
            <ac:picMk id="4098" creationId="{D4D50E15-ADBB-3C3A-E1AD-05C55E4AB058}"/>
          </ac:picMkLst>
        </pc:picChg>
      </pc:sldChg>
      <pc:sldChg chg="addSp delSp modSp mod delAnim modAnim modNotesTx">
        <pc:chgData name="Line Sheila Dyreborg" userId="de62237f-d88c-4642-812b-538761b62345" providerId="ADAL" clId="{C2AFB41A-B3EA-4D98-8996-D4689BF57543}" dt="2024-12-02T09:11:12.540" v="219" actId="20577"/>
        <pc:sldMkLst>
          <pc:docMk/>
          <pc:sldMk cId="558999552" sldId="301"/>
        </pc:sldMkLst>
        <pc:spChg chg="mod">
          <ac:chgData name="Line Sheila Dyreborg" userId="de62237f-d88c-4642-812b-538761b62345" providerId="ADAL" clId="{C2AFB41A-B3EA-4D98-8996-D4689BF57543}" dt="2024-12-02T09:09:36.725" v="102" actId="20577"/>
          <ac:spMkLst>
            <pc:docMk/>
            <pc:sldMk cId="558999552" sldId="301"/>
            <ac:spMk id="2" creationId="{91C04CBB-C196-46C5-B5E8-ACF18C7CD971}"/>
          </ac:spMkLst>
        </pc:spChg>
        <pc:spChg chg="mod">
          <ac:chgData name="Line Sheila Dyreborg" userId="de62237f-d88c-4642-812b-538761b62345" providerId="ADAL" clId="{C2AFB41A-B3EA-4D98-8996-D4689BF57543}" dt="2024-12-02T09:09:45.888" v="108" actId="20577"/>
          <ac:spMkLst>
            <pc:docMk/>
            <pc:sldMk cId="558999552" sldId="301"/>
            <ac:spMk id="4" creationId="{2FDD203A-F711-ABDC-9E02-D3124B8D8507}"/>
          </ac:spMkLst>
        </pc:spChg>
        <pc:spChg chg="add del mod">
          <ac:chgData name="Line Sheila Dyreborg" userId="de62237f-d88c-4642-812b-538761b62345" providerId="ADAL" clId="{C2AFB41A-B3EA-4D98-8996-D4689BF57543}" dt="2024-12-02T09:07:35.062" v="57" actId="478"/>
          <ac:spMkLst>
            <pc:docMk/>
            <pc:sldMk cId="558999552" sldId="301"/>
            <ac:spMk id="9" creationId="{8257E010-870B-A7A7-8B45-C0F5043B2C81}"/>
          </ac:spMkLst>
        </pc:spChg>
        <pc:picChg chg="del mod">
          <ac:chgData name="Line Sheila Dyreborg" userId="de62237f-d88c-4642-812b-538761b62345" providerId="ADAL" clId="{C2AFB41A-B3EA-4D98-8996-D4689BF57543}" dt="2024-12-02T09:07:13.657" v="49" actId="478"/>
          <ac:picMkLst>
            <pc:docMk/>
            <pc:sldMk cId="558999552" sldId="301"/>
            <ac:picMk id="3" creationId="{9A339A4E-EAE9-F142-6C8D-4775357CBC99}"/>
          </ac:picMkLst>
        </pc:picChg>
        <pc:picChg chg="del">
          <ac:chgData name="Line Sheila Dyreborg" userId="de62237f-d88c-4642-812b-538761b62345" providerId="ADAL" clId="{C2AFB41A-B3EA-4D98-8996-D4689BF57543}" dt="2024-12-02T09:07:16.732" v="51" actId="478"/>
          <ac:picMkLst>
            <pc:docMk/>
            <pc:sldMk cId="558999552" sldId="301"/>
            <ac:picMk id="5" creationId="{496D9603-D0C5-4730-9A0B-BED94E8582EB}"/>
          </ac:picMkLst>
        </pc:picChg>
        <pc:picChg chg="del mod">
          <ac:chgData name="Line Sheila Dyreborg" userId="de62237f-d88c-4642-812b-538761b62345" providerId="ADAL" clId="{C2AFB41A-B3EA-4D98-8996-D4689BF57543}" dt="2024-12-02T09:01:10.378" v="41" actId="478"/>
          <ac:picMkLst>
            <pc:docMk/>
            <pc:sldMk cId="558999552" sldId="301"/>
            <ac:picMk id="7" creationId="{07439A4A-A22F-C5DD-E49F-6AD3E0DBE878}"/>
          </ac:picMkLst>
        </pc:picChg>
        <pc:picChg chg="del">
          <ac:chgData name="Line Sheila Dyreborg" userId="de62237f-d88c-4642-812b-538761b62345" providerId="ADAL" clId="{C2AFB41A-B3EA-4D98-8996-D4689BF57543}" dt="2024-12-02T09:07:15.062" v="50" actId="478"/>
          <ac:picMkLst>
            <pc:docMk/>
            <pc:sldMk cId="558999552" sldId="301"/>
            <ac:picMk id="8" creationId="{DD8B236E-F0BB-46A8-3ABC-84D54D51BFAA}"/>
          </ac:picMkLst>
        </pc:picChg>
        <pc:picChg chg="add mod">
          <ac:chgData name="Line Sheila Dyreborg" userId="de62237f-d88c-4642-812b-538761b62345" providerId="ADAL" clId="{C2AFB41A-B3EA-4D98-8996-D4689BF57543}" dt="2024-12-02T09:09:51.955" v="109" actId="1076"/>
          <ac:picMkLst>
            <pc:docMk/>
            <pc:sldMk cId="558999552" sldId="301"/>
            <ac:picMk id="1026" creationId="{858BFE5D-2C91-788C-C7C3-2C7BB0EECBCF}"/>
          </ac:picMkLst>
        </pc:picChg>
        <pc:picChg chg="add mod">
          <ac:chgData name="Line Sheila Dyreborg" userId="de62237f-d88c-4642-812b-538761b62345" providerId="ADAL" clId="{C2AFB41A-B3EA-4D98-8996-D4689BF57543}" dt="2024-12-02T09:08:05.711" v="62" actId="1076"/>
          <ac:picMkLst>
            <pc:docMk/>
            <pc:sldMk cId="558999552" sldId="301"/>
            <ac:picMk id="1028" creationId="{02560606-5864-71CB-BE8C-94BDBD23641A}"/>
          </ac:picMkLst>
        </pc:picChg>
        <pc:picChg chg="del">
          <ac:chgData name="Line Sheila Dyreborg" userId="de62237f-d88c-4642-812b-538761b62345" providerId="ADAL" clId="{C2AFB41A-B3EA-4D98-8996-D4689BF57543}" dt="2024-12-02T09:07:11.131" v="48" actId="478"/>
          <ac:picMkLst>
            <pc:docMk/>
            <pc:sldMk cId="558999552" sldId="301"/>
            <ac:picMk id="4098" creationId="{5756AC8D-97B0-6757-DC99-AF0C52998AD1}"/>
          </ac:picMkLst>
        </pc:picChg>
      </pc:sldChg>
      <pc:sldChg chg="addSp delSp modSp mod delAnim modAnim modNotesTx">
        <pc:chgData name="Line Sheila Dyreborg" userId="de62237f-d88c-4642-812b-538761b62345" providerId="ADAL" clId="{C2AFB41A-B3EA-4D98-8996-D4689BF57543}" dt="2024-12-10T13:37:03.820" v="6876" actId="6549"/>
        <pc:sldMkLst>
          <pc:docMk/>
          <pc:sldMk cId="4165482445" sldId="302"/>
        </pc:sldMkLst>
        <pc:spChg chg="mod">
          <ac:chgData name="Line Sheila Dyreborg" userId="de62237f-d88c-4642-812b-538761b62345" providerId="ADAL" clId="{C2AFB41A-B3EA-4D98-8996-D4689BF57543}" dt="2024-12-02T09:21:20.129" v="1253" actId="20577"/>
          <ac:spMkLst>
            <pc:docMk/>
            <pc:sldMk cId="4165482445" sldId="302"/>
            <ac:spMk id="3" creationId="{0C0331B7-AA3E-C567-FEAB-A313035CDA92}"/>
          </ac:spMkLst>
        </pc:spChg>
        <pc:spChg chg="mod">
          <ac:chgData name="Line Sheila Dyreborg" userId="de62237f-d88c-4642-812b-538761b62345" providerId="ADAL" clId="{C2AFB41A-B3EA-4D98-8996-D4689BF57543}" dt="2024-12-02T09:22:53.775" v="1296" actId="6549"/>
          <ac:spMkLst>
            <pc:docMk/>
            <pc:sldMk cId="4165482445" sldId="302"/>
            <ac:spMk id="11" creationId="{4452FA70-8CD3-48E5-A96B-8AAE734410D1}"/>
          </ac:spMkLst>
        </pc:spChg>
        <pc:picChg chg="del mod">
          <ac:chgData name="Line Sheila Dyreborg" userId="de62237f-d88c-4642-812b-538761b62345" providerId="ADAL" clId="{C2AFB41A-B3EA-4D98-8996-D4689BF57543}" dt="2024-12-02T09:24:28.222" v="1311" actId="478"/>
          <ac:picMkLst>
            <pc:docMk/>
            <pc:sldMk cId="4165482445" sldId="302"/>
            <ac:picMk id="4" creationId="{D34761CF-7FC5-9245-9FA8-44E912FBD68A}"/>
          </ac:picMkLst>
        </pc:picChg>
        <pc:picChg chg="mod">
          <ac:chgData name="Line Sheila Dyreborg" userId="de62237f-d88c-4642-812b-538761b62345" providerId="ADAL" clId="{C2AFB41A-B3EA-4D98-8996-D4689BF57543}" dt="2024-12-02T09:25:28.826" v="1320" actId="1076"/>
          <ac:picMkLst>
            <pc:docMk/>
            <pc:sldMk cId="4165482445" sldId="302"/>
            <ac:picMk id="5" creationId="{A0E7FC1E-C9CE-8BD0-B339-FD5D826A1B0D}"/>
          </ac:picMkLst>
        </pc:picChg>
        <pc:picChg chg="add mod modCrop">
          <ac:chgData name="Line Sheila Dyreborg" userId="de62237f-d88c-4642-812b-538761b62345" providerId="ADAL" clId="{C2AFB41A-B3EA-4D98-8996-D4689BF57543}" dt="2024-12-02T09:25:11.700" v="1318" actId="1076"/>
          <ac:picMkLst>
            <pc:docMk/>
            <pc:sldMk cId="4165482445" sldId="302"/>
            <ac:picMk id="6" creationId="{E48C34A7-00A7-675F-A2CE-0099AD12BD2D}"/>
          </ac:picMkLst>
        </pc:picChg>
        <pc:picChg chg="mod">
          <ac:chgData name="Line Sheila Dyreborg" userId="de62237f-d88c-4642-812b-538761b62345" providerId="ADAL" clId="{C2AFB41A-B3EA-4D98-8996-D4689BF57543}" dt="2024-12-02T09:21:59.097" v="1261" actId="14100"/>
          <ac:picMkLst>
            <pc:docMk/>
            <pc:sldMk cId="4165482445" sldId="302"/>
            <ac:picMk id="3074" creationId="{FA8C3C55-BF94-4C62-AAC0-860391221BFD}"/>
          </ac:picMkLst>
        </pc:picChg>
      </pc:sldChg>
      <pc:sldChg chg="addSp delSp modSp add mod ord delAnim modAnim">
        <pc:chgData name="Line Sheila Dyreborg" userId="de62237f-d88c-4642-812b-538761b62345" providerId="ADAL" clId="{C2AFB41A-B3EA-4D98-8996-D4689BF57543}" dt="2024-12-06T14:12:01.474" v="5221"/>
        <pc:sldMkLst>
          <pc:docMk/>
          <pc:sldMk cId="3150313500" sldId="304"/>
        </pc:sldMkLst>
        <pc:spChg chg="mod">
          <ac:chgData name="Line Sheila Dyreborg" userId="de62237f-d88c-4642-812b-538761b62345" providerId="ADAL" clId="{C2AFB41A-B3EA-4D98-8996-D4689BF57543}" dt="2024-12-01T21:00:49.827" v="23" actId="27636"/>
          <ac:spMkLst>
            <pc:docMk/>
            <pc:sldMk cId="3150313500" sldId="304"/>
            <ac:spMk id="3" creationId="{A087DD9F-0D88-4845-8A48-20FEACB1FAE6}"/>
          </ac:spMkLst>
        </pc:spChg>
        <pc:spChg chg="mod">
          <ac:chgData name="Line Sheila Dyreborg" userId="de62237f-d88c-4642-812b-538761b62345" providerId="ADAL" clId="{C2AFB41A-B3EA-4D98-8996-D4689BF57543}" dt="2024-12-06T12:36:03.196" v="4756" actId="6549"/>
          <ac:spMkLst>
            <pc:docMk/>
            <pc:sldMk cId="3150313500" sldId="304"/>
            <ac:spMk id="5" creationId="{E35D25B0-AB10-49E1-9D61-44DA021B5A6E}"/>
          </ac:spMkLst>
        </pc:spChg>
        <pc:picChg chg="add del mod modCrop">
          <ac:chgData name="Line Sheila Dyreborg" userId="de62237f-d88c-4642-812b-538761b62345" providerId="ADAL" clId="{C2AFB41A-B3EA-4D98-8996-D4689BF57543}" dt="2024-12-05T10:25:47.619" v="2799" actId="478"/>
          <ac:picMkLst>
            <pc:docMk/>
            <pc:sldMk cId="3150313500" sldId="304"/>
            <ac:picMk id="6" creationId="{E6DA4EB1-A971-C6FB-15DB-57D42ED0D1EE}"/>
          </ac:picMkLst>
        </pc:picChg>
        <pc:picChg chg="add del mod">
          <ac:chgData name="Line Sheila Dyreborg" userId="de62237f-d88c-4642-812b-538761b62345" providerId="ADAL" clId="{C2AFB41A-B3EA-4D98-8996-D4689BF57543}" dt="2024-12-05T10:21:33.877" v="2624" actId="478"/>
          <ac:picMkLst>
            <pc:docMk/>
            <pc:sldMk cId="3150313500" sldId="304"/>
            <ac:picMk id="7" creationId="{94EF7D11-12E7-7479-5C24-C8AE56B08055}"/>
          </ac:picMkLst>
        </pc:picChg>
        <pc:picChg chg="del">
          <ac:chgData name="Line Sheila Dyreborg" userId="de62237f-d88c-4642-812b-538761b62345" providerId="ADAL" clId="{C2AFB41A-B3EA-4D98-8996-D4689BF57543}" dt="2024-12-02T09:41:29.339" v="1878" actId="478"/>
          <ac:picMkLst>
            <pc:docMk/>
            <pc:sldMk cId="3150313500" sldId="304"/>
            <ac:picMk id="7" creationId="{D6518FDA-8192-0A2D-3A2F-2B6DE1D0F186}"/>
          </ac:picMkLst>
        </pc:picChg>
        <pc:picChg chg="add mod modCrop">
          <ac:chgData name="Line Sheila Dyreborg" userId="de62237f-d88c-4642-812b-538761b62345" providerId="ADAL" clId="{C2AFB41A-B3EA-4D98-8996-D4689BF57543}" dt="2024-12-05T10:28:23.702" v="2976" actId="1076"/>
          <ac:picMkLst>
            <pc:docMk/>
            <pc:sldMk cId="3150313500" sldId="304"/>
            <ac:picMk id="8" creationId="{D6518FDA-8192-0A2D-3A2F-2B6DE1D0F186}"/>
          </ac:picMkLst>
        </pc:picChg>
        <pc:picChg chg="add mod">
          <ac:chgData name="Line Sheila Dyreborg" userId="de62237f-d88c-4642-812b-538761b62345" providerId="ADAL" clId="{C2AFB41A-B3EA-4D98-8996-D4689BF57543}" dt="2024-12-06T12:37:38.508" v="4778" actId="1076"/>
          <ac:picMkLst>
            <pc:docMk/>
            <pc:sldMk cId="3150313500" sldId="304"/>
            <ac:picMk id="3074" creationId="{C3A81A69-8E19-EE2C-0780-2874A7D81E1D}"/>
          </ac:picMkLst>
        </pc:picChg>
      </pc:sldChg>
      <pc:sldChg chg="addSp delSp modSp add del mod delAnim modAnim">
        <pc:chgData name="Line Sheila Dyreborg" userId="de62237f-d88c-4642-812b-538761b62345" providerId="ADAL" clId="{C2AFB41A-B3EA-4D98-8996-D4689BF57543}" dt="2024-12-06T12:52:06.326" v="4941" actId="47"/>
        <pc:sldMkLst>
          <pc:docMk/>
          <pc:sldMk cId="3173992112" sldId="306"/>
        </pc:sldMkLst>
        <pc:spChg chg="mod">
          <ac:chgData name="Line Sheila Dyreborg" userId="de62237f-d88c-4642-812b-538761b62345" providerId="ADAL" clId="{C2AFB41A-B3EA-4D98-8996-D4689BF57543}" dt="2024-12-06T12:51:07.664" v="4891" actId="5793"/>
          <ac:spMkLst>
            <pc:docMk/>
            <pc:sldMk cId="3173992112" sldId="306"/>
            <ac:spMk id="3" creationId="{745D2C1D-2A64-48D3-A911-247A5AB9AFFE}"/>
          </ac:spMkLst>
        </pc:spChg>
        <pc:picChg chg="del mod">
          <ac:chgData name="Line Sheila Dyreborg" userId="de62237f-d88c-4642-812b-538761b62345" providerId="ADAL" clId="{C2AFB41A-B3EA-4D98-8996-D4689BF57543}" dt="2024-12-06T12:51:31.597" v="4919" actId="21"/>
          <ac:picMkLst>
            <pc:docMk/>
            <pc:sldMk cId="3173992112" sldId="306"/>
            <ac:picMk id="5" creationId="{B908C451-8A9B-A277-2AE6-736A762F1E53}"/>
          </ac:picMkLst>
        </pc:picChg>
        <pc:picChg chg="add del mod modCrop">
          <ac:chgData name="Line Sheila Dyreborg" userId="de62237f-d88c-4642-812b-538761b62345" providerId="ADAL" clId="{C2AFB41A-B3EA-4D98-8996-D4689BF57543}" dt="2024-12-06T12:51:01.537" v="4885" actId="478"/>
          <ac:picMkLst>
            <pc:docMk/>
            <pc:sldMk cId="3173992112" sldId="306"/>
            <ac:picMk id="6" creationId="{13D3E31B-8647-8EBD-D499-D295ABF8C8AE}"/>
          </ac:picMkLst>
        </pc:picChg>
        <pc:picChg chg="add del mod modCrop">
          <ac:chgData name="Line Sheila Dyreborg" userId="de62237f-d88c-4642-812b-538761b62345" providerId="ADAL" clId="{C2AFB41A-B3EA-4D98-8996-D4689BF57543}" dt="2024-12-06T12:49:40.611" v="4851" actId="478"/>
          <ac:picMkLst>
            <pc:docMk/>
            <pc:sldMk cId="3173992112" sldId="306"/>
            <ac:picMk id="8" creationId="{AD1EDBED-110D-AB61-8F60-FCEEBDA127E2}"/>
          </ac:picMkLst>
        </pc:picChg>
        <pc:picChg chg="del mod">
          <ac:chgData name="Line Sheila Dyreborg" userId="de62237f-d88c-4642-812b-538761b62345" providerId="ADAL" clId="{C2AFB41A-B3EA-4D98-8996-D4689BF57543}" dt="2024-12-06T12:51:02.630" v="4886" actId="478"/>
          <ac:picMkLst>
            <pc:docMk/>
            <pc:sldMk cId="3173992112" sldId="306"/>
            <ac:picMk id="6148" creationId="{4B6CA37D-DB15-447E-B899-835BCD95F07C}"/>
          </ac:picMkLst>
        </pc:picChg>
      </pc:sldChg>
      <pc:sldChg chg="add">
        <pc:chgData name="Line Sheila Dyreborg" userId="de62237f-d88c-4642-812b-538761b62345" providerId="ADAL" clId="{C2AFB41A-B3EA-4D98-8996-D4689BF57543}" dt="2024-12-01T20:36:28.683" v="0"/>
        <pc:sldMkLst>
          <pc:docMk/>
          <pc:sldMk cId="3863434826" sldId="307"/>
        </pc:sldMkLst>
      </pc:sldChg>
      <pc:sldChg chg="add del ord">
        <pc:chgData name="Line Sheila Dyreborg" userId="de62237f-d88c-4642-812b-538761b62345" providerId="ADAL" clId="{C2AFB41A-B3EA-4D98-8996-D4689BF57543}" dt="2024-12-05T10:48:00.364" v="3663" actId="2696"/>
        <pc:sldMkLst>
          <pc:docMk/>
          <pc:sldMk cId="3064637646" sldId="308"/>
        </pc:sldMkLst>
      </pc:sldChg>
      <pc:sldChg chg="modSp mod">
        <pc:chgData name="Line Sheila Dyreborg" userId="de62237f-d88c-4642-812b-538761b62345" providerId="ADAL" clId="{C2AFB41A-B3EA-4D98-8996-D4689BF57543}" dt="2024-12-02T09:00:24.984" v="34" actId="114"/>
        <pc:sldMkLst>
          <pc:docMk/>
          <pc:sldMk cId="2622120640" sldId="310"/>
        </pc:sldMkLst>
        <pc:spChg chg="mod">
          <ac:chgData name="Line Sheila Dyreborg" userId="de62237f-d88c-4642-812b-538761b62345" providerId="ADAL" clId="{C2AFB41A-B3EA-4D98-8996-D4689BF57543}" dt="2024-12-02T09:00:24.984" v="34" actId="114"/>
          <ac:spMkLst>
            <pc:docMk/>
            <pc:sldMk cId="2622120640" sldId="310"/>
            <ac:spMk id="3" creationId="{6E1BAD91-3137-8174-C545-1566AC553700}"/>
          </ac:spMkLst>
        </pc:spChg>
      </pc:sldChg>
      <pc:sldChg chg="addSp delSp modSp new mod">
        <pc:chgData name="Line Sheila Dyreborg" userId="de62237f-d88c-4642-812b-538761b62345" providerId="ADAL" clId="{C2AFB41A-B3EA-4D98-8996-D4689BF57543}" dt="2024-12-02T09:42:08.659" v="1892" actId="6549"/>
        <pc:sldMkLst>
          <pc:docMk/>
          <pc:sldMk cId="479677321" sldId="311"/>
        </pc:sldMkLst>
        <pc:spChg chg="mod">
          <ac:chgData name="Line Sheila Dyreborg" userId="de62237f-d88c-4642-812b-538761b62345" providerId="ADAL" clId="{C2AFB41A-B3EA-4D98-8996-D4689BF57543}" dt="2024-12-02T09:42:08.659" v="1892" actId="6549"/>
          <ac:spMkLst>
            <pc:docMk/>
            <pc:sldMk cId="479677321" sldId="311"/>
            <ac:spMk id="2" creationId="{3122F742-A236-4184-6885-BDA287C9F43D}"/>
          </ac:spMkLst>
        </pc:spChg>
        <pc:spChg chg="del mod">
          <ac:chgData name="Line Sheila Dyreborg" userId="de62237f-d88c-4642-812b-538761b62345" providerId="ADAL" clId="{C2AFB41A-B3EA-4D98-8996-D4689BF57543}" dt="2024-12-01T20:38:59.034" v="14" actId="478"/>
          <ac:spMkLst>
            <pc:docMk/>
            <pc:sldMk cId="479677321" sldId="311"/>
            <ac:spMk id="3" creationId="{96F9A47C-9FCD-A1FE-7CEC-FE91FF82DF22}"/>
          </ac:spMkLst>
        </pc:spChg>
        <pc:spChg chg="add del">
          <ac:chgData name="Line Sheila Dyreborg" userId="de62237f-d88c-4642-812b-538761b62345" providerId="ADAL" clId="{C2AFB41A-B3EA-4D98-8996-D4689BF57543}" dt="2024-12-01T20:38:48.266" v="13" actId="478"/>
          <ac:spMkLst>
            <pc:docMk/>
            <pc:sldMk cId="479677321" sldId="311"/>
            <ac:spMk id="4" creationId="{EC6AA302-8DB9-CD5A-5089-856C89ADC764}"/>
          </ac:spMkLst>
        </pc:spChg>
        <pc:picChg chg="add mod modCrop">
          <ac:chgData name="Line Sheila Dyreborg" userId="de62237f-d88c-4642-812b-538761b62345" providerId="ADAL" clId="{C2AFB41A-B3EA-4D98-8996-D4689BF57543}" dt="2024-12-01T20:39:30.582" v="21" actId="1076"/>
          <ac:picMkLst>
            <pc:docMk/>
            <pc:sldMk cId="479677321" sldId="311"/>
            <ac:picMk id="6" creationId="{4EDC2A47-6D5B-BD89-A65C-E9D41B7D125B}"/>
          </ac:picMkLst>
        </pc:picChg>
      </pc:sldChg>
      <pc:sldChg chg="add">
        <pc:chgData name="Line Sheila Dyreborg" userId="de62237f-d88c-4642-812b-538761b62345" providerId="ADAL" clId="{C2AFB41A-B3EA-4D98-8996-D4689BF57543}" dt="2024-12-01T21:02:46.495" v="26"/>
        <pc:sldMkLst>
          <pc:docMk/>
          <pc:sldMk cId="525156168" sldId="312"/>
        </pc:sldMkLst>
      </pc:sldChg>
      <pc:sldChg chg="delSp modSp add mod modNotesTx">
        <pc:chgData name="Line Sheila Dyreborg" userId="de62237f-d88c-4642-812b-538761b62345" providerId="ADAL" clId="{C2AFB41A-B3EA-4D98-8996-D4689BF57543}" dt="2024-12-02T09:10:55.169" v="189" actId="20577"/>
        <pc:sldMkLst>
          <pc:docMk/>
          <pc:sldMk cId="527074007" sldId="313"/>
        </pc:sldMkLst>
        <pc:spChg chg="mod">
          <ac:chgData name="Line Sheila Dyreborg" userId="de62237f-d88c-4642-812b-538761b62345" providerId="ADAL" clId="{C2AFB41A-B3EA-4D98-8996-D4689BF57543}" dt="2024-12-02T09:10:01.062" v="112" actId="20577"/>
          <ac:spMkLst>
            <pc:docMk/>
            <pc:sldMk cId="527074007" sldId="313"/>
            <ac:spMk id="2" creationId="{91C04CBB-C196-46C5-B5E8-ACF18C7CD971}"/>
          </ac:spMkLst>
        </pc:spChg>
        <pc:spChg chg="mod">
          <ac:chgData name="Line Sheila Dyreborg" userId="de62237f-d88c-4642-812b-538761b62345" providerId="ADAL" clId="{C2AFB41A-B3EA-4D98-8996-D4689BF57543}" dt="2024-12-02T09:10:15.133" v="118" actId="1076"/>
          <ac:spMkLst>
            <pc:docMk/>
            <pc:sldMk cId="527074007" sldId="313"/>
            <ac:spMk id="4" creationId="{2FDD203A-F711-ABDC-9E02-D3124B8D8507}"/>
          </ac:spMkLst>
        </pc:spChg>
        <pc:picChg chg="mod">
          <ac:chgData name="Line Sheila Dyreborg" userId="de62237f-d88c-4642-812b-538761b62345" providerId="ADAL" clId="{C2AFB41A-B3EA-4D98-8996-D4689BF57543}" dt="2024-12-02T09:10:22.495" v="121" actId="1076"/>
          <ac:picMkLst>
            <pc:docMk/>
            <pc:sldMk cId="527074007" sldId="313"/>
            <ac:picMk id="3" creationId="{9A339A4E-EAE9-F142-6C8D-4775357CBC99}"/>
          </ac:picMkLst>
        </pc:picChg>
        <pc:picChg chg="mod">
          <ac:chgData name="Line Sheila Dyreborg" userId="de62237f-d88c-4642-812b-538761b62345" providerId="ADAL" clId="{C2AFB41A-B3EA-4D98-8996-D4689BF57543}" dt="2024-12-02T09:10:28.671" v="124" actId="1076"/>
          <ac:picMkLst>
            <pc:docMk/>
            <pc:sldMk cId="527074007" sldId="313"/>
            <ac:picMk id="5" creationId="{496D9603-D0C5-4730-9A0B-BED94E8582EB}"/>
          </ac:picMkLst>
        </pc:picChg>
        <pc:picChg chg="del mod">
          <ac:chgData name="Line Sheila Dyreborg" userId="de62237f-d88c-4642-812b-538761b62345" providerId="ADAL" clId="{C2AFB41A-B3EA-4D98-8996-D4689BF57543}" dt="2024-12-02T09:10:25.765" v="123" actId="478"/>
          <ac:picMkLst>
            <pc:docMk/>
            <pc:sldMk cId="527074007" sldId="313"/>
            <ac:picMk id="8" creationId="{DD8B236E-F0BB-46A8-3ABC-84D54D51BFAA}"/>
          </ac:picMkLst>
        </pc:picChg>
        <pc:picChg chg="del">
          <ac:chgData name="Line Sheila Dyreborg" userId="de62237f-d88c-4642-812b-538761b62345" providerId="ADAL" clId="{C2AFB41A-B3EA-4D98-8996-D4689BF57543}" dt="2024-12-02T09:07:04.048" v="45" actId="478"/>
          <ac:picMkLst>
            <pc:docMk/>
            <pc:sldMk cId="527074007" sldId="313"/>
            <ac:picMk id="1026" creationId="{858BFE5D-2C91-788C-C7C3-2C7BB0EECBCF}"/>
          </ac:picMkLst>
        </pc:picChg>
      </pc:sldChg>
      <pc:sldChg chg="addSp modSp new mod modAnim">
        <pc:chgData name="Line Sheila Dyreborg" userId="de62237f-d88c-4642-812b-538761b62345" providerId="ADAL" clId="{C2AFB41A-B3EA-4D98-8996-D4689BF57543}" dt="2024-12-02T10:11:58.917" v="1906"/>
        <pc:sldMkLst>
          <pc:docMk/>
          <pc:sldMk cId="3935466017" sldId="314"/>
        </pc:sldMkLst>
        <pc:spChg chg="mod">
          <ac:chgData name="Line Sheila Dyreborg" userId="de62237f-d88c-4642-812b-538761b62345" providerId="ADAL" clId="{C2AFB41A-B3EA-4D98-8996-D4689BF57543}" dt="2024-12-02T09:25:39.122" v="1340" actId="20577"/>
          <ac:spMkLst>
            <pc:docMk/>
            <pc:sldMk cId="3935466017" sldId="314"/>
            <ac:spMk id="2" creationId="{E90BA45B-2414-E095-59A1-3F7ABF302282}"/>
          </ac:spMkLst>
        </pc:spChg>
        <pc:spChg chg="mod">
          <ac:chgData name="Line Sheila Dyreborg" userId="de62237f-d88c-4642-812b-538761b62345" providerId="ADAL" clId="{C2AFB41A-B3EA-4D98-8996-D4689BF57543}" dt="2024-12-02T09:40:42.831" v="1874" actId="20577"/>
          <ac:spMkLst>
            <pc:docMk/>
            <pc:sldMk cId="3935466017" sldId="314"/>
            <ac:spMk id="3" creationId="{F7540AC8-0CFB-C65B-7672-939463504821}"/>
          </ac:spMkLst>
        </pc:spChg>
        <pc:picChg chg="add mod">
          <ac:chgData name="Line Sheila Dyreborg" userId="de62237f-d88c-4642-812b-538761b62345" providerId="ADAL" clId="{C2AFB41A-B3EA-4D98-8996-D4689BF57543}" dt="2024-12-02T09:41:08.781" v="1876" actId="1076"/>
          <ac:picMkLst>
            <pc:docMk/>
            <pc:sldMk cId="3935466017" sldId="314"/>
            <ac:picMk id="4" creationId="{AECB86D7-5C73-0CC0-741D-AFC7799CF937}"/>
          </ac:picMkLst>
        </pc:picChg>
      </pc:sldChg>
      <pc:sldChg chg="addSp delSp modSp new del mod ord">
        <pc:chgData name="Line Sheila Dyreborg" userId="de62237f-d88c-4642-812b-538761b62345" providerId="ADAL" clId="{C2AFB41A-B3EA-4D98-8996-D4689BF57543}" dt="2024-12-02T09:41:11.361" v="1877" actId="47"/>
        <pc:sldMkLst>
          <pc:docMk/>
          <pc:sldMk cId="1283346273" sldId="315"/>
        </pc:sldMkLst>
        <pc:spChg chg="mod">
          <ac:chgData name="Line Sheila Dyreborg" userId="de62237f-d88c-4642-812b-538761b62345" providerId="ADAL" clId="{C2AFB41A-B3EA-4D98-8996-D4689BF57543}" dt="2024-12-02T09:36:25.283" v="1750" actId="20577"/>
          <ac:spMkLst>
            <pc:docMk/>
            <pc:sldMk cId="1283346273" sldId="315"/>
            <ac:spMk id="2" creationId="{549DD0D8-3122-0741-A047-69DB2513E459}"/>
          </ac:spMkLst>
        </pc:spChg>
        <pc:spChg chg="add del mod">
          <ac:chgData name="Line Sheila Dyreborg" userId="de62237f-d88c-4642-812b-538761b62345" providerId="ADAL" clId="{C2AFB41A-B3EA-4D98-8996-D4689BF57543}" dt="2024-12-02T09:39:12.959" v="1759" actId="478"/>
          <ac:spMkLst>
            <pc:docMk/>
            <pc:sldMk cId="1283346273" sldId="315"/>
            <ac:spMk id="3" creationId="{6959AE35-C974-9C9E-4BE0-ED0982C3E5EC}"/>
          </ac:spMkLst>
        </pc:spChg>
        <pc:picChg chg="add mod modCrop">
          <ac:chgData name="Line Sheila Dyreborg" userId="de62237f-d88c-4642-812b-538761b62345" providerId="ADAL" clId="{C2AFB41A-B3EA-4D98-8996-D4689BF57543}" dt="2024-12-02T09:37:53.144" v="1757" actId="14100"/>
          <ac:picMkLst>
            <pc:docMk/>
            <pc:sldMk cId="1283346273" sldId="315"/>
            <ac:picMk id="5" creationId="{86B476D3-28A4-FD64-8F9E-CC7477133496}"/>
          </ac:picMkLst>
        </pc:picChg>
      </pc:sldChg>
      <pc:sldChg chg="addSp modSp new mod">
        <pc:chgData name="Line Sheila Dyreborg" userId="de62237f-d88c-4642-812b-538761b62345" providerId="ADAL" clId="{C2AFB41A-B3EA-4D98-8996-D4689BF57543}" dt="2024-12-06T14:59:55.269" v="6014" actId="1076"/>
        <pc:sldMkLst>
          <pc:docMk/>
          <pc:sldMk cId="1520993647" sldId="315"/>
        </pc:sldMkLst>
        <pc:spChg chg="mod">
          <ac:chgData name="Line Sheila Dyreborg" userId="de62237f-d88c-4642-812b-538761b62345" providerId="ADAL" clId="{C2AFB41A-B3EA-4D98-8996-D4689BF57543}" dt="2024-12-02T09:42:41.251" v="1900" actId="20577"/>
          <ac:spMkLst>
            <pc:docMk/>
            <pc:sldMk cId="1520993647" sldId="315"/>
            <ac:spMk id="2" creationId="{23021849-B525-917D-887A-06C073203B2E}"/>
          </ac:spMkLst>
        </pc:spChg>
        <pc:spChg chg="mod">
          <ac:chgData name="Line Sheila Dyreborg" userId="de62237f-d88c-4642-812b-538761b62345" providerId="ADAL" clId="{C2AFB41A-B3EA-4D98-8996-D4689BF57543}" dt="2024-12-06T14:59:50.924" v="6012" actId="14100"/>
          <ac:spMkLst>
            <pc:docMk/>
            <pc:sldMk cId="1520993647" sldId="315"/>
            <ac:spMk id="3" creationId="{F4CCC966-CADD-2B4A-4E1F-11DA99B47A34}"/>
          </ac:spMkLst>
        </pc:spChg>
        <pc:picChg chg="add mod">
          <ac:chgData name="Line Sheila Dyreborg" userId="de62237f-d88c-4642-812b-538761b62345" providerId="ADAL" clId="{C2AFB41A-B3EA-4D98-8996-D4689BF57543}" dt="2024-12-06T14:59:53.585" v="6013" actId="1076"/>
          <ac:picMkLst>
            <pc:docMk/>
            <pc:sldMk cId="1520993647" sldId="315"/>
            <ac:picMk id="4" creationId="{C493235E-2408-4989-1D2D-B204E92DF556}"/>
          </ac:picMkLst>
        </pc:picChg>
        <pc:picChg chg="add mod">
          <ac:chgData name="Line Sheila Dyreborg" userId="de62237f-d88c-4642-812b-538761b62345" providerId="ADAL" clId="{C2AFB41A-B3EA-4D98-8996-D4689BF57543}" dt="2024-12-06T14:59:55.269" v="6014" actId="1076"/>
          <ac:picMkLst>
            <pc:docMk/>
            <pc:sldMk cId="1520993647" sldId="315"/>
            <ac:picMk id="5" creationId="{4981C25C-8CFB-29B3-2A30-422F1ECA0328}"/>
          </ac:picMkLst>
        </pc:picChg>
      </pc:sldChg>
      <pc:sldChg chg="addSp delSp modSp new del mod">
        <pc:chgData name="Line Sheila Dyreborg" userId="de62237f-d88c-4642-812b-538761b62345" providerId="ADAL" clId="{C2AFB41A-B3EA-4D98-8996-D4689BF57543}" dt="2024-12-02T10:21:38.133" v="2346" actId="47"/>
        <pc:sldMkLst>
          <pc:docMk/>
          <pc:sldMk cId="1222960536" sldId="316"/>
        </pc:sldMkLst>
        <pc:spChg chg="add del mod">
          <ac:chgData name="Line Sheila Dyreborg" userId="de62237f-d88c-4642-812b-538761b62345" providerId="ADAL" clId="{C2AFB41A-B3EA-4D98-8996-D4689BF57543}" dt="2024-12-02T10:20:52.168" v="2329" actId="21"/>
          <ac:spMkLst>
            <pc:docMk/>
            <pc:sldMk cId="1222960536" sldId="316"/>
            <ac:spMk id="7" creationId="{097AC792-345D-F67F-69A3-E3D9D5622FD0}"/>
          </ac:spMkLst>
        </pc:spChg>
        <pc:picChg chg="add del mod modCrop">
          <ac:chgData name="Line Sheila Dyreborg" userId="de62237f-d88c-4642-812b-538761b62345" providerId="ADAL" clId="{C2AFB41A-B3EA-4D98-8996-D4689BF57543}" dt="2024-12-02T10:20:01.914" v="2317" actId="478"/>
          <ac:picMkLst>
            <pc:docMk/>
            <pc:sldMk cId="1222960536" sldId="316"/>
            <ac:picMk id="3" creationId="{B0D2589D-C68D-45D2-D860-21BD5629BE8A}"/>
          </ac:picMkLst>
        </pc:picChg>
        <pc:picChg chg="add del mod modCrop">
          <ac:chgData name="Line Sheila Dyreborg" userId="de62237f-d88c-4642-812b-538761b62345" providerId="ADAL" clId="{C2AFB41A-B3EA-4D98-8996-D4689BF57543}" dt="2024-12-02T10:20:03.283" v="2318" actId="21"/>
          <ac:picMkLst>
            <pc:docMk/>
            <pc:sldMk cId="1222960536" sldId="316"/>
            <ac:picMk id="5" creationId="{4981C25C-8CFB-29B3-2A30-422F1ECA0328}"/>
          </ac:picMkLst>
        </pc:picChg>
      </pc:sldChg>
      <pc:sldChg chg="addSp delSp modSp add mod">
        <pc:chgData name="Line Sheila Dyreborg" userId="de62237f-d88c-4642-812b-538761b62345" providerId="ADAL" clId="{C2AFB41A-B3EA-4D98-8996-D4689BF57543}" dt="2024-12-10T13:40:57.718" v="6953" actId="1076"/>
        <pc:sldMkLst>
          <pc:docMk/>
          <pc:sldMk cId="961562539" sldId="317"/>
        </pc:sldMkLst>
        <pc:spChg chg="mod">
          <ac:chgData name="Line Sheila Dyreborg" userId="de62237f-d88c-4642-812b-538761b62345" providerId="ADAL" clId="{C2AFB41A-B3EA-4D98-8996-D4689BF57543}" dt="2024-12-06T14:39:36.283" v="5463" actId="14100"/>
          <ac:spMkLst>
            <pc:docMk/>
            <pc:sldMk cId="961562539" sldId="317"/>
            <ac:spMk id="2" creationId="{23021849-B525-917D-887A-06C073203B2E}"/>
          </ac:spMkLst>
        </pc:spChg>
        <pc:spChg chg="mod">
          <ac:chgData name="Line Sheila Dyreborg" userId="de62237f-d88c-4642-812b-538761b62345" providerId="ADAL" clId="{C2AFB41A-B3EA-4D98-8996-D4689BF57543}" dt="2024-12-10T13:40:51.431" v="6952" actId="27636"/>
          <ac:spMkLst>
            <pc:docMk/>
            <pc:sldMk cId="961562539" sldId="317"/>
            <ac:spMk id="3" creationId="{F4CCC966-CADD-2B4A-4E1F-11DA99B47A34}"/>
          </ac:spMkLst>
        </pc:spChg>
        <pc:spChg chg="add del">
          <ac:chgData name="Line Sheila Dyreborg" userId="de62237f-d88c-4642-812b-538761b62345" providerId="ADAL" clId="{C2AFB41A-B3EA-4D98-8996-D4689BF57543}" dt="2024-12-02T10:20:49.921" v="2328" actId="22"/>
          <ac:spMkLst>
            <pc:docMk/>
            <pc:sldMk cId="961562539" sldId="317"/>
            <ac:spMk id="7" creationId="{C7FACB62-5AB0-4106-7372-3815EE747106}"/>
          </ac:spMkLst>
        </pc:spChg>
        <pc:picChg chg="del">
          <ac:chgData name="Line Sheila Dyreborg" userId="de62237f-d88c-4642-812b-538761b62345" providerId="ADAL" clId="{C2AFB41A-B3EA-4D98-8996-D4689BF57543}" dt="2024-12-02T10:19:59.391" v="2316" actId="478"/>
          <ac:picMkLst>
            <pc:docMk/>
            <pc:sldMk cId="961562539" sldId="317"/>
            <ac:picMk id="4" creationId="{C493235E-2408-4989-1D2D-B204E92DF556}"/>
          </ac:picMkLst>
        </pc:picChg>
        <pc:picChg chg="add del mod">
          <ac:chgData name="Line Sheila Dyreborg" userId="de62237f-d88c-4642-812b-538761b62345" providerId="ADAL" clId="{C2AFB41A-B3EA-4D98-8996-D4689BF57543}" dt="2024-12-06T14:36:44.343" v="5319" actId="21"/>
          <ac:picMkLst>
            <pc:docMk/>
            <pc:sldMk cId="961562539" sldId="317"/>
            <ac:picMk id="5" creationId="{4981C25C-8CFB-29B3-2A30-422F1ECA0328}"/>
          </ac:picMkLst>
        </pc:picChg>
        <pc:picChg chg="add mod">
          <ac:chgData name="Line Sheila Dyreborg" userId="de62237f-d88c-4642-812b-538761b62345" providerId="ADAL" clId="{C2AFB41A-B3EA-4D98-8996-D4689BF57543}" dt="2024-12-10T13:40:57.718" v="6953" actId="1076"/>
          <ac:picMkLst>
            <pc:docMk/>
            <pc:sldMk cId="961562539" sldId="317"/>
            <ac:picMk id="5122" creationId="{DD167698-39E8-9CDB-1BFB-9F85FE4C20CC}"/>
          </ac:picMkLst>
        </pc:picChg>
        <pc:picChg chg="add mod">
          <ac:chgData name="Line Sheila Dyreborg" userId="de62237f-d88c-4642-812b-538761b62345" providerId="ADAL" clId="{C2AFB41A-B3EA-4D98-8996-D4689BF57543}" dt="2024-12-06T14:39:36.283" v="5463" actId="14100"/>
          <ac:picMkLst>
            <pc:docMk/>
            <pc:sldMk cId="961562539" sldId="317"/>
            <ac:picMk id="5124" creationId="{04B66DC4-3CA2-2768-D9B2-F05AE8F41F4B}"/>
          </ac:picMkLst>
        </pc:picChg>
        <pc:picChg chg="add mod">
          <ac:chgData name="Line Sheila Dyreborg" userId="de62237f-d88c-4642-812b-538761b62345" providerId="ADAL" clId="{C2AFB41A-B3EA-4D98-8996-D4689BF57543}" dt="2024-12-06T14:47:14.473" v="5831" actId="1076"/>
          <ac:picMkLst>
            <pc:docMk/>
            <pc:sldMk cId="961562539" sldId="317"/>
            <ac:picMk id="5126" creationId="{017D0D56-7E86-15AF-2476-C3280962D78B}"/>
          </ac:picMkLst>
        </pc:picChg>
      </pc:sldChg>
      <pc:sldChg chg="addSp delSp modSp new mod">
        <pc:chgData name="Line Sheila Dyreborg" userId="de62237f-d88c-4642-812b-538761b62345" providerId="ADAL" clId="{C2AFB41A-B3EA-4D98-8996-D4689BF57543}" dt="2024-12-05T11:02:01.975" v="3898" actId="1076"/>
        <pc:sldMkLst>
          <pc:docMk/>
          <pc:sldMk cId="1382751295" sldId="318"/>
        </pc:sldMkLst>
        <pc:spChg chg="mod">
          <ac:chgData name="Line Sheila Dyreborg" userId="de62237f-d88c-4642-812b-538761b62345" providerId="ADAL" clId="{C2AFB41A-B3EA-4D98-8996-D4689BF57543}" dt="2024-12-05T10:50:13.246" v="3744" actId="20577"/>
          <ac:spMkLst>
            <pc:docMk/>
            <pc:sldMk cId="1382751295" sldId="318"/>
            <ac:spMk id="2" creationId="{1ADC2444-5CDA-4F57-F973-5CBEA3B72D25}"/>
          </ac:spMkLst>
        </pc:spChg>
        <pc:spChg chg="add del mod">
          <ac:chgData name="Line Sheila Dyreborg" userId="de62237f-d88c-4642-812b-538761b62345" providerId="ADAL" clId="{C2AFB41A-B3EA-4D98-8996-D4689BF57543}" dt="2024-12-05T11:01:41.282" v="3897" actId="115"/>
          <ac:spMkLst>
            <pc:docMk/>
            <pc:sldMk cId="1382751295" sldId="318"/>
            <ac:spMk id="3" creationId="{9C386AA6-E391-86E6-22BC-6EFDB5978972}"/>
          </ac:spMkLst>
        </pc:spChg>
        <pc:graphicFrameChg chg="add mod">
          <ac:chgData name="Line Sheila Dyreborg" userId="de62237f-d88c-4642-812b-538761b62345" providerId="ADAL" clId="{C2AFB41A-B3EA-4D98-8996-D4689BF57543}" dt="2024-12-05T11:02:01.975" v="3898" actId="1076"/>
          <ac:graphicFrameMkLst>
            <pc:docMk/>
            <pc:sldMk cId="1382751295" sldId="318"/>
            <ac:graphicFrameMk id="4" creationId="{9ECAEC10-33BE-E646-0565-51911DFD0270}"/>
          </ac:graphicFrameMkLst>
        </pc:graphicFrameChg>
        <pc:graphicFrameChg chg="add mod">
          <ac:chgData name="Line Sheila Dyreborg" userId="de62237f-d88c-4642-812b-538761b62345" providerId="ADAL" clId="{C2AFB41A-B3EA-4D98-8996-D4689BF57543}" dt="2024-12-05T10:51:43.679" v="3750"/>
          <ac:graphicFrameMkLst>
            <pc:docMk/>
            <pc:sldMk cId="1382751295" sldId="318"/>
            <ac:graphicFrameMk id="5" creationId="{AF4EFC8D-3B5C-2AA2-553B-2D5FDB29D939}"/>
          </ac:graphicFrameMkLst>
        </pc:graphicFrameChg>
        <pc:graphicFrameChg chg="add del mod ord modGraphic">
          <ac:chgData name="Line Sheila Dyreborg" userId="de62237f-d88c-4642-812b-538761b62345" providerId="ADAL" clId="{C2AFB41A-B3EA-4D98-8996-D4689BF57543}" dt="2024-12-05T10:51:53.146" v="3753" actId="3680"/>
          <ac:graphicFrameMkLst>
            <pc:docMk/>
            <pc:sldMk cId="1382751295" sldId="318"/>
            <ac:graphicFrameMk id="6" creationId="{92A791F0-3BF9-B8D8-D7DF-017E0D1DF89D}"/>
          </ac:graphicFrameMkLst>
        </pc:graphicFrameChg>
        <pc:graphicFrameChg chg="add mod">
          <ac:chgData name="Line Sheila Dyreborg" userId="de62237f-d88c-4642-812b-538761b62345" providerId="ADAL" clId="{C2AFB41A-B3EA-4D98-8996-D4689BF57543}" dt="2024-12-05T10:52:45.557" v="3755"/>
          <ac:graphicFrameMkLst>
            <pc:docMk/>
            <pc:sldMk cId="1382751295" sldId="318"/>
            <ac:graphicFrameMk id="7" creationId="{C892120B-BD9F-EEDA-D7A0-4197C04603BC}"/>
          </ac:graphicFrameMkLst>
        </pc:graphicFrameChg>
        <pc:graphicFrameChg chg="add mod">
          <ac:chgData name="Line Sheila Dyreborg" userId="de62237f-d88c-4642-812b-538761b62345" providerId="ADAL" clId="{C2AFB41A-B3EA-4D98-8996-D4689BF57543}" dt="2024-12-05T10:52:50.266" v="3757"/>
          <ac:graphicFrameMkLst>
            <pc:docMk/>
            <pc:sldMk cId="1382751295" sldId="318"/>
            <ac:graphicFrameMk id="8" creationId="{9B0191DE-75D0-BB6E-B495-31792FE2D7DF}"/>
          </ac:graphicFrameMkLst>
        </pc:graphicFrameChg>
        <pc:graphicFrameChg chg="add mod">
          <ac:chgData name="Line Sheila Dyreborg" userId="de62237f-d88c-4642-812b-538761b62345" providerId="ADAL" clId="{C2AFB41A-B3EA-4D98-8996-D4689BF57543}" dt="2024-12-05T10:53:05.566" v="3758"/>
          <ac:graphicFrameMkLst>
            <pc:docMk/>
            <pc:sldMk cId="1382751295" sldId="318"/>
            <ac:graphicFrameMk id="9" creationId="{96D8C6E2-F00E-6622-C509-5578CE7BD894}"/>
          </ac:graphicFrameMkLst>
        </pc:graphicFrameChg>
      </pc:sldChg>
      <pc:sldChg chg="delSp modSp add del mod delAnim">
        <pc:chgData name="Line Sheila Dyreborg" userId="de62237f-d88c-4642-812b-538761b62345" providerId="ADAL" clId="{C2AFB41A-B3EA-4D98-8996-D4689BF57543}" dt="2024-12-05T10:23:00.775" v="2628" actId="47"/>
        <pc:sldMkLst>
          <pc:docMk/>
          <pc:sldMk cId="1512350441" sldId="318"/>
        </pc:sldMkLst>
        <pc:spChg chg="mod">
          <ac:chgData name="Line Sheila Dyreborg" userId="de62237f-d88c-4642-812b-538761b62345" providerId="ADAL" clId="{C2AFB41A-B3EA-4D98-8996-D4689BF57543}" dt="2024-12-02T13:19:26.525" v="2348" actId="27636"/>
          <ac:spMkLst>
            <pc:docMk/>
            <pc:sldMk cId="1512350441" sldId="318"/>
            <ac:spMk id="3" creationId="{A087DD9F-0D88-4845-8A48-20FEACB1FAE6}"/>
          </ac:spMkLst>
        </pc:spChg>
        <pc:picChg chg="del mod">
          <ac:chgData name="Line Sheila Dyreborg" userId="de62237f-d88c-4642-812b-538761b62345" providerId="ADAL" clId="{C2AFB41A-B3EA-4D98-8996-D4689BF57543}" dt="2024-12-05T10:22:56.915" v="2626" actId="21"/>
          <ac:picMkLst>
            <pc:docMk/>
            <pc:sldMk cId="1512350441" sldId="318"/>
            <ac:picMk id="7" creationId="{D6518FDA-8192-0A2D-3A2F-2B6DE1D0F186}"/>
          </ac:picMkLst>
        </pc:picChg>
      </pc:sldChg>
      <pc:sldChg chg="addSp delSp modSp new mod">
        <pc:chgData name="Line Sheila Dyreborg" userId="de62237f-d88c-4642-812b-538761b62345" providerId="ADAL" clId="{C2AFB41A-B3EA-4D98-8996-D4689BF57543}" dt="2024-12-05T11:30:44.044" v="4621" actId="1076"/>
        <pc:sldMkLst>
          <pc:docMk/>
          <pc:sldMk cId="1693534921" sldId="319"/>
        </pc:sldMkLst>
        <pc:spChg chg="mod">
          <ac:chgData name="Line Sheila Dyreborg" userId="de62237f-d88c-4642-812b-538761b62345" providerId="ADAL" clId="{C2AFB41A-B3EA-4D98-8996-D4689BF57543}" dt="2024-12-05T11:06:38.092" v="3963" actId="20577"/>
          <ac:spMkLst>
            <pc:docMk/>
            <pc:sldMk cId="1693534921" sldId="319"/>
            <ac:spMk id="2" creationId="{201E527B-2003-4E27-3CDA-73561F247F7D}"/>
          </ac:spMkLst>
        </pc:spChg>
        <pc:spChg chg="del">
          <ac:chgData name="Line Sheila Dyreborg" userId="de62237f-d88c-4642-812b-538761b62345" providerId="ADAL" clId="{C2AFB41A-B3EA-4D98-8996-D4689BF57543}" dt="2024-12-05T11:06:47.819" v="3964" actId="478"/>
          <ac:spMkLst>
            <pc:docMk/>
            <pc:sldMk cId="1693534921" sldId="319"/>
            <ac:spMk id="3" creationId="{A359DCC9-563C-0CB3-A302-E8CAE399C59D}"/>
          </ac:spMkLst>
        </pc:spChg>
        <pc:spChg chg="add mod">
          <ac:chgData name="Line Sheila Dyreborg" userId="de62237f-d88c-4642-812b-538761b62345" providerId="ADAL" clId="{C2AFB41A-B3EA-4D98-8996-D4689BF57543}" dt="2024-12-05T11:30:34.155" v="4620" actId="20577"/>
          <ac:spMkLst>
            <pc:docMk/>
            <pc:sldMk cId="1693534921" sldId="319"/>
            <ac:spMk id="9" creationId="{276B5957-E156-567F-D7D8-43CEBB7D7DD0}"/>
          </ac:spMkLst>
        </pc:spChg>
        <pc:picChg chg="add mod">
          <ac:chgData name="Line Sheila Dyreborg" userId="de62237f-d88c-4642-812b-538761b62345" providerId="ADAL" clId="{C2AFB41A-B3EA-4D98-8996-D4689BF57543}" dt="2024-12-05T11:29:11.961" v="4601" actId="1076"/>
          <ac:picMkLst>
            <pc:docMk/>
            <pc:sldMk cId="1693534921" sldId="319"/>
            <ac:picMk id="4" creationId="{D8FE0ABB-8DCA-16BE-45B8-D010473DBDD4}"/>
          </ac:picMkLst>
        </pc:picChg>
        <pc:picChg chg="add mod">
          <ac:chgData name="Line Sheila Dyreborg" userId="de62237f-d88c-4642-812b-538761b62345" providerId="ADAL" clId="{C2AFB41A-B3EA-4D98-8996-D4689BF57543}" dt="2024-12-05T11:29:08.795" v="4600" actId="1076"/>
          <ac:picMkLst>
            <pc:docMk/>
            <pc:sldMk cId="1693534921" sldId="319"/>
            <ac:picMk id="5" creationId="{40557D72-D69D-FF7E-3EB0-8265E78A8492}"/>
          </ac:picMkLst>
        </pc:picChg>
        <pc:picChg chg="add del mod">
          <ac:chgData name="Line Sheila Dyreborg" userId="de62237f-d88c-4642-812b-538761b62345" providerId="ADAL" clId="{C2AFB41A-B3EA-4D98-8996-D4689BF57543}" dt="2024-12-05T11:28:45.884" v="4594" actId="478"/>
          <ac:picMkLst>
            <pc:docMk/>
            <pc:sldMk cId="1693534921" sldId="319"/>
            <ac:picMk id="6" creationId="{36A8CD90-B117-6122-CAD7-EC616EBE46D1}"/>
          </ac:picMkLst>
        </pc:picChg>
        <pc:picChg chg="add mod">
          <ac:chgData name="Line Sheila Dyreborg" userId="de62237f-d88c-4642-812b-538761b62345" providerId="ADAL" clId="{C2AFB41A-B3EA-4D98-8996-D4689BF57543}" dt="2024-12-05T11:30:22.501" v="4619" actId="1076"/>
          <ac:picMkLst>
            <pc:docMk/>
            <pc:sldMk cId="1693534921" sldId="319"/>
            <ac:picMk id="7" creationId="{8FC7525F-3D22-1605-EB60-403808C5DF97}"/>
          </ac:picMkLst>
        </pc:picChg>
        <pc:picChg chg="add mod">
          <ac:chgData name="Line Sheila Dyreborg" userId="de62237f-d88c-4642-812b-538761b62345" providerId="ADAL" clId="{C2AFB41A-B3EA-4D98-8996-D4689BF57543}" dt="2024-12-05T11:30:19.731" v="4618" actId="1076"/>
          <ac:picMkLst>
            <pc:docMk/>
            <pc:sldMk cId="1693534921" sldId="319"/>
            <ac:picMk id="8" creationId="{804405B0-3BF0-426D-A69D-15F84A9E0071}"/>
          </ac:picMkLst>
        </pc:picChg>
        <pc:picChg chg="add del mod">
          <ac:chgData name="Line Sheila Dyreborg" userId="de62237f-d88c-4642-812b-538761b62345" providerId="ADAL" clId="{C2AFB41A-B3EA-4D98-8996-D4689BF57543}" dt="2024-12-05T11:29:46.435" v="4607" actId="478"/>
          <ac:picMkLst>
            <pc:docMk/>
            <pc:sldMk cId="1693534921" sldId="319"/>
            <ac:picMk id="10" creationId="{D443891D-5E65-7CED-C75A-AB3683379C45}"/>
          </ac:picMkLst>
        </pc:picChg>
        <pc:picChg chg="add mod">
          <ac:chgData name="Line Sheila Dyreborg" userId="de62237f-d88c-4642-812b-538761b62345" providerId="ADAL" clId="{C2AFB41A-B3EA-4D98-8996-D4689BF57543}" dt="2024-12-05T11:30:44.044" v="4621" actId="1076"/>
          <ac:picMkLst>
            <pc:docMk/>
            <pc:sldMk cId="1693534921" sldId="319"/>
            <ac:picMk id="11" creationId="{EA39CB4A-09BE-D9B3-0460-5DC1C594ED16}"/>
          </ac:picMkLst>
        </pc:picChg>
      </pc:sldChg>
      <pc:sldChg chg="delSp modSp add del mod delAnim modAnim">
        <pc:chgData name="Line Sheila Dyreborg" userId="de62237f-d88c-4642-812b-538761b62345" providerId="ADAL" clId="{C2AFB41A-B3EA-4D98-8996-D4689BF57543}" dt="2024-12-06T12:54:23.842" v="5096" actId="47"/>
        <pc:sldMkLst>
          <pc:docMk/>
          <pc:sldMk cId="88087383" sldId="320"/>
        </pc:sldMkLst>
        <pc:spChg chg="mod">
          <ac:chgData name="Line Sheila Dyreborg" userId="de62237f-d88c-4642-812b-538761b62345" providerId="ADAL" clId="{C2AFB41A-B3EA-4D98-8996-D4689BF57543}" dt="2024-12-06T12:52:57.649" v="4980" actId="20577"/>
          <ac:spMkLst>
            <pc:docMk/>
            <pc:sldMk cId="88087383" sldId="320"/>
            <ac:spMk id="2" creationId="{F25B6EF9-E826-44B4-9413-99BA767B316F}"/>
          </ac:spMkLst>
        </pc:spChg>
        <pc:spChg chg="mod">
          <ac:chgData name="Line Sheila Dyreborg" userId="de62237f-d88c-4642-812b-538761b62345" providerId="ADAL" clId="{C2AFB41A-B3EA-4D98-8996-D4689BF57543}" dt="2024-12-06T12:53:38.434" v="5004" actId="6549"/>
          <ac:spMkLst>
            <pc:docMk/>
            <pc:sldMk cId="88087383" sldId="320"/>
            <ac:spMk id="3" creationId="{745D2C1D-2A64-48D3-A911-247A5AB9AFFE}"/>
          </ac:spMkLst>
        </pc:spChg>
        <pc:picChg chg="del">
          <ac:chgData name="Line Sheila Dyreborg" userId="de62237f-d88c-4642-812b-538761b62345" providerId="ADAL" clId="{C2AFB41A-B3EA-4D98-8996-D4689BF57543}" dt="2024-12-06T12:50:11.676" v="4874" actId="478"/>
          <ac:picMkLst>
            <pc:docMk/>
            <pc:sldMk cId="88087383" sldId="320"/>
            <ac:picMk id="5" creationId="{B908C451-8A9B-A277-2AE6-736A762F1E53}"/>
          </ac:picMkLst>
        </pc:picChg>
        <pc:picChg chg="del">
          <ac:chgData name="Line Sheila Dyreborg" userId="de62237f-d88c-4642-812b-538761b62345" providerId="ADAL" clId="{C2AFB41A-B3EA-4D98-8996-D4689BF57543}" dt="2024-12-06T12:50:14.544" v="4876" actId="478"/>
          <ac:picMkLst>
            <pc:docMk/>
            <pc:sldMk cId="88087383" sldId="320"/>
            <ac:picMk id="6" creationId="{13D3E31B-8647-8EBD-D499-D295ABF8C8AE}"/>
          </ac:picMkLst>
        </pc:picChg>
        <pc:picChg chg="del mod">
          <ac:chgData name="Line Sheila Dyreborg" userId="de62237f-d88c-4642-812b-538761b62345" providerId="ADAL" clId="{C2AFB41A-B3EA-4D98-8996-D4689BF57543}" dt="2024-12-06T12:53:34.657" v="4999" actId="478"/>
          <ac:picMkLst>
            <pc:docMk/>
            <pc:sldMk cId="88087383" sldId="320"/>
            <ac:picMk id="8" creationId="{AD1EDBED-110D-AB61-8F60-FCEEBDA127E2}"/>
          </ac:picMkLst>
        </pc:picChg>
        <pc:picChg chg="del">
          <ac:chgData name="Line Sheila Dyreborg" userId="de62237f-d88c-4642-812b-538761b62345" providerId="ADAL" clId="{C2AFB41A-B3EA-4D98-8996-D4689BF57543}" dt="2024-12-06T12:50:13.240" v="4875" actId="478"/>
          <ac:picMkLst>
            <pc:docMk/>
            <pc:sldMk cId="88087383" sldId="320"/>
            <ac:picMk id="6148" creationId="{4B6CA37D-DB15-447E-B899-835BCD95F07C}"/>
          </ac:picMkLst>
        </pc:picChg>
      </pc:sldChg>
      <pc:sldChg chg="modSp new del mod">
        <pc:chgData name="Line Sheila Dyreborg" userId="de62237f-d88c-4642-812b-538761b62345" providerId="ADAL" clId="{C2AFB41A-B3EA-4D98-8996-D4689BF57543}" dt="2024-12-05T11:23:56.838" v="4513" actId="47"/>
        <pc:sldMkLst>
          <pc:docMk/>
          <pc:sldMk cId="4056315845" sldId="320"/>
        </pc:sldMkLst>
        <pc:spChg chg="mod">
          <ac:chgData name="Line Sheila Dyreborg" userId="de62237f-d88c-4642-812b-538761b62345" providerId="ADAL" clId="{C2AFB41A-B3EA-4D98-8996-D4689BF57543}" dt="2024-12-05T11:23:33.108" v="4492" actId="20577"/>
          <ac:spMkLst>
            <pc:docMk/>
            <pc:sldMk cId="4056315845" sldId="320"/>
            <ac:spMk id="2" creationId="{561571F1-305A-EAD5-F138-02913CD7CCA9}"/>
          </ac:spMkLst>
        </pc:spChg>
      </pc:sldChg>
      <pc:sldChg chg="addSp delSp modSp new del mod ord">
        <pc:chgData name="Line Sheila Dyreborg" userId="de62237f-d88c-4642-812b-538761b62345" providerId="ADAL" clId="{C2AFB41A-B3EA-4D98-8996-D4689BF57543}" dt="2024-12-05T11:30:01.093" v="4611" actId="47"/>
        <pc:sldMkLst>
          <pc:docMk/>
          <pc:sldMk cId="592571559" sldId="321"/>
        </pc:sldMkLst>
        <pc:spChg chg="mod">
          <ac:chgData name="Line Sheila Dyreborg" userId="de62237f-d88c-4642-812b-538761b62345" providerId="ADAL" clId="{C2AFB41A-B3EA-4D98-8996-D4689BF57543}" dt="2024-12-05T11:23:54.844" v="4512" actId="20577"/>
          <ac:spMkLst>
            <pc:docMk/>
            <pc:sldMk cId="592571559" sldId="321"/>
            <ac:spMk id="2" creationId="{7C3EF567-EFEB-8E08-9E39-4B892E78A10D}"/>
          </ac:spMkLst>
        </pc:spChg>
        <pc:spChg chg="mod">
          <ac:chgData name="Line Sheila Dyreborg" userId="de62237f-d88c-4642-812b-538761b62345" providerId="ADAL" clId="{C2AFB41A-B3EA-4D98-8996-D4689BF57543}" dt="2024-12-05T11:26:24.500" v="4545" actId="21"/>
          <ac:spMkLst>
            <pc:docMk/>
            <pc:sldMk cId="592571559" sldId="321"/>
            <ac:spMk id="3" creationId="{67EAC672-6D33-07AB-60AE-33F8B335EA1F}"/>
          </ac:spMkLst>
        </pc:spChg>
        <pc:spChg chg="add mod">
          <ac:chgData name="Line Sheila Dyreborg" userId="de62237f-d88c-4642-812b-538761b62345" providerId="ADAL" clId="{C2AFB41A-B3EA-4D98-8996-D4689BF57543}" dt="2024-12-05T11:25:40.455" v="4539" actId="1076"/>
          <ac:spMkLst>
            <pc:docMk/>
            <pc:sldMk cId="592571559" sldId="321"/>
            <ac:spMk id="4" creationId="{E97E93CE-3044-B2E8-E7C6-AB97FB81F7F3}"/>
          </ac:spMkLst>
        </pc:spChg>
        <pc:spChg chg="add mod">
          <ac:chgData name="Line Sheila Dyreborg" userId="de62237f-d88c-4642-812b-538761b62345" providerId="ADAL" clId="{C2AFB41A-B3EA-4D98-8996-D4689BF57543}" dt="2024-12-05T11:25:31.049" v="4536" actId="1076"/>
          <ac:spMkLst>
            <pc:docMk/>
            <pc:sldMk cId="592571559" sldId="321"/>
            <ac:spMk id="5" creationId="{A7D681CD-CEC1-0F6E-EC5D-878FCAEE3036}"/>
          </ac:spMkLst>
        </pc:spChg>
        <pc:picChg chg="add del mod">
          <ac:chgData name="Line Sheila Dyreborg" userId="de62237f-d88c-4642-812b-538761b62345" providerId="ADAL" clId="{C2AFB41A-B3EA-4D98-8996-D4689BF57543}" dt="2024-12-05T11:29:02.921" v="4599" actId="21"/>
          <ac:picMkLst>
            <pc:docMk/>
            <pc:sldMk cId="592571559" sldId="321"/>
            <ac:picMk id="7" creationId="{D443891D-5E65-7CED-C75A-AB3683379C45}"/>
          </ac:picMkLst>
        </pc:picChg>
        <pc:picChg chg="add mod">
          <ac:chgData name="Line Sheila Dyreborg" userId="de62237f-d88c-4642-812b-538761b62345" providerId="ADAL" clId="{C2AFB41A-B3EA-4D98-8996-D4689BF57543}" dt="2024-12-05T11:25:45.470" v="4541" actId="1076"/>
          <ac:picMkLst>
            <pc:docMk/>
            <pc:sldMk cId="592571559" sldId="321"/>
            <ac:picMk id="1028" creationId="{6F69BB0B-09B1-A8C3-C360-2CA12CB75A8C}"/>
          </ac:picMkLst>
        </pc:picChg>
      </pc:sldChg>
      <pc:sldChg chg="delSp add del mod modAnim">
        <pc:chgData name="Line Sheila Dyreborg" userId="de62237f-d88c-4642-812b-538761b62345" providerId="ADAL" clId="{C2AFB41A-B3EA-4D98-8996-D4689BF57543}" dt="2024-12-06T12:52:52.122" v="4976" actId="47"/>
        <pc:sldMkLst>
          <pc:docMk/>
          <pc:sldMk cId="1651157659" sldId="321"/>
        </pc:sldMkLst>
        <pc:picChg chg="del">
          <ac:chgData name="Line Sheila Dyreborg" userId="de62237f-d88c-4642-812b-538761b62345" providerId="ADAL" clId="{C2AFB41A-B3EA-4D98-8996-D4689BF57543}" dt="2024-12-06T12:52:37.594" v="4971" actId="21"/>
          <ac:picMkLst>
            <pc:docMk/>
            <pc:sldMk cId="1651157659" sldId="321"/>
            <ac:picMk id="6" creationId="{13D3E31B-8647-8EBD-D499-D295ABF8C8AE}"/>
          </ac:picMkLst>
        </pc:picChg>
        <pc:picChg chg="del">
          <ac:chgData name="Line Sheila Dyreborg" userId="de62237f-d88c-4642-812b-538761b62345" providerId="ADAL" clId="{C2AFB41A-B3EA-4D98-8996-D4689BF57543}" dt="2024-12-06T12:52:29.523" v="4968" actId="21"/>
          <ac:picMkLst>
            <pc:docMk/>
            <pc:sldMk cId="1651157659" sldId="321"/>
            <ac:picMk id="6148" creationId="{4B6CA37D-DB15-447E-B899-835BCD95F07C}"/>
          </ac:picMkLst>
        </pc:picChg>
      </pc:sldChg>
      <pc:sldChg chg="addSp delSp modSp new mod modAnim">
        <pc:chgData name="Line Sheila Dyreborg" userId="de62237f-d88c-4642-812b-538761b62345" providerId="ADAL" clId="{C2AFB41A-B3EA-4D98-8996-D4689BF57543}" dt="2024-12-10T13:39:50.312" v="6929" actId="1076"/>
        <pc:sldMkLst>
          <pc:docMk/>
          <pc:sldMk cId="800562944" sldId="322"/>
        </pc:sldMkLst>
        <pc:spChg chg="mod">
          <ac:chgData name="Line Sheila Dyreborg" userId="de62237f-d88c-4642-812b-538761b62345" providerId="ADAL" clId="{C2AFB41A-B3EA-4D98-8996-D4689BF57543}" dt="2024-12-06T12:53:10.091" v="4983" actId="20577"/>
          <ac:spMkLst>
            <pc:docMk/>
            <pc:sldMk cId="800562944" sldId="322"/>
            <ac:spMk id="2" creationId="{35B95B3E-6AC1-20A9-2CC2-CFAC651BC865}"/>
          </ac:spMkLst>
        </pc:spChg>
        <pc:spChg chg="add mod">
          <ac:chgData name="Line Sheila Dyreborg" userId="de62237f-d88c-4642-812b-538761b62345" providerId="ADAL" clId="{C2AFB41A-B3EA-4D98-8996-D4689BF57543}" dt="2024-12-10T13:39:35.985" v="6926" actId="1035"/>
          <ac:spMkLst>
            <pc:docMk/>
            <pc:sldMk cId="800562944" sldId="322"/>
            <ac:spMk id="3" creationId="{1BA8B19F-4089-783A-81AE-C5A681E58994}"/>
          </ac:spMkLst>
        </pc:spChg>
        <pc:spChg chg="del mod">
          <ac:chgData name="Line Sheila Dyreborg" userId="de62237f-d88c-4642-812b-538761b62345" providerId="ADAL" clId="{C2AFB41A-B3EA-4D98-8996-D4689BF57543}" dt="2024-12-06T12:51:57.510" v="4938" actId="478"/>
          <ac:spMkLst>
            <pc:docMk/>
            <pc:sldMk cId="800562944" sldId="322"/>
            <ac:spMk id="3" creationId="{AD7ED48A-2594-D52E-6320-DF3CF2D67BF4}"/>
          </ac:spMkLst>
        </pc:spChg>
        <pc:spChg chg="add mod">
          <ac:chgData name="Line Sheila Dyreborg" userId="de62237f-d88c-4642-812b-538761b62345" providerId="ADAL" clId="{C2AFB41A-B3EA-4D98-8996-D4689BF57543}" dt="2024-12-10T13:39:47.247" v="6928" actId="1076"/>
          <ac:spMkLst>
            <pc:docMk/>
            <pc:sldMk cId="800562944" sldId="322"/>
            <ac:spMk id="4" creationId="{25C2B379-8C47-F419-9863-516498EA4AEF}"/>
          </ac:spMkLst>
        </pc:spChg>
        <pc:spChg chg="add del">
          <ac:chgData name="Line Sheila Dyreborg" userId="de62237f-d88c-4642-812b-538761b62345" providerId="ADAL" clId="{C2AFB41A-B3EA-4D98-8996-D4689BF57543}" dt="2024-12-06T12:51:40.665" v="4922" actId="478"/>
          <ac:spMkLst>
            <pc:docMk/>
            <pc:sldMk cId="800562944" sldId="322"/>
            <ac:spMk id="4" creationId="{998A57BA-3CFC-3585-ADF1-3DBCB35D5BB9}"/>
          </ac:spMkLst>
        </pc:spChg>
        <pc:spChg chg="add del mod">
          <ac:chgData name="Line Sheila Dyreborg" userId="de62237f-d88c-4642-812b-538761b62345" providerId="ADAL" clId="{C2AFB41A-B3EA-4D98-8996-D4689BF57543}" dt="2024-12-10T13:39:27.931" v="6890" actId="478"/>
          <ac:spMkLst>
            <pc:docMk/>
            <pc:sldMk cId="800562944" sldId="322"/>
            <ac:spMk id="5" creationId="{87A95837-0237-95F3-4163-CD2F288B4365}"/>
          </ac:spMkLst>
        </pc:spChg>
        <pc:spChg chg="add del mod">
          <ac:chgData name="Line Sheila Dyreborg" userId="de62237f-d88c-4642-812b-538761b62345" providerId="ADAL" clId="{C2AFB41A-B3EA-4D98-8996-D4689BF57543}" dt="2024-12-06T12:52:00.451" v="4939" actId="478"/>
          <ac:spMkLst>
            <pc:docMk/>
            <pc:sldMk cId="800562944" sldId="322"/>
            <ac:spMk id="8" creationId="{81CAFB1B-C50A-0D9C-987E-90747E5EFE59}"/>
          </ac:spMkLst>
        </pc:spChg>
        <pc:picChg chg="add mod">
          <ac:chgData name="Line Sheila Dyreborg" userId="de62237f-d88c-4642-812b-538761b62345" providerId="ADAL" clId="{C2AFB41A-B3EA-4D98-8996-D4689BF57543}" dt="2024-12-06T12:51:38.691" v="4921"/>
          <ac:picMkLst>
            <pc:docMk/>
            <pc:sldMk cId="800562944" sldId="322"/>
            <ac:picMk id="5" creationId="{B908C451-8A9B-A277-2AE6-736A762F1E53}"/>
          </ac:picMkLst>
        </pc:picChg>
        <pc:picChg chg="add mod">
          <ac:chgData name="Line Sheila Dyreborg" userId="de62237f-d88c-4642-812b-538761b62345" providerId="ADAL" clId="{C2AFB41A-B3EA-4D98-8996-D4689BF57543}" dt="2024-12-06T14:21:24.314" v="5229" actId="1076"/>
          <ac:picMkLst>
            <pc:docMk/>
            <pc:sldMk cId="800562944" sldId="322"/>
            <ac:picMk id="6" creationId="{7EC8B950-B418-F77F-1B32-10163F710A7F}"/>
          </ac:picMkLst>
        </pc:picChg>
        <pc:picChg chg="add mod modCrop">
          <ac:chgData name="Line Sheila Dyreborg" userId="de62237f-d88c-4642-812b-538761b62345" providerId="ADAL" clId="{C2AFB41A-B3EA-4D98-8996-D4689BF57543}" dt="2024-12-10T13:39:50.312" v="6929" actId="1076"/>
          <ac:picMkLst>
            <pc:docMk/>
            <pc:sldMk cId="800562944" sldId="322"/>
            <ac:picMk id="10" creationId="{DE5C8B05-C0AA-A999-D5D0-76865D12F089}"/>
          </ac:picMkLst>
        </pc:picChg>
        <pc:picChg chg="add mod modCrop">
          <ac:chgData name="Line Sheila Dyreborg" userId="de62237f-d88c-4642-812b-538761b62345" providerId="ADAL" clId="{C2AFB41A-B3EA-4D98-8996-D4689BF57543}" dt="2024-12-10T13:39:39.388" v="6927" actId="1076"/>
          <ac:picMkLst>
            <pc:docMk/>
            <pc:sldMk cId="800562944" sldId="322"/>
            <ac:picMk id="12" creationId="{AEF6261F-5EC7-0E0C-C94E-CF3C48055ABF}"/>
          </ac:picMkLst>
        </pc:picChg>
        <pc:picChg chg="add del mod modCrop">
          <ac:chgData name="Line Sheila Dyreborg" userId="de62237f-d88c-4642-812b-538761b62345" providerId="ADAL" clId="{C2AFB41A-B3EA-4D98-8996-D4689BF57543}" dt="2024-12-10T13:39:23.353" v="6888" actId="478"/>
          <ac:picMkLst>
            <pc:docMk/>
            <pc:sldMk cId="800562944" sldId="322"/>
            <ac:picMk id="14" creationId="{14C54528-3AA8-7D71-4FEA-1F5E267559D9}"/>
          </ac:picMkLst>
        </pc:picChg>
        <pc:picChg chg="add mod modCrop">
          <ac:chgData name="Line Sheila Dyreborg" userId="de62237f-d88c-4642-812b-538761b62345" providerId="ADAL" clId="{C2AFB41A-B3EA-4D98-8996-D4689BF57543}" dt="2024-12-10T13:39:31.631" v="6891" actId="1076"/>
          <ac:picMkLst>
            <pc:docMk/>
            <pc:sldMk cId="800562944" sldId="322"/>
            <ac:picMk id="16" creationId="{3DC2C4AE-A878-D31E-7B6C-DBE6E8A28E25}"/>
          </ac:picMkLst>
        </pc:picChg>
      </pc:sldChg>
      <pc:sldChg chg="addSp delSp modSp add mod delAnim modAnim">
        <pc:chgData name="Line Sheila Dyreborg" userId="de62237f-d88c-4642-812b-538761b62345" providerId="ADAL" clId="{C2AFB41A-B3EA-4D98-8996-D4689BF57543}" dt="2024-12-09T09:37:22.706" v="6695" actId="1076"/>
        <pc:sldMkLst>
          <pc:docMk/>
          <pc:sldMk cId="4245143021" sldId="323"/>
        </pc:sldMkLst>
        <pc:spChg chg="mod">
          <ac:chgData name="Line Sheila Dyreborg" userId="de62237f-d88c-4642-812b-538761b62345" providerId="ADAL" clId="{C2AFB41A-B3EA-4D98-8996-D4689BF57543}" dt="2024-12-06T12:53:16.698" v="4993" actId="20577"/>
          <ac:spMkLst>
            <pc:docMk/>
            <pc:sldMk cId="4245143021" sldId="323"/>
            <ac:spMk id="2" creationId="{35B95B3E-6AC1-20A9-2CC2-CFAC651BC865}"/>
          </ac:spMkLst>
        </pc:spChg>
        <pc:picChg chg="add mod">
          <ac:chgData name="Line Sheila Dyreborg" userId="de62237f-d88c-4642-812b-538761b62345" providerId="ADAL" clId="{C2AFB41A-B3EA-4D98-8996-D4689BF57543}" dt="2024-12-06T14:12:28.648" v="5224" actId="1076"/>
          <ac:picMkLst>
            <pc:docMk/>
            <pc:sldMk cId="4245143021" sldId="323"/>
            <ac:picMk id="3" creationId="{13D3E31B-8647-8EBD-D499-D295ABF8C8AE}"/>
          </ac:picMkLst>
        </pc:picChg>
        <pc:picChg chg="add mod modCrop">
          <ac:chgData name="Line Sheila Dyreborg" userId="de62237f-d88c-4642-812b-538761b62345" providerId="ADAL" clId="{C2AFB41A-B3EA-4D98-8996-D4689BF57543}" dt="2024-12-09T09:37:22.706" v="6695" actId="1076"/>
          <ac:picMkLst>
            <pc:docMk/>
            <pc:sldMk cId="4245143021" sldId="323"/>
            <ac:picMk id="5" creationId="{088AB531-3DA8-BB9A-12D6-E16DF22722AF}"/>
          </ac:picMkLst>
        </pc:picChg>
        <pc:picChg chg="del">
          <ac:chgData name="Line Sheila Dyreborg" userId="de62237f-d88c-4642-812b-538761b62345" providerId="ADAL" clId="{C2AFB41A-B3EA-4D98-8996-D4689BF57543}" dt="2024-12-06T12:52:24.837" v="4967" actId="478"/>
          <ac:picMkLst>
            <pc:docMk/>
            <pc:sldMk cId="4245143021" sldId="323"/>
            <ac:picMk id="6" creationId="{7EC8B950-B418-F77F-1B32-10163F710A7F}"/>
          </ac:picMkLst>
        </pc:picChg>
        <pc:picChg chg="add del mod">
          <ac:chgData name="Line Sheila Dyreborg" userId="de62237f-d88c-4642-812b-538761b62345" providerId="ADAL" clId="{C2AFB41A-B3EA-4D98-8996-D4689BF57543}" dt="2024-12-09T09:36:50.605" v="6687" actId="478"/>
          <ac:picMkLst>
            <pc:docMk/>
            <pc:sldMk cId="4245143021" sldId="323"/>
            <ac:picMk id="6148" creationId="{4B6CA37D-DB15-447E-B899-835BCD95F07C}"/>
          </ac:picMkLst>
        </pc:picChg>
      </pc:sldChg>
      <pc:sldChg chg="addSp delSp modSp add mod delAnim">
        <pc:chgData name="Line Sheila Dyreborg" userId="de62237f-d88c-4642-812b-538761b62345" providerId="ADAL" clId="{C2AFB41A-B3EA-4D98-8996-D4689BF57543}" dt="2024-12-06T12:53:30.534" v="4998" actId="1076"/>
        <pc:sldMkLst>
          <pc:docMk/>
          <pc:sldMk cId="2693580094" sldId="324"/>
        </pc:sldMkLst>
        <pc:spChg chg="del">
          <ac:chgData name="Line Sheila Dyreborg" userId="de62237f-d88c-4642-812b-538761b62345" providerId="ADAL" clId="{C2AFB41A-B3EA-4D98-8996-D4689BF57543}" dt="2024-12-06T12:53:23.918" v="4994" actId="478"/>
          <ac:spMkLst>
            <pc:docMk/>
            <pc:sldMk cId="2693580094" sldId="324"/>
            <ac:spMk id="3" creationId="{745D2C1D-2A64-48D3-A911-247A5AB9AFFE}"/>
          </ac:spMkLst>
        </pc:spChg>
        <pc:spChg chg="add del mod">
          <ac:chgData name="Line Sheila Dyreborg" userId="de62237f-d88c-4642-812b-538761b62345" providerId="ADAL" clId="{C2AFB41A-B3EA-4D98-8996-D4689BF57543}" dt="2024-12-06T12:53:25.924" v="4995" actId="478"/>
          <ac:spMkLst>
            <pc:docMk/>
            <pc:sldMk cId="2693580094" sldId="324"/>
            <ac:spMk id="5" creationId="{84485265-B9DC-70A6-DC5C-D3D2EE390B9A}"/>
          </ac:spMkLst>
        </pc:spChg>
        <pc:picChg chg="mod">
          <ac:chgData name="Line Sheila Dyreborg" userId="de62237f-d88c-4642-812b-538761b62345" providerId="ADAL" clId="{C2AFB41A-B3EA-4D98-8996-D4689BF57543}" dt="2024-12-06T12:53:30.534" v="4998" actId="1076"/>
          <ac:picMkLst>
            <pc:docMk/>
            <pc:sldMk cId="2693580094" sldId="324"/>
            <ac:picMk id="8" creationId="{AD1EDBED-110D-AB61-8F60-FCEEBDA127E2}"/>
          </ac:picMkLst>
        </pc:picChg>
      </pc:sldChg>
      <pc:sldChg chg="modSp new mod">
        <pc:chgData name="Line Sheila Dyreborg" userId="de62237f-d88c-4642-812b-538761b62345" providerId="ADAL" clId="{C2AFB41A-B3EA-4D98-8996-D4689BF57543}" dt="2024-12-06T14:33:37.602" v="5308" actId="20577"/>
        <pc:sldMkLst>
          <pc:docMk/>
          <pc:sldMk cId="91778573" sldId="325"/>
        </pc:sldMkLst>
        <pc:spChg chg="mod">
          <ac:chgData name="Line Sheila Dyreborg" userId="de62237f-d88c-4642-812b-538761b62345" providerId="ADAL" clId="{C2AFB41A-B3EA-4D98-8996-D4689BF57543}" dt="2024-12-06T12:53:57.517" v="5018" actId="20577"/>
          <ac:spMkLst>
            <pc:docMk/>
            <pc:sldMk cId="91778573" sldId="325"/>
            <ac:spMk id="2" creationId="{26A17026-D778-6521-9728-B8D48A26BE4B}"/>
          </ac:spMkLst>
        </pc:spChg>
        <pc:spChg chg="mod">
          <ac:chgData name="Line Sheila Dyreborg" userId="de62237f-d88c-4642-812b-538761b62345" providerId="ADAL" clId="{C2AFB41A-B3EA-4D98-8996-D4689BF57543}" dt="2024-12-06T14:33:37.602" v="5308" actId="20577"/>
          <ac:spMkLst>
            <pc:docMk/>
            <pc:sldMk cId="91778573" sldId="325"/>
            <ac:spMk id="3" creationId="{9937C5F7-9718-B745-73F3-C97C16CAA296}"/>
          </ac:spMkLst>
        </pc:spChg>
      </pc:sldChg>
      <pc:sldChg chg="addSp delSp modSp new add del mod">
        <pc:chgData name="Line Sheila Dyreborg" userId="de62237f-d88c-4642-812b-538761b62345" providerId="ADAL" clId="{C2AFB41A-B3EA-4D98-8996-D4689BF57543}" dt="2024-12-10T13:41:29.037" v="6957" actId="20577"/>
        <pc:sldMkLst>
          <pc:docMk/>
          <pc:sldMk cId="1364256698" sldId="326"/>
        </pc:sldMkLst>
        <pc:spChg chg="mod">
          <ac:chgData name="Line Sheila Dyreborg" userId="de62237f-d88c-4642-812b-538761b62345" providerId="ADAL" clId="{C2AFB41A-B3EA-4D98-8996-D4689BF57543}" dt="2024-12-10T13:41:29.037" v="6957" actId="20577"/>
          <ac:spMkLst>
            <pc:docMk/>
            <pc:sldMk cId="1364256698" sldId="326"/>
            <ac:spMk id="2" creationId="{8D2DBB8A-83B2-3959-DE64-9224CCE2C391}"/>
          </ac:spMkLst>
        </pc:spChg>
        <pc:spChg chg="del">
          <ac:chgData name="Line Sheila Dyreborg" userId="de62237f-d88c-4642-812b-538761b62345" providerId="ADAL" clId="{C2AFB41A-B3EA-4D98-8996-D4689BF57543}" dt="2024-12-10T11:28:34.188" v="6719"/>
          <ac:spMkLst>
            <pc:docMk/>
            <pc:sldMk cId="1364256698" sldId="326"/>
            <ac:spMk id="3" creationId="{DB828E87-5184-EB0A-46BC-6106FD5C9E10}"/>
          </ac:spMkLst>
        </pc:spChg>
        <pc:spChg chg="add">
          <ac:chgData name="Line Sheila Dyreborg" userId="de62237f-d88c-4642-812b-538761b62345" providerId="ADAL" clId="{C2AFB41A-B3EA-4D98-8996-D4689BF57543}" dt="2024-12-10T11:28:34.188" v="6719"/>
          <ac:spMkLst>
            <pc:docMk/>
            <pc:sldMk cId="1364256698" sldId="326"/>
            <ac:spMk id="5" creationId="{07876F97-FD5D-F44A-9200-ED188874BBB4}"/>
          </ac:spMkLst>
        </pc:spChg>
        <pc:graphicFrameChg chg="add mod modGraphic">
          <ac:chgData name="Line Sheila Dyreborg" userId="de62237f-d88c-4642-812b-538761b62345" providerId="ADAL" clId="{C2AFB41A-B3EA-4D98-8996-D4689BF57543}" dt="2024-12-10T11:37:56.872" v="6741" actId="20577"/>
          <ac:graphicFrameMkLst>
            <pc:docMk/>
            <pc:sldMk cId="1364256698" sldId="326"/>
            <ac:graphicFrameMk id="4" creationId="{8C1CD4E1-015E-B513-1A8A-DBED924F316D}"/>
          </ac:graphicFrameMkLst>
        </pc:graphicFrameChg>
        <pc:graphicFrameChg chg="add del mod">
          <ac:chgData name="Line Sheila Dyreborg" userId="de62237f-d88c-4642-812b-538761b62345" providerId="ADAL" clId="{C2AFB41A-B3EA-4D98-8996-D4689BF57543}" dt="2024-12-10T11:37:46.668" v="6733" actId="478"/>
          <ac:graphicFrameMkLst>
            <pc:docMk/>
            <pc:sldMk cId="1364256698" sldId="326"/>
            <ac:graphicFrameMk id="6" creationId="{10FF2C76-C2B2-6684-A5D9-9E2D459FD511}"/>
          </ac:graphicFrameMkLst>
        </pc:graphicFrameChg>
        <pc:graphicFrameChg chg="add del mod">
          <ac:chgData name="Line Sheila Dyreborg" userId="de62237f-d88c-4642-812b-538761b62345" providerId="ADAL" clId="{C2AFB41A-B3EA-4D98-8996-D4689BF57543}" dt="2024-12-10T11:41:40.275" v="6797" actId="478"/>
          <ac:graphicFrameMkLst>
            <pc:docMk/>
            <pc:sldMk cId="1364256698" sldId="326"/>
            <ac:graphicFrameMk id="7" creationId="{74C5A842-BD51-F9AE-C5E7-53A2E8FBF625}"/>
          </ac:graphicFrameMkLst>
        </pc:graphicFrameChg>
        <pc:graphicFrameChg chg="add mod">
          <ac:chgData name="Line Sheila Dyreborg" userId="de62237f-d88c-4642-812b-538761b62345" providerId="ADAL" clId="{C2AFB41A-B3EA-4D98-8996-D4689BF57543}" dt="2024-12-10T11:43:20.765" v="6818" actId="1076"/>
          <ac:graphicFrameMkLst>
            <pc:docMk/>
            <pc:sldMk cId="1364256698" sldId="326"/>
            <ac:graphicFrameMk id="8" creationId="{74C5A842-BD51-F9AE-C5E7-53A2E8FBF625}"/>
          </ac:graphicFrameMkLst>
        </pc:graphicFrameChg>
        <pc:picChg chg="add mod">
          <ac:chgData name="Line Sheila Dyreborg" userId="de62237f-d88c-4642-812b-538761b62345" providerId="ADAL" clId="{C2AFB41A-B3EA-4D98-8996-D4689BF57543}" dt="2024-12-10T11:50:41.204" v="6872" actId="1076"/>
          <ac:picMkLst>
            <pc:docMk/>
            <pc:sldMk cId="1364256698" sldId="326"/>
            <ac:picMk id="1027" creationId="{ED3D2BE6-F8E6-80EE-90B5-B66502A99686}"/>
          </ac:picMkLst>
        </pc:picChg>
        <pc:picChg chg="add mod">
          <ac:chgData name="Line Sheila Dyreborg" userId="de62237f-d88c-4642-812b-538761b62345" providerId="ADAL" clId="{C2AFB41A-B3EA-4D98-8996-D4689BF57543}" dt="2024-12-10T11:50:35.479" v="6870" actId="14100"/>
          <ac:picMkLst>
            <pc:docMk/>
            <pc:sldMk cId="1364256698" sldId="326"/>
            <ac:picMk id="1029" creationId="{7330A527-BFF2-559C-3D20-03ACBEC3E21C}"/>
          </ac:picMkLst>
        </pc:picChg>
      </pc:sldChg>
      <pc:sldChg chg="addSp delSp modSp new del mod ord">
        <pc:chgData name="Line Sheila Dyreborg" userId="de62237f-d88c-4642-812b-538761b62345" providerId="ADAL" clId="{C2AFB41A-B3EA-4D98-8996-D4689BF57543}" dt="2024-12-06T14:58:13.835" v="5952" actId="47"/>
        <pc:sldMkLst>
          <pc:docMk/>
          <pc:sldMk cId="4210739951" sldId="326"/>
        </pc:sldMkLst>
        <pc:spChg chg="mod">
          <ac:chgData name="Line Sheila Dyreborg" userId="de62237f-d88c-4642-812b-538761b62345" providerId="ADAL" clId="{C2AFB41A-B3EA-4D98-8996-D4689BF57543}" dt="2024-12-06T14:25:54.327" v="5240" actId="20577"/>
          <ac:spMkLst>
            <pc:docMk/>
            <pc:sldMk cId="4210739951" sldId="326"/>
            <ac:spMk id="2" creationId="{5A48A285-95D6-91AA-C0C3-728559A226ED}"/>
          </ac:spMkLst>
        </pc:spChg>
        <pc:spChg chg="del">
          <ac:chgData name="Line Sheila Dyreborg" userId="de62237f-d88c-4642-812b-538761b62345" providerId="ADAL" clId="{C2AFB41A-B3EA-4D98-8996-D4689BF57543}" dt="2024-12-06T14:25:46.308" v="5231" actId="478"/>
          <ac:spMkLst>
            <pc:docMk/>
            <pc:sldMk cId="4210739951" sldId="326"/>
            <ac:spMk id="3" creationId="{5095E840-F1C3-3DA9-9247-CAF5B42D0167}"/>
          </ac:spMkLst>
        </pc:spChg>
        <pc:picChg chg="add mod modCrop">
          <ac:chgData name="Line Sheila Dyreborg" userId="de62237f-d88c-4642-812b-538761b62345" providerId="ADAL" clId="{C2AFB41A-B3EA-4D98-8996-D4689BF57543}" dt="2024-12-06T14:26:54.873" v="5254" actId="14100"/>
          <ac:picMkLst>
            <pc:docMk/>
            <pc:sldMk cId="4210739951" sldId="326"/>
            <ac:picMk id="5" creationId="{8896B044-0EB2-1568-B515-E316795C00F0}"/>
          </ac:picMkLst>
        </pc:picChg>
        <pc:picChg chg="add del mod modCrop">
          <ac:chgData name="Line Sheila Dyreborg" userId="de62237f-d88c-4642-812b-538761b62345" providerId="ADAL" clId="{C2AFB41A-B3EA-4D98-8996-D4689BF57543}" dt="2024-12-06T14:47:26.812" v="5834" actId="478"/>
          <ac:picMkLst>
            <pc:docMk/>
            <pc:sldMk cId="4210739951" sldId="326"/>
            <ac:picMk id="6" creationId="{46C2249C-1E37-3070-CEC3-E26B3B894A74}"/>
          </ac:picMkLst>
        </pc:picChg>
        <pc:picChg chg="add del mod">
          <ac:chgData name="Line Sheila Dyreborg" userId="de62237f-d88c-4642-812b-538761b62345" providerId="ADAL" clId="{C2AFB41A-B3EA-4D98-8996-D4689BF57543}" dt="2024-12-06T14:27:49.648" v="5262" actId="478"/>
          <ac:picMkLst>
            <pc:docMk/>
            <pc:sldMk cId="4210739951" sldId="326"/>
            <ac:picMk id="4098" creationId="{7D96E0A3-93CE-3F2C-506C-DD5EFC899051}"/>
          </ac:picMkLst>
        </pc:picChg>
        <pc:picChg chg="add del mod">
          <ac:chgData name="Line Sheila Dyreborg" userId="de62237f-d88c-4642-812b-538761b62345" providerId="ADAL" clId="{C2AFB41A-B3EA-4D98-8996-D4689BF57543}" dt="2024-12-06T14:47:21.741" v="5833" actId="478"/>
          <ac:picMkLst>
            <pc:docMk/>
            <pc:sldMk cId="4210739951" sldId="326"/>
            <ac:picMk id="4100" creationId="{50A3A5D7-7991-3917-2CC9-97766EE5DC92}"/>
          </ac:picMkLst>
        </pc:picChg>
      </pc:sldChg>
      <pc:sldChg chg="addSp delSp modSp add del mod">
        <pc:chgData name="Line Sheila Dyreborg" userId="de62237f-d88c-4642-812b-538761b62345" providerId="ADAL" clId="{C2AFB41A-B3EA-4D98-8996-D4689BF57543}" dt="2024-12-10T11:38:39.604" v="6745" actId="47"/>
        <pc:sldMkLst>
          <pc:docMk/>
          <pc:sldMk cId="4037878044" sldId="327"/>
        </pc:sldMkLst>
        <pc:spChg chg="add del mod">
          <ac:chgData name="Line Sheila Dyreborg" userId="de62237f-d88c-4642-812b-538761b62345" providerId="ADAL" clId="{C2AFB41A-B3EA-4D98-8996-D4689BF57543}" dt="2024-12-10T11:38:19.133" v="6743"/>
          <ac:spMkLst>
            <pc:docMk/>
            <pc:sldMk cId="4037878044" sldId="327"/>
            <ac:spMk id="3" creationId="{DB828E87-5184-EB0A-46BC-6106FD5C9E10}"/>
          </ac:spMkLst>
        </pc:spChg>
        <pc:graphicFrameChg chg="add mod">
          <ac:chgData name="Line Sheila Dyreborg" userId="de62237f-d88c-4642-812b-538761b62345" providerId="ADAL" clId="{C2AFB41A-B3EA-4D98-8996-D4689BF57543}" dt="2024-12-10T11:34:23.658" v="6728"/>
          <ac:graphicFrameMkLst>
            <pc:docMk/>
            <pc:sldMk cId="4037878044" sldId="327"/>
            <ac:graphicFrameMk id="4" creationId="{98F25FCD-94CA-2A08-CFFF-179FAAC43552}"/>
          </ac:graphicFrameMkLst>
        </pc:graphicFrameChg>
        <pc:graphicFrameChg chg="add mod">
          <ac:chgData name="Line Sheila Dyreborg" userId="de62237f-d88c-4642-812b-538761b62345" providerId="ADAL" clId="{C2AFB41A-B3EA-4D98-8996-D4689BF57543}" dt="2024-12-10T11:38:19.133" v="6743"/>
          <ac:graphicFrameMkLst>
            <pc:docMk/>
            <pc:sldMk cId="4037878044" sldId="327"/>
            <ac:graphicFrameMk id="5" creationId="{B48DE779-E148-694B-1729-3CC0D22C6F51}"/>
          </ac:graphicFrameMkLst>
        </pc:graphicFrameChg>
      </pc:sldChg>
      <pc:sldChg chg="addSp delSp modSp add mod">
        <pc:chgData name="Line Sheila Dyreborg" userId="de62237f-d88c-4642-812b-538761b62345" providerId="ADAL" clId="{C2AFB41A-B3EA-4D98-8996-D4689BF57543}" dt="2024-12-10T13:41:33.473" v="6961" actId="6549"/>
        <pc:sldMkLst>
          <pc:docMk/>
          <pc:sldMk cId="3993742743" sldId="328"/>
        </pc:sldMkLst>
        <pc:spChg chg="mod">
          <ac:chgData name="Line Sheila Dyreborg" userId="de62237f-d88c-4642-812b-538761b62345" providerId="ADAL" clId="{C2AFB41A-B3EA-4D98-8996-D4689BF57543}" dt="2024-12-10T13:41:33.473" v="6961" actId="6549"/>
          <ac:spMkLst>
            <pc:docMk/>
            <pc:sldMk cId="3993742743" sldId="328"/>
            <ac:spMk id="2" creationId="{8D2DBB8A-83B2-3959-DE64-9224CCE2C391}"/>
          </ac:spMkLst>
        </pc:spChg>
        <pc:graphicFrameChg chg="add del mod">
          <ac:chgData name="Line Sheila Dyreborg" userId="de62237f-d88c-4642-812b-538761b62345" providerId="ADAL" clId="{C2AFB41A-B3EA-4D98-8996-D4689BF57543}" dt="2024-12-10T11:39:21.573" v="6784" actId="478"/>
          <ac:graphicFrameMkLst>
            <pc:docMk/>
            <pc:sldMk cId="3993742743" sldId="328"/>
            <ac:graphicFrameMk id="3" creationId="{C36F5F98-A4B5-70D6-2895-5B40D1F5EAA1}"/>
          </ac:graphicFrameMkLst>
        </pc:graphicFrameChg>
        <pc:graphicFrameChg chg="modGraphic">
          <ac:chgData name="Line Sheila Dyreborg" userId="de62237f-d88c-4642-812b-538761b62345" providerId="ADAL" clId="{C2AFB41A-B3EA-4D98-8996-D4689BF57543}" dt="2024-12-10T11:39:14.023" v="6783" actId="20577"/>
          <ac:graphicFrameMkLst>
            <pc:docMk/>
            <pc:sldMk cId="3993742743" sldId="328"/>
            <ac:graphicFrameMk id="4" creationId="{8C1CD4E1-015E-B513-1A8A-DBED924F316D}"/>
          </ac:graphicFrameMkLst>
        </pc:graphicFrameChg>
        <pc:graphicFrameChg chg="add mod">
          <ac:chgData name="Line Sheila Dyreborg" userId="de62237f-d88c-4642-812b-538761b62345" providerId="ADAL" clId="{C2AFB41A-B3EA-4D98-8996-D4689BF57543}" dt="2024-12-10T11:46:06.776" v="6825" actId="1076"/>
          <ac:graphicFrameMkLst>
            <pc:docMk/>
            <pc:sldMk cId="3993742743" sldId="328"/>
            <ac:graphicFrameMk id="6" creationId="{D0A58882-D457-280C-804D-7C839860EE77}"/>
          </ac:graphicFrameMkLst>
        </pc:graphicFrameChg>
        <pc:picChg chg="add mod">
          <ac:chgData name="Line Sheila Dyreborg" userId="de62237f-d88c-4642-812b-538761b62345" providerId="ADAL" clId="{C2AFB41A-B3EA-4D98-8996-D4689BF57543}" dt="2024-12-10T11:49:21.808" v="6855" actId="1076"/>
          <ac:picMkLst>
            <pc:docMk/>
            <pc:sldMk cId="3993742743" sldId="328"/>
            <ac:picMk id="4098" creationId="{692848A3-10A0-4CF4-6F04-47040990D92F}"/>
          </ac:picMkLst>
        </pc:picChg>
        <pc:picChg chg="add mod">
          <ac:chgData name="Line Sheila Dyreborg" userId="de62237f-d88c-4642-812b-538761b62345" providerId="ADAL" clId="{C2AFB41A-B3EA-4D98-8996-D4689BF57543}" dt="2024-12-10T11:49:19.653" v="6854" actId="1076"/>
          <ac:picMkLst>
            <pc:docMk/>
            <pc:sldMk cId="3993742743" sldId="328"/>
            <ac:picMk id="4100" creationId="{F1660D64-265C-0BB6-1231-FC05C7969A45}"/>
          </ac:picMkLst>
        </pc:picChg>
      </pc:sldChg>
      <pc:sldChg chg="add del">
        <pc:chgData name="Line Sheila Dyreborg" userId="de62237f-d88c-4642-812b-538761b62345" providerId="ADAL" clId="{C2AFB41A-B3EA-4D98-8996-D4689BF57543}" dt="2024-12-10T11:38:45.762" v="6749"/>
        <pc:sldMkLst>
          <pc:docMk/>
          <pc:sldMk cId="2294027008" sldId="329"/>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o365itcfyn-my.sharepoint.com/personal/ld_frederiksberggymnasium_dk/Documents/1a%202024/2.%20Mikrobiologi/2.f%20Kimfald.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Mappe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Mappe1"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a-DK"/>
              <a:t>Kimfald</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a-DK"/>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0"/>
            <c:dispEq val="0"/>
          </c:trendline>
          <c:trendline>
            <c:spPr>
              <a:ln w="19050" cap="rnd">
                <a:solidFill>
                  <a:schemeClr val="accent1"/>
                </a:solidFill>
                <a:prstDash val="sysDot"/>
              </a:ln>
              <a:effectLst/>
            </c:spPr>
            <c:trendlineType val="linear"/>
            <c:dispRSqr val="1"/>
            <c:dispEq val="1"/>
            <c:trendlineLbl>
              <c:layout>
                <c:manualLayout>
                  <c:x val="-0.44854833770778652"/>
                  <c:y val="7.1119495479731704E-2"/>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trendlineLbl>
          </c:trendline>
          <c:xVal>
            <c:numRef>
              <c:f>'Ark1'!$A$29:$A$35</c:f>
              <c:numCache>
                <c:formatCode>General</c:formatCode>
                <c:ptCount val="7"/>
                <c:pt idx="0">
                  <c:v>0</c:v>
                </c:pt>
                <c:pt idx="1">
                  <c:v>15</c:v>
                </c:pt>
                <c:pt idx="2">
                  <c:v>30</c:v>
                </c:pt>
                <c:pt idx="3">
                  <c:v>45</c:v>
                </c:pt>
                <c:pt idx="4">
                  <c:v>60</c:v>
                </c:pt>
                <c:pt idx="5">
                  <c:v>75</c:v>
                </c:pt>
                <c:pt idx="6">
                  <c:v>90</c:v>
                </c:pt>
              </c:numCache>
            </c:numRef>
          </c:xVal>
          <c:yVal>
            <c:numRef>
              <c:f>'Ark1'!$B$29:$B$35</c:f>
              <c:numCache>
                <c:formatCode>General</c:formatCode>
                <c:ptCount val="7"/>
                <c:pt idx="0">
                  <c:v>0</c:v>
                </c:pt>
                <c:pt idx="1">
                  <c:v>18</c:v>
                </c:pt>
                <c:pt idx="2">
                  <c:v>40</c:v>
                </c:pt>
                <c:pt idx="3">
                  <c:v>62</c:v>
                </c:pt>
                <c:pt idx="4">
                  <c:v>76</c:v>
                </c:pt>
                <c:pt idx="5">
                  <c:v>143</c:v>
                </c:pt>
                <c:pt idx="6">
                  <c:v>182</c:v>
                </c:pt>
              </c:numCache>
            </c:numRef>
          </c:yVal>
          <c:smooth val="0"/>
          <c:extLst>
            <c:ext xmlns:c16="http://schemas.microsoft.com/office/drawing/2014/chart" uri="{C3380CC4-5D6E-409C-BE32-E72D297353CC}">
              <c16:uniqueId val="{00000002-BFA3-4672-A2DE-E6AF3E8D1A69}"/>
            </c:ext>
          </c:extLst>
        </c:ser>
        <c:dLbls>
          <c:showLegendKey val="0"/>
          <c:showVal val="0"/>
          <c:showCatName val="0"/>
          <c:showSerName val="0"/>
          <c:showPercent val="0"/>
          <c:showBubbleSize val="0"/>
        </c:dLbls>
        <c:axId val="311103743"/>
        <c:axId val="311104223"/>
      </c:scatterChart>
      <c:valAx>
        <c:axId val="311103743"/>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a-DK"/>
                  <a:t>Tid (minutter)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a-DK"/>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311104223"/>
        <c:crosses val="autoZero"/>
        <c:crossBetween val="midCat"/>
      </c:valAx>
      <c:valAx>
        <c:axId val="311104223"/>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a-DK"/>
                  <a:t>Antal</a:t>
                </a:r>
                <a:r>
                  <a:rPr lang="da-DK" baseline="0"/>
                  <a:t> kolonier</a:t>
                </a:r>
                <a:endParaRPr lang="da-DK"/>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a-DK"/>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311103743"/>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a-DK"/>
              <a:t>Gærcellers</a:t>
            </a:r>
            <a:r>
              <a:rPr lang="da-DK" baseline="0"/>
              <a:t> aktivitet </a:t>
            </a:r>
            <a:endParaRPr lang="da-DK"/>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a-DK"/>
        </a:p>
      </c:txPr>
    </c:title>
    <c:autoTitleDeleted val="0"/>
    <c:plotArea>
      <c:layout/>
      <c:scatterChart>
        <c:scatterStyle val="lineMarker"/>
        <c:varyColors val="0"/>
        <c:ser>
          <c:idx val="0"/>
          <c:order val="0"/>
          <c:spPr>
            <a:ln w="38100" cap="rnd">
              <a:noFill/>
              <a:round/>
            </a:ln>
            <a:effectLst/>
          </c:spPr>
          <c:marker>
            <c:symbol val="circle"/>
            <c:size val="5"/>
            <c:spPr>
              <a:solidFill>
                <a:schemeClr val="accent1"/>
              </a:solidFill>
              <a:ln w="9525">
                <a:solidFill>
                  <a:schemeClr val="accent1"/>
                </a:solidFill>
              </a:ln>
              <a:effectLst/>
            </c:spPr>
          </c:marker>
          <c:xVal>
            <c:numRef>
              <c:f>'Ark1'!$A$1:$A$7</c:f>
              <c:numCache>
                <c:formatCode>General</c:formatCode>
                <c:ptCount val="7"/>
                <c:pt idx="0">
                  <c:v>5</c:v>
                </c:pt>
                <c:pt idx="1">
                  <c:v>15</c:v>
                </c:pt>
                <c:pt idx="2">
                  <c:v>25</c:v>
                </c:pt>
                <c:pt idx="3">
                  <c:v>35</c:v>
                </c:pt>
                <c:pt idx="4">
                  <c:v>45</c:v>
                </c:pt>
                <c:pt idx="5">
                  <c:v>55</c:v>
                </c:pt>
                <c:pt idx="6">
                  <c:v>65</c:v>
                </c:pt>
              </c:numCache>
            </c:numRef>
          </c:xVal>
          <c:yVal>
            <c:numRef>
              <c:f>'Ark1'!$B$1:$B$7</c:f>
              <c:numCache>
                <c:formatCode>0.0</c:formatCode>
                <c:ptCount val="7"/>
                <c:pt idx="0">
                  <c:v>0</c:v>
                </c:pt>
                <c:pt idx="1">
                  <c:v>0</c:v>
                </c:pt>
                <c:pt idx="2">
                  <c:v>0.46</c:v>
                </c:pt>
                <c:pt idx="3">
                  <c:v>6.6</c:v>
                </c:pt>
                <c:pt idx="4">
                  <c:v>20.399999999999999</c:v>
                </c:pt>
                <c:pt idx="5">
                  <c:v>24.7</c:v>
                </c:pt>
                <c:pt idx="6">
                  <c:v>0.8</c:v>
                </c:pt>
              </c:numCache>
            </c:numRef>
          </c:yVal>
          <c:smooth val="0"/>
          <c:extLst>
            <c:ext xmlns:c16="http://schemas.microsoft.com/office/drawing/2014/chart" uri="{C3380CC4-5D6E-409C-BE32-E72D297353CC}">
              <c16:uniqueId val="{00000000-BC55-4C72-832A-F4B39B828A18}"/>
            </c:ext>
          </c:extLst>
        </c:ser>
        <c:dLbls>
          <c:showLegendKey val="0"/>
          <c:showVal val="0"/>
          <c:showCatName val="0"/>
          <c:showSerName val="0"/>
          <c:showPercent val="0"/>
          <c:showBubbleSize val="0"/>
        </c:dLbls>
        <c:axId val="1902955951"/>
        <c:axId val="1902945871"/>
      </c:scatterChart>
      <c:valAx>
        <c:axId val="1902955951"/>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a-DK"/>
                  <a:t>Temperatur</a:t>
                </a:r>
                <a:r>
                  <a:rPr lang="da-DK" baseline="0"/>
                  <a:t> (°C)</a:t>
                </a:r>
                <a:endParaRPr lang="da-DK"/>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a-DK"/>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902945871"/>
        <c:crosses val="autoZero"/>
        <c:crossBetween val="midCat"/>
      </c:valAx>
      <c:valAx>
        <c:axId val="1902945871"/>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a-DK"/>
                  <a:t>Aktivitet</a:t>
                </a:r>
                <a:r>
                  <a:rPr lang="da-DK" baseline="0"/>
                  <a:t> (antal bobler pr. minut)</a:t>
                </a:r>
                <a:endParaRPr lang="da-DK"/>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a-DK"/>
            </a:p>
          </c:txPr>
        </c:title>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902955951"/>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da-DK"/>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a-DK"/>
              <a:t>Gærcellers aktivitet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a-DK"/>
        </a:p>
      </c:txPr>
    </c:title>
    <c:autoTitleDeleted val="0"/>
    <c:plotArea>
      <c:layout/>
      <c:scatterChart>
        <c:scatterStyle val="lineMarker"/>
        <c:varyColors val="0"/>
        <c:ser>
          <c:idx val="0"/>
          <c:order val="0"/>
          <c:spPr>
            <a:ln w="38100" cap="rnd">
              <a:noFill/>
              <a:round/>
            </a:ln>
            <a:effectLst/>
          </c:spPr>
          <c:marker>
            <c:symbol val="circle"/>
            <c:size val="5"/>
            <c:spPr>
              <a:solidFill>
                <a:schemeClr val="accent1"/>
              </a:solidFill>
              <a:ln w="9525">
                <a:solidFill>
                  <a:schemeClr val="accent1"/>
                </a:solidFill>
              </a:ln>
              <a:effectLst/>
            </c:spPr>
          </c:marker>
          <c:xVal>
            <c:numRef>
              <c:f>'Ark1'!$D$1:$D$7</c:f>
              <c:numCache>
                <c:formatCode>General</c:formatCode>
                <c:ptCount val="7"/>
                <c:pt idx="0">
                  <c:v>5</c:v>
                </c:pt>
                <c:pt idx="1">
                  <c:v>15</c:v>
                </c:pt>
                <c:pt idx="2">
                  <c:v>25</c:v>
                </c:pt>
                <c:pt idx="3">
                  <c:v>35</c:v>
                </c:pt>
                <c:pt idx="4">
                  <c:v>45</c:v>
                </c:pt>
                <c:pt idx="5">
                  <c:v>55</c:v>
                </c:pt>
                <c:pt idx="6">
                  <c:v>65</c:v>
                </c:pt>
              </c:numCache>
            </c:numRef>
          </c:xVal>
          <c:yVal>
            <c:numRef>
              <c:f>'Ark1'!$E$1:$E$7</c:f>
              <c:numCache>
                <c:formatCode>0.0</c:formatCode>
                <c:ptCount val="7"/>
                <c:pt idx="0">
                  <c:v>0</c:v>
                </c:pt>
                <c:pt idx="1">
                  <c:v>0</c:v>
                </c:pt>
                <c:pt idx="2">
                  <c:v>6.13</c:v>
                </c:pt>
                <c:pt idx="3">
                  <c:v>15.53</c:v>
                </c:pt>
                <c:pt idx="4">
                  <c:v>25.53</c:v>
                </c:pt>
                <c:pt idx="5">
                  <c:v>11.27</c:v>
                </c:pt>
                <c:pt idx="6">
                  <c:v>1.67</c:v>
                </c:pt>
              </c:numCache>
            </c:numRef>
          </c:yVal>
          <c:smooth val="0"/>
          <c:extLst>
            <c:ext xmlns:c16="http://schemas.microsoft.com/office/drawing/2014/chart" uri="{C3380CC4-5D6E-409C-BE32-E72D297353CC}">
              <c16:uniqueId val="{00000000-0989-4AA2-A1BA-1AD8BDCC012C}"/>
            </c:ext>
          </c:extLst>
        </c:ser>
        <c:dLbls>
          <c:showLegendKey val="0"/>
          <c:showVal val="0"/>
          <c:showCatName val="0"/>
          <c:showSerName val="0"/>
          <c:showPercent val="0"/>
          <c:showBubbleSize val="0"/>
        </c:dLbls>
        <c:axId val="2018406095"/>
        <c:axId val="2018421935"/>
      </c:scatterChart>
      <c:valAx>
        <c:axId val="2018406095"/>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a-DK"/>
                  <a:t>Temperatur (°C)</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a-DK"/>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2018421935"/>
        <c:crosses val="autoZero"/>
        <c:crossBetween val="midCat"/>
      </c:valAx>
      <c:valAx>
        <c:axId val="2018421935"/>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a-DK"/>
                  <a:t>Aktivitet (antal bobler pr. minut)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a-DK"/>
            </a:p>
          </c:txPr>
        </c:title>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2018406095"/>
        <c:crosses val="autoZero"/>
        <c:crossBetween val="midCat"/>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E7B910-998E-47B3-B19C-C21ACA7E1C47}" type="datetimeFigureOut">
              <a:rPr lang="da-DK" smtClean="0"/>
              <a:t>11-12-2024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4DCDCD-6006-4B7C-A6FE-60F8043B2122}" type="slidenum">
              <a:rPr lang="da-DK" smtClean="0"/>
              <a:t>‹nr.›</a:t>
            </a:fld>
            <a:endParaRPr lang="da-DK"/>
          </a:p>
        </p:txBody>
      </p:sp>
    </p:spTree>
    <p:extLst>
      <p:ext uri="{BB962C8B-B14F-4D97-AF65-F5344CB8AC3E}">
        <p14:creationId xmlns:p14="http://schemas.microsoft.com/office/powerpoint/2010/main" val="652020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Den første der beskrev celler.</a:t>
            </a:r>
          </a:p>
        </p:txBody>
      </p:sp>
      <p:sp>
        <p:nvSpPr>
          <p:cNvPr id="4" name="Pladsholder til slidenummer 3"/>
          <p:cNvSpPr>
            <a:spLocks noGrp="1"/>
          </p:cNvSpPr>
          <p:nvPr>
            <p:ph type="sldNum" sz="quarter" idx="5"/>
          </p:nvPr>
        </p:nvSpPr>
        <p:spPr/>
        <p:txBody>
          <a:bodyPr/>
          <a:lstStyle/>
          <a:p>
            <a:fld id="{774DCDCD-6006-4B7C-A6FE-60F8043B2122}" type="slidenum">
              <a:rPr lang="da-DK" smtClean="0"/>
              <a:t>5</a:t>
            </a:fld>
            <a:endParaRPr lang="da-DK"/>
          </a:p>
        </p:txBody>
      </p:sp>
    </p:spTree>
    <p:extLst>
      <p:ext uri="{BB962C8B-B14F-4D97-AF65-F5344CB8AC3E}">
        <p14:creationId xmlns:p14="http://schemas.microsoft.com/office/powerpoint/2010/main" val="608619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Beskrev sædceller og de første bakterier i det 17. århundrede</a:t>
            </a:r>
          </a:p>
        </p:txBody>
      </p:sp>
      <p:sp>
        <p:nvSpPr>
          <p:cNvPr id="4" name="Pladsholder til slidenummer 3"/>
          <p:cNvSpPr>
            <a:spLocks noGrp="1"/>
          </p:cNvSpPr>
          <p:nvPr>
            <p:ph type="sldNum" sz="quarter" idx="5"/>
          </p:nvPr>
        </p:nvSpPr>
        <p:spPr/>
        <p:txBody>
          <a:bodyPr/>
          <a:lstStyle/>
          <a:p>
            <a:fld id="{774DCDCD-6006-4B7C-A6FE-60F8043B2122}" type="slidenum">
              <a:rPr lang="da-DK" smtClean="0"/>
              <a:t>6</a:t>
            </a:fld>
            <a:endParaRPr lang="da-DK"/>
          </a:p>
        </p:txBody>
      </p:sp>
    </p:spTree>
    <p:extLst>
      <p:ext uri="{BB962C8B-B14F-4D97-AF65-F5344CB8AC3E}">
        <p14:creationId xmlns:p14="http://schemas.microsoft.com/office/powerpoint/2010/main" val="1885729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Ansat på et hospital i Wien 1846-1849, hvor han blev optaget af at forstå årsagerne til barselsfeber, der hvert år kostede mange mødre livet kort tid efter fødslen.</a:t>
            </a:r>
          </a:p>
          <a:p>
            <a:r>
              <a:rPr lang="da-DK" dirty="0"/>
              <a:t>På hospitalet i Wien var der to fødeafdelinger. De blev drevet på samme måde indtil 1841, hvor den ene afdeling blev overtaget af lægestuderende, men den anden fortsat blev drevet af jordemødre. Semmelweis undersøgte bl.a. forskellen i dødelighed i de to afdelinger. Han opstillede en hypotese om, at sygdomsfremkaldende partikler fra de lægestuderendes hænder (ligstof) blev overført til kvinderne via lægernes hænder, fra de lig de obducerede. I sommeren 1847 indførte han en regel om, at de lægestuderende skulle vaske deres hænder i klorkalkopløsning. Dødeligheden faldt umiddelbart efter. På trods af det, blev han latterliggjort af sine kollegaer, der ikke understøttede hans hypotese. </a:t>
            </a:r>
          </a:p>
        </p:txBody>
      </p:sp>
      <p:sp>
        <p:nvSpPr>
          <p:cNvPr id="4" name="Pladsholder til slidenummer 3"/>
          <p:cNvSpPr>
            <a:spLocks noGrp="1"/>
          </p:cNvSpPr>
          <p:nvPr>
            <p:ph type="sldNum" sz="quarter" idx="5"/>
          </p:nvPr>
        </p:nvSpPr>
        <p:spPr/>
        <p:txBody>
          <a:bodyPr/>
          <a:lstStyle/>
          <a:p>
            <a:fld id="{774DCDCD-6006-4B7C-A6FE-60F8043B2122}" type="slidenum">
              <a:rPr lang="da-DK" smtClean="0"/>
              <a:t>8</a:t>
            </a:fld>
            <a:endParaRPr lang="da-DK"/>
          </a:p>
        </p:txBody>
      </p:sp>
    </p:spTree>
    <p:extLst>
      <p:ext uri="{BB962C8B-B14F-4D97-AF65-F5344CB8AC3E}">
        <p14:creationId xmlns:p14="http://schemas.microsoft.com/office/powerpoint/2010/main" val="2627707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pPr marL="158750" indent="0">
              <a:buNone/>
            </a:pPr>
            <a:r>
              <a:rPr lang="da-DK" sz="1100" dirty="0"/>
              <a:t>Louis Pasteur var medvirkende til at afkræfte teorien om spontan genese ved at vise, at bakterievækst i en steriliseret væske kan opstå på grund af kimfald fra luften, og ikke, som man troede, af sig selv.</a:t>
            </a:r>
          </a:p>
          <a:p>
            <a:pPr marL="158750" indent="0">
              <a:buNone/>
            </a:pPr>
            <a:r>
              <a:rPr lang="da-DK" sz="1100" dirty="0"/>
              <a:t>Pasteur opfandt en metode til at behandle mad og drikkevarer så man mindsker risikoen for skadelig bakterievækst.  Metoden kaldes for pasteurisering og består i, at man opvarmer fødevaren, typisk til mellem 60 og 80 ˚C i kortere eller længere tid. Derved dræbes de fleste skadelige mikroorganismer uden at fødevarens smag og ernæringsværdi forringes.</a:t>
            </a:r>
          </a:p>
          <a:p>
            <a:pPr marL="158750" indent="0">
              <a:buNone/>
            </a:pPr>
            <a:r>
              <a:rPr lang="da-DK" sz="1100" dirty="0" err="1"/>
              <a:t>Pasteurs</a:t>
            </a:r>
            <a:r>
              <a:rPr lang="da-DK" sz="1100" dirty="0"/>
              <a:t> arbejde var med til at fremme ideen om, at mikroorganismer er årsag til mange forskellige sygdomme, og han var også en af de første der arbejdede med udvikling af vacciner til bl.a. miltbrand og rabies.</a:t>
            </a:r>
          </a:p>
          <a:p>
            <a:pPr marL="158750" indent="0">
              <a:buNone/>
            </a:pPr>
            <a:endParaRPr lang="da-DK" dirty="0"/>
          </a:p>
        </p:txBody>
      </p:sp>
    </p:spTree>
    <p:extLst>
      <p:ext uri="{BB962C8B-B14F-4D97-AF65-F5344CB8AC3E}">
        <p14:creationId xmlns:p14="http://schemas.microsoft.com/office/powerpoint/2010/main" val="1906813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r>
              <a:rPr lang="da-DK" b="0" i="0" dirty="0">
                <a:solidFill>
                  <a:srgbClr val="333333"/>
                </a:solidFill>
                <a:effectLst/>
                <a:latin typeface="Noto Sans" panose="020B0502040504020204" pitchFamily="34" charset="0"/>
              </a:rPr>
              <a:t>Fra bioteknologi A, bind 1: Binær fission er ligesom mitose en ukønnet formering, men det er en meget simplere proces, da bakteriecellen ikke indeholder en kerne. Bakteriecellens kromosom er cirkulært og indeholder et sted der kaldes '</a:t>
            </a:r>
            <a:r>
              <a:rPr lang="da-DK" b="0" i="0" dirty="0" err="1">
                <a:solidFill>
                  <a:srgbClr val="333333"/>
                </a:solidFill>
                <a:effectLst/>
                <a:latin typeface="Noto Sans" panose="020B0502040504020204" pitchFamily="34" charset="0"/>
              </a:rPr>
              <a:t>origin</a:t>
            </a:r>
            <a:r>
              <a:rPr lang="da-DK" b="0" i="0" dirty="0">
                <a:solidFill>
                  <a:srgbClr val="333333"/>
                </a:solidFill>
                <a:effectLst/>
                <a:latin typeface="Noto Sans" panose="020B0502040504020204" pitchFamily="34" charset="0"/>
              </a:rPr>
              <a:t> of </a:t>
            </a:r>
            <a:r>
              <a:rPr lang="da-DK" b="0" i="0" dirty="0" err="1">
                <a:solidFill>
                  <a:srgbClr val="333333"/>
                </a:solidFill>
                <a:effectLst/>
                <a:latin typeface="Noto Sans" panose="020B0502040504020204" pitchFamily="34" charset="0"/>
              </a:rPr>
              <a:t>replication</a:t>
            </a:r>
            <a:r>
              <a:rPr lang="da-DK" b="0" i="0" dirty="0">
                <a:solidFill>
                  <a:srgbClr val="333333"/>
                </a:solidFill>
                <a:effectLst/>
                <a:latin typeface="Noto Sans" panose="020B0502040504020204" pitchFamily="34" charset="0"/>
              </a:rPr>
              <a:t>'. Her begynder replikationen af bakteriekromosomet. DNA-polymerasen medvirker til at danne to identiske bakteriekromosomer som sætter sig fast hvert sit sted i cellemembranen. Cellen forlænges hvorved de to bakteriekromosomer adskilles. I </a:t>
            </a:r>
            <a:r>
              <a:rPr lang="da-DK" b="0" i="0" dirty="0" err="1">
                <a:solidFill>
                  <a:srgbClr val="333333"/>
                </a:solidFill>
                <a:effectLst/>
                <a:latin typeface="Noto Sans" panose="020B0502040504020204" pitchFamily="34" charset="0"/>
              </a:rPr>
              <a:t>midterplanet</a:t>
            </a:r>
            <a:r>
              <a:rPr lang="da-DK" b="0" i="0" dirty="0">
                <a:solidFill>
                  <a:srgbClr val="333333"/>
                </a:solidFill>
                <a:effectLst/>
                <a:latin typeface="Noto Sans" panose="020B0502040504020204" pitchFamily="34" charset="0"/>
              </a:rPr>
              <a:t> krænges cellemembran og cellevæg ind, og cellen deles i to. Herved dannes to nye identiske celler.</a:t>
            </a:r>
            <a:endParaRPr lang="da-DK" dirty="0"/>
          </a:p>
        </p:txBody>
      </p:sp>
      <p:sp>
        <p:nvSpPr>
          <p:cNvPr id="4" name="Pladsholder til slidenummer 3"/>
          <p:cNvSpPr>
            <a:spLocks noGrp="1"/>
          </p:cNvSpPr>
          <p:nvPr>
            <p:ph type="sldNum" sz="quarter" idx="5"/>
          </p:nvPr>
        </p:nvSpPr>
        <p:spPr/>
        <p:txBody>
          <a:bodyPr/>
          <a:lstStyle/>
          <a:p>
            <a:fld id="{FE060AF4-D9BE-4FC7-8E57-7C925CF695DF}" type="slidenum">
              <a:rPr lang="da-DK" smtClean="0"/>
              <a:t>14</a:t>
            </a:fld>
            <a:endParaRPr lang="da-DK"/>
          </a:p>
        </p:txBody>
      </p:sp>
    </p:spTree>
    <p:extLst>
      <p:ext uri="{BB962C8B-B14F-4D97-AF65-F5344CB8AC3E}">
        <p14:creationId xmlns:p14="http://schemas.microsoft.com/office/powerpoint/2010/main" val="2221577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pPr algn="l"/>
            <a:r>
              <a:rPr lang="da-DK" dirty="0"/>
              <a:t>Fra </a:t>
            </a:r>
            <a:r>
              <a:rPr lang="da-DK" dirty="0" err="1"/>
              <a:t>biotkenologi</a:t>
            </a:r>
            <a:r>
              <a:rPr lang="da-DK" dirty="0"/>
              <a:t> A, bind 1: </a:t>
            </a:r>
            <a:r>
              <a:rPr lang="da-DK" b="1" i="0" dirty="0">
                <a:solidFill>
                  <a:srgbClr val="333333"/>
                </a:solidFill>
                <a:effectLst/>
                <a:latin typeface="var(--font-title)"/>
              </a:rPr>
              <a:t>Knopskydning</a:t>
            </a:r>
          </a:p>
          <a:p>
            <a:pPr algn="l"/>
            <a:r>
              <a:rPr lang="da-DK" b="0" i="0" dirty="0">
                <a:solidFill>
                  <a:srgbClr val="333333"/>
                </a:solidFill>
                <a:effectLst/>
                <a:latin typeface="var(--font-content)"/>
              </a:rPr>
              <a:t>Gærceller er encellede eukaryote celler. Gærceller kan, i modsætning til bakterieceller, både formere sig kønnet og ukønnet. Når der er optimale vækstbetingelser, vil de formere sig ukønnet ved mitose. Hos visse arter af gær bl.a. Saccharomyces cerevisiae som anvendes i mange bioteknologiske produktioner, resulterer mitosen ikke i at cellen deler sig til to lige store datterceller, men derimod sker der en såkaldt knopskydning, se figur 131.</a:t>
            </a:r>
          </a:p>
          <a:p>
            <a:pPr algn="l"/>
            <a:r>
              <a:rPr lang="da-DK" b="0" i="0" dirty="0">
                <a:solidFill>
                  <a:srgbClr val="333333"/>
                </a:solidFill>
                <a:effectLst/>
                <a:latin typeface="var(--font-content)"/>
              </a:rPr>
              <a:t>Der dannes først en udposning på modercellen der kaldes en knop. DNA i modercellens kerne replikeres og deles i to dele, én til den oprindelige modercelle og én til den nydannede knop. Knoppen vokser til fuld størrelse og løsriver sig fra modercellen ved at der bliver dannet en cellevæg imellem dem. Løsrivelsen danner et lille ar på modercellen. Den nydannede celle er en klon af modercellen og derfor genetisk identisk med modercellen.</a:t>
            </a:r>
          </a:p>
          <a:p>
            <a:endParaRPr lang="da-DK" dirty="0"/>
          </a:p>
        </p:txBody>
      </p:sp>
      <p:sp>
        <p:nvSpPr>
          <p:cNvPr id="4" name="Pladsholder til slidenummer 3"/>
          <p:cNvSpPr>
            <a:spLocks noGrp="1"/>
          </p:cNvSpPr>
          <p:nvPr>
            <p:ph type="sldNum" sz="quarter" idx="5"/>
          </p:nvPr>
        </p:nvSpPr>
        <p:spPr/>
        <p:txBody>
          <a:bodyPr/>
          <a:lstStyle/>
          <a:p>
            <a:fld id="{FE060AF4-D9BE-4FC7-8E57-7C925CF695DF}" type="slidenum">
              <a:rPr lang="da-DK" smtClean="0"/>
              <a:t>16</a:t>
            </a:fld>
            <a:endParaRPr lang="da-DK"/>
          </a:p>
        </p:txBody>
      </p:sp>
    </p:spTree>
    <p:extLst>
      <p:ext uri="{BB962C8B-B14F-4D97-AF65-F5344CB8AC3E}">
        <p14:creationId xmlns:p14="http://schemas.microsoft.com/office/powerpoint/2010/main" val="3808593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pPr marL="158750" indent="0">
              <a:buNone/>
            </a:pPr>
            <a:r>
              <a:rPr lang="da-DK" dirty="0"/>
              <a:t>Hvordan optages næringsstoffer?</a:t>
            </a:r>
          </a:p>
        </p:txBody>
      </p:sp>
    </p:spTree>
    <p:extLst>
      <p:ext uri="{BB962C8B-B14F-4D97-AF65-F5344CB8AC3E}">
        <p14:creationId xmlns:p14="http://schemas.microsoft.com/office/powerpoint/2010/main" val="37444200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pPr marL="158750" indent="0">
              <a:buNone/>
            </a:pPr>
            <a:r>
              <a:rPr lang="da-DK" dirty="0"/>
              <a:t>Respiration er når der sker en fuldstændig omsætning af det organiske stof til uorganisk. </a:t>
            </a:r>
          </a:p>
          <a:p>
            <a:pPr marL="158750" indent="0">
              <a:buNone/>
            </a:pPr>
            <a:r>
              <a:rPr lang="da-DK" dirty="0"/>
              <a:t>Gæring: ufuldstændig omsætning af energirige organiske forbindelser, hvor der dannes et nyt organisk stof. Energiudbyttet er ikke så stort som ved respiration. Sker oftest under anaerobe forhold, men kan også ske aerobt, fx når ethanol omsættes til eddikesyre af eddikebakterier. </a:t>
            </a:r>
          </a:p>
        </p:txBody>
      </p:sp>
    </p:spTree>
    <p:extLst>
      <p:ext uri="{BB962C8B-B14F-4D97-AF65-F5344CB8AC3E}">
        <p14:creationId xmlns:p14="http://schemas.microsoft.com/office/powerpoint/2010/main" val="3302915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85c4c124c9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g85c4c124c9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pPr marL="158750" indent="0">
              <a:buNone/>
            </a:pPr>
            <a:r>
              <a:rPr lang="da-DK" dirty="0"/>
              <a:t>Fra biologi i udvikling, 2. udgave side 49.</a:t>
            </a:r>
          </a:p>
        </p:txBody>
      </p:sp>
    </p:spTree>
    <p:extLst>
      <p:ext uri="{BB962C8B-B14F-4D97-AF65-F5344CB8AC3E}">
        <p14:creationId xmlns:p14="http://schemas.microsoft.com/office/powerpoint/2010/main" val="2037635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3015FC-FA45-2581-91D0-D665EC790065}"/>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60E93170-4314-35EB-3E6C-4DA9D22A5D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9F81C399-CBE0-84D3-06EA-6B13A92F5080}"/>
              </a:ext>
            </a:extLst>
          </p:cNvPr>
          <p:cNvSpPr>
            <a:spLocks noGrp="1"/>
          </p:cNvSpPr>
          <p:nvPr>
            <p:ph type="dt" sz="half" idx="10"/>
          </p:nvPr>
        </p:nvSpPr>
        <p:spPr/>
        <p:txBody>
          <a:bodyPr/>
          <a:lstStyle/>
          <a:p>
            <a:fld id="{9E4366DA-F3EB-43C0-A472-E70589E6B4E3}" type="datetimeFigureOut">
              <a:rPr lang="da-DK" smtClean="0"/>
              <a:t>11-12-2024</a:t>
            </a:fld>
            <a:endParaRPr lang="da-DK"/>
          </a:p>
        </p:txBody>
      </p:sp>
      <p:sp>
        <p:nvSpPr>
          <p:cNvPr id="5" name="Pladsholder til sidefod 4">
            <a:extLst>
              <a:ext uri="{FF2B5EF4-FFF2-40B4-BE49-F238E27FC236}">
                <a16:creationId xmlns:a16="http://schemas.microsoft.com/office/drawing/2014/main" id="{45A1A43E-0F45-110D-E4F5-357E390DFDB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00D07D1-8691-62E9-BFAC-0F1C7307764F}"/>
              </a:ext>
            </a:extLst>
          </p:cNvPr>
          <p:cNvSpPr>
            <a:spLocks noGrp="1"/>
          </p:cNvSpPr>
          <p:nvPr>
            <p:ph type="sldNum" sz="quarter" idx="12"/>
          </p:nvPr>
        </p:nvSpPr>
        <p:spPr/>
        <p:txBody>
          <a:bodyPr/>
          <a:lstStyle/>
          <a:p>
            <a:fld id="{FAF7A8A6-9531-4BA7-A25E-CCB722AEDD9D}" type="slidenum">
              <a:rPr lang="da-DK" smtClean="0"/>
              <a:t>‹nr.›</a:t>
            </a:fld>
            <a:endParaRPr lang="da-DK"/>
          </a:p>
        </p:txBody>
      </p:sp>
    </p:spTree>
    <p:extLst>
      <p:ext uri="{BB962C8B-B14F-4D97-AF65-F5344CB8AC3E}">
        <p14:creationId xmlns:p14="http://schemas.microsoft.com/office/powerpoint/2010/main" val="485973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1C40D6-6C3F-C41F-20B9-434FE4812CD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816B4D99-5CEA-BC40-09BA-34613381B3FB}"/>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D798DFF-5B6E-B0EA-90E1-72E74B28452F}"/>
              </a:ext>
            </a:extLst>
          </p:cNvPr>
          <p:cNvSpPr>
            <a:spLocks noGrp="1"/>
          </p:cNvSpPr>
          <p:nvPr>
            <p:ph type="dt" sz="half" idx="10"/>
          </p:nvPr>
        </p:nvSpPr>
        <p:spPr/>
        <p:txBody>
          <a:bodyPr/>
          <a:lstStyle/>
          <a:p>
            <a:fld id="{9E4366DA-F3EB-43C0-A472-E70589E6B4E3}" type="datetimeFigureOut">
              <a:rPr lang="da-DK" smtClean="0"/>
              <a:t>11-12-2024</a:t>
            </a:fld>
            <a:endParaRPr lang="da-DK"/>
          </a:p>
        </p:txBody>
      </p:sp>
      <p:sp>
        <p:nvSpPr>
          <p:cNvPr id="5" name="Pladsholder til sidefod 4">
            <a:extLst>
              <a:ext uri="{FF2B5EF4-FFF2-40B4-BE49-F238E27FC236}">
                <a16:creationId xmlns:a16="http://schemas.microsoft.com/office/drawing/2014/main" id="{016E0F8F-10AA-F289-FB7B-F1C12E78358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F731056-2647-3E92-C62E-3424F7C6ACD7}"/>
              </a:ext>
            </a:extLst>
          </p:cNvPr>
          <p:cNvSpPr>
            <a:spLocks noGrp="1"/>
          </p:cNvSpPr>
          <p:nvPr>
            <p:ph type="sldNum" sz="quarter" idx="12"/>
          </p:nvPr>
        </p:nvSpPr>
        <p:spPr/>
        <p:txBody>
          <a:bodyPr/>
          <a:lstStyle/>
          <a:p>
            <a:fld id="{FAF7A8A6-9531-4BA7-A25E-CCB722AEDD9D}" type="slidenum">
              <a:rPr lang="da-DK" smtClean="0"/>
              <a:t>‹nr.›</a:t>
            </a:fld>
            <a:endParaRPr lang="da-DK"/>
          </a:p>
        </p:txBody>
      </p:sp>
    </p:spTree>
    <p:extLst>
      <p:ext uri="{BB962C8B-B14F-4D97-AF65-F5344CB8AC3E}">
        <p14:creationId xmlns:p14="http://schemas.microsoft.com/office/powerpoint/2010/main" val="3216655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53CB85-10CF-0614-57C4-4982A4431247}"/>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C3259C77-9CBB-6CE1-8085-0B23BBB5DB2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8342CD7D-0D6F-76D3-83D9-1F10416866DC}"/>
              </a:ext>
            </a:extLst>
          </p:cNvPr>
          <p:cNvSpPr>
            <a:spLocks noGrp="1"/>
          </p:cNvSpPr>
          <p:nvPr>
            <p:ph type="dt" sz="half" idx="10"/>
          </p:nvPr>
        </p:nvSpPr>
        <p:spPr/>
        <p:txBody>
          <a:bodyPr/>
          <a:lstStyle/>
          <a:p>
            <a:fld id="{9E4366DA-F3EB-43C0-A472-E70589E6B4E3}" type="datetimeFigureOut">
              <a:rPr lang="da-DK" smtClean="0"/>
              <a:t>11-12-2024</a:t>
            </a:fld>
            <a:endParaRPr lang="da-DK"/>
          </a:p>
        </p:txBody>
      </p:sp>
      <p:sp>
        <p:nvSpPr>
          <p:cNvPr id="5" name="Pladsholder til sidefod 4">
            <a:extLst>
              <a:ext uri="{FF2B5EF4-FFF2-40B4-BE49-F238E27FC236}">
                <a16:creationId xmlns:a16="http://schemas.microsoft.com/office/drawing/2014/main" id="{1D1FC2F2-E52D-C66A-7159-8410A3C9AC5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8E7D615-BFD2-1A01-0282-11037B2B0182}"/>
              </a:ext>
            </a:extLst>
          </p:cNvPr>
          <p:cNvSpPr>
            <a:spLocks noGrp="1"/>
          </p:cNvSpPr>
          <p:nvPr>
            <p:ph type="sldNum" sz="quarter" idx="12"/>
          </p:nvPr>
        </p:nvSpPr>
        <p:spPr/>
        <p:txBody>
          <a:bodyPr/>
          <a:lstStyle/>
          <a:p>
            <a:fld id="{FAF7A8A6-9531-4BA7-A25E-CCB722AEDD9D}" type="slidenum">
              <a:rPr lang="da-DK" smtClean="0"/>
              <a:t>‹nr.›</a:t>
            </a:fld>
            <a:endParaRPr lang="da-DK"/>
          </a:p>
        </p:txBody>
      </p:sp>
    </p:spTree>
    <p:extLst>
      <p:ext uri="{BB962C8B-B14F-4D97-AF65-F5344CB8AC3E}">
        <p14:creationId xmlns:p14="http://schemas.microsoft.com/office/powerpoint/2010/main" val="3964495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EDBDBC-6B8C-2DA1-9FDF-7DA2B335982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3FBC772-755C-F3B1-4FB8-857BA25AB7FA}"/>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F83F1589-0715-F465-1DC2-572DC887238B}"/>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19A9DBDE-D7EC-D2F6-D125-03F966D2D59F}"/>
              </a:ext>
            </a:extLst>
          </p:cNvPr>
          <p:cNvSpPr>
            <a:spLocks noGrp="1"/>
          </p:cNvSpPr>
          <p:nvPr>
            <p:ph type="dt" sz="half" idx="10"/>
          </p:nvPr>
        </p:nvSpPr>
        <p:spPr/>
        <p:txBody>
          <a:bodyPr/>
          <a:lstStyle/>
          <a:p>
            <a:fld id="{9E4366DA-F3EB-43C0-A472-E70589E6B4E3}" type="datetimeFigureOut">
              <a:rPr lang="da-DK" smtClean="0"/>
              <a:t>11-12-2024</a:t>
            </a:fld>
            <a:endParaRPr lang="da-DK"/>
          </a:p>
        </p:txBody>
      </p:sp>
      <p:sp>
        <p:nvSpPr>
          <p:cNvPr id="6" name="Pladsholder til sidefod 5">
            <a:extLst>
              <a:ext uri="{FF2B5EF4-FFF2-40B4-BE49-F238E27FC236}">
                <a16:creationId xmlns:a16="http://schemas.microsoft.com/office/drawing/2014/main" id="{6A73AB51-E4B6-425B-6398-800BCC4125BA}"/>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30A1524-A165-22D2-FF3B-9E82B8700960}"/>
              </a:ext>
            </a:extLst>
          </p:cNvPr>
          <p:cNvSpPr>
            <a:spLocks noGrp="1"/>
          </p:cNvSpPr>
          <p:nvPr>
            <p:ph type="sldNum" sz="quarter" idx="12"/>
          </p:nvPr>
        </p:nvSpPr>
        <p:spPr/>
        <p:txBody>
          <a:bodyPr/>
          <a:lstStyle/>
          <a:p>
            <a:fld id="{FAF7A8A6-9531-4BA7-A25E-CCB722AEDD9D}" type="slidenum">
              <a:rPr lang="da-DK" smtClean="0"/>
              <a:t>‹nr.›</a:t>
            </a:fld>
            <a:endParaRPr lang="da-DK"/>
          </a:p>
        </p:txBody>
      </p:sp>
    </p:spTree>
    <p:extLst>
      <p:ext uri="{BB962C8B-B14F-4D97-AF65-F5344CB8AC3E}">
        <p14:creationId xmlns:p14="http://schemas.microsoft.com/office/powerpoint/2010/main" val="571637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E53658-92C3-8AC9-0F9E-DE14795EF7FA}"/>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F66B1D6-DC2A-690D-E2CE-6211908525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2CAD6EC7-5128-1E0F-CD41-074E3E299DB3}"/>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62FE8792-74AD-864D-5F5D-70C8E07BBA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5A19CFBE-D841-247E-A7E3-1DC76E75C81B}"/>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B60BAF22-E294-72C3-C518-FAB9C0980BE9}"/>
              </a:ext>
            </a:extLst>
          </p:cNvPr>
          <p:cNvSpPr>
            <a:spLocks noGrp="1"/>
          </p:cNvSpPr>
          <p:nvPr>
            <p:ph type="dt" sz="half" idx="10"/>
          </p:nvPr>
        </p:nvSpPr>
        <p:spPr/>
        <p:txBody>
          <a:bodyPr/>
          <a:lstStyle/>
          <a:p>
            <a:fld id="{9E4366DA-F3EB-43C0-A472-E70589E6B4E3}" type="datetimeFigureOut">
              <a:rPr lang="da-DK" smtClean="0"/>
              <a:t>11-12-2024</a:t>
            </a:fld>
            <a:endParaRPr lang="da-DK"/>
          </a:p>
        </p:txBody>
      </p:sp>
      <p:sp>
        <p:nvSpPr>
          <p:cNvPr id="8" name="Pladsholder til sidefod 7">
            <a:extLst>
              <a:ext uri="{FF2B5EF4-FFF2-40B4-BE49-F238E27FC236}">
                <a16:creationId xmlns:a16="http://schemas.microsoft.com/office/drawing/2014/main" id="{9B42299A-2E90-ABF3-3CBA-EC8DA5E02C58}"/>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72574D8D-A330-A815-ECBD-D698343E27DE}"/>
              </a:ext>
            </a:extLst>
          </p:cNvPr>
          <p:cNvSpPr>
            <a:spLocks noGrp="1"/>
          </p:cNvSpPr>
          <p:nvPr>
            <p:ph type="sldNum" sz="quarter" idx="12"/>
          </p:nvPr>
        </p:nvSpPr>
        <p:spPr/>
        <p:txBody>
          <a:bodyPr/>
          <a:lstStyle/>
          <a:p>
            <a:fld id="{FAF7A8A6-9531-4BA7-A25E-CCB722AEDD9D}" type="slidenum">
              <a:rPr lang="da-DK" smtClean="0"/>
              <a:t>‹nr.›</a:t>
            </a:fld>
            <a:endParaRPr lang="da-DK"/>
          </a:p>
        </p:txBody>
      </p:sp>
    </p:spTree>
    <p:extLst>
      <p:ext uri="{BB962C8B-B14F-4D97-AF65-F5344CB8AC3E}">
        <p14:creationId xmlns:p14="http://schemas.microsoft.com/office/powerpoint/2010/main" val="4255682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29B061-1D16-AC47-AA01-3E1190AE4B72}"/>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F4414B58-4216-CE5B-B075-4AE80B5569C7}"/>
              </a:ext>
            </a:extLst>
          </p:cNvPr>
          <p:cNvSpPr>
            <a:spLocks noGrp="1"/>
          </p:cNvSpPr>
          <p:nvPr>
            <p:ph type="dt" sz="half" idx="10"/>
          </p:nvPr>
        </p:nvSpPr>
        <p:spPr/>
        <p:txBody>
          <a:bodyPr/>
          <a:lstStyle/>
          <a:p>
            <a:fld id="{9E4366DA-F3EB-43C0-A472-E70589E6B4E3}" type="datetimeFigureOut">
              <a:rPr lang="da-DK" smtClean="0"/>
              <a:t>11-12-2024</a:t>
            </a:fld>
            <a:endParaRPr lang="da-DK"/>
          </a:p>
        </p:txBody>
      </p:sp>
      <p:sp>
        <p:nvSpPr>
          <p:cNvPr id="4" name="Pladsholder til sidefod 3">
            <a:extLst>
              <a:ext uri="{FF2B5EF4-FFF2-40B4-BE49-F238E27FC236}">
                <a16:creationId xmlns:a16="http://schemas.microsoft.com/office/drawing/2014/main" id="{9C0F4767-423E-19A6-FF53-E699F34A62E7}"/>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34A89171-B566-B551-02AB-C7CC24A39BBE}"/>
              </a:ext>
            </a:extLst>
          </p:cNvPr>
          <p:cNvSpPr>
            <a:spLocks noGrp="1"/>
          </p:cNvSpPr>
          <p:nvPr>
            <p:ph type="sldNum" sz="quarter" idx="12"/>
          </p:nvPr>
        </p:nvSpPr>
        <p:spPr/>
        <p:txBody>
          <a:bodyPr/>
          <a:lstStyle/>
          <a:p>
            <a:fld id="{FAF7A8A6-9531-4BA7-A25E-CCB722AEDD9D}" type="slidenum">
              <a:rPr lang="da-DK" smtClean="0"/>
              <a:t>‹nr.›</a:t>
            </a:fld>
            <a:endParaRPr lang="da-DK"/>
          </a:p>
        </p:txBody>
      </p:sp>
    </p:spTree>
    <p:extLst>
      <p:ext uri="{BB962C8B-B14F-4D97-AF65-F5344CB8AC3E}">
        <p14:creationId xmlns:p14="http://schemas.microsoft.com/office/powerpoint/2010/main" val="3501725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69038EE8-A5E4-0056-E1AB-01AA9B6BD79F}"/>
              </a:ext>
            </a:extLst>
          </p:cNvPr>
          <p:cNvSpPr>
            <a:spLocks noGrp="1"/>
          </p:cNvSpPr>
          <p:nvPr>
            <p:ph type="dt" sz="half" idx="10"/>
          </p:nvPr>
        </p:nvSpPr>
        <p:spPr/>
        <p:txBody>
          <a:bodyPr/>
          <a:lstStyle/>
          <a:p>
            <a:fld id="{9E4366DA-F3EB-43C0-A472-E70589E6B4E3}" type="datetimeFigureOut">
              <a:rPr lang="da-DK" smtClean="0"/>
              <a:t>11-12-2024</a:t>
            </a:fld>
            <a:endParaRPr lang="da-DK"/>
          </a:p>
        </p:txBody>
      </p:sp>
      <p:sp>
        <p:nvSpPr>
          <p:cNvPr id="3" name="Pladsholder til sidefod 2">
            <a:extLst>
              <a:ext uri="{FF2B5EF4-FFF2-40B4-BE49-F238E27FC236}">
                <a16:creationId xmlns:a16="http://schemas.microsoft.com/office/drawing/2014/main" id="{B2CD9CA9-9EDA-9270-D4A0-B13510D8A9A1}"/>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C4DE67EC-9A54-DAA7-FE6D-E7CC49303A42}"/>
              </a:ext>
            </a:extLst>
          </p:cNvPr>
          <p:cNvSpPr>
            <a:spLocks noGrp="1"/>
          </p:cNvSpPr>
          <p:nvPr>
            <p:ph type="sldNum" sz="quarter" idx="12"/>
          </p:nvPr>
        </p:nvSpPr>
        <p:spPr/>
        <p:txBody>
          <a:bodyPr/>
          <a:lstStyle/>
          <a:p>
            <a:fld id="{FAF7A8A6-9531-4BA7-A25E-CCB722AEDD9D}" type="slidenum">
              <a:rPr lang="da-DK" smtClean="0"/>
              <a:t>‹nr.›</a:t>
            </a:fld>
            <a:endParaRPr lang="da-DK"/>
          </a:p>
        </p:txBody>
      </p:sp>
    </p:spTree>
    <p:extLst>
      <p:ext uri="{BB962C8B-B14F-4D97-AF65-F5344CB8AC3E}">
        <p14:creationId xmlns:p14="http://schemas.microsoft.com/office/powerpoint/2010/main" val="203148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C7E155-262D-C786-4CCC-94A0C45169FC}"/>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A0D11707-492A-05AD-591C-E3F9BD3544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B98A2BF9-6984-5B38-C110-89CE276DF8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5B6A8B72-3CC4-D20C-9562-1CF02BAA275F}"/>
              </a:ext>
            </a:extLst>
          </p:cNvPr>
          <p:cNvSpPr>
            <a:spLocks noGrp="1"/>
          </p:cNvSpPr>
          <p:nvPr>
            <p:ph type="dt" sz="half" idx="10"/>
          </p:nvPr>
        </p:nvSpPr>
        <p:spPr/>
        <p:txBody>
          <a:bodyPr/>
          <a:lstStyle/>
          <a:p>
            <a:fld id="{9E4366DA-F3EB-43C0-A472-E70589E6B4E3}" type="datetimeFigureOut">
              <a:rPr lang="da-DK" smtClean="0"/>
              <a:t>11-12-2024</a:t>
            </a:fld>
            <a:endParaRPr lang="da-DK"/>
          </a:p>
        </p:txBody>
      </p:sp>
      <p:sp>
        <p:nvSpPr>
          <p:cNvPr id="6" name="Pladsholder til sidefod 5">
            <a:extLst>
              <a:ext uri="{FF2B5EF4-FFF2-40B4-BE49-F238E27FC236}">
                <a16:creationId xmlns:a16="http://schemas.microsoft.com/office/drawing/2014/main" id="{A33ED3F8-F257-AE99-9C3E-5DF70C8F3DA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B90C77E-4524-97E4-6CC3-808A6BDE3D69}"/>
              </a:ext>
            </a:extLst>
          </p:cNvPr>
          <p:cNvSpPr>
            <a:spLocks noGrp="1"/>
          </p:cNvSpPr>
          <p:nvPr>
            <p:ph type="sldNum" sz="quarter" idx="12"/>
          </p:nvPr>
        </p:nvSpPr>
        <p:spPr/>
        <p:txBody>
          <a:bodyPr/>
          <a:lstStyle/>
          <a:p>
            <a:fld id="{FAF7A8A6-9531-4BA7-A25E-CCB722AEDD9D}" type="slidenum">
              <a:rPr lang="da-DK" smtClean="0"/>
              <a:t>‹nr.›</a:t>
            </a:fld>
            <a:endParaRPr lang="da-DK"/>
          </a:p>
        </p:txBody>
      </p:sp>
    </p:spTree>
    <p:extLst>
      <p:ext uri="{BB962C8B-B14F-4D97-AF65-F5344CB8AC3E}">
        <p14:creationId xmlns:p14="http://schemas.microsoft.com/office/powerpoint/2010/main" val="140107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D5313B-8F2A-BB70-9A63-9AF1CB8E34A3}"/>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FAF80FA2-8354-A668-91B2-C5202B7C54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C21F905E-AFDF-DD68-2971-82C51B0AEB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DA516798-A949-6E15-F2E9-A15746195A1F}"/>
              </a:ext>
            </a:extLst>
          </p:cNvPr>
          <p:cNvSpPr>
            <a:spLocks noGrp="1"/>
          </p:cNvSpPr>
          <p:nvPr>
            <p:ph type="dt" sz="half" idx="10"/>
          </p:nvPr>
        </p:nvSpPr>
        <p:spPr/>
        <p:txBody>
          <a:bodyPr/>
          <a:lstStyle/>
          <a:p>
            <a:fld id="{9E4366DA-F3EB-43C0-A472-E70589E6B4E3}" type="datetimeFigureOut">
              <a:rPr lang="da-DK" smtClean="0"/>
              <a:t>11-12-2024</a:t>
            </a:fld>
            <a:endParaRPr lang="da-DK"/>
          </a:p>
        </p:txBody>
      </p:sp>
      <p:sp>
        <p:nvSpPr>
          <p:cNvPr id="6" name="Pladsholder til sidefod 5">
            <a:extLst>
              <a:ext uri="{FF2B5EF4-FFF2-40B4-BE49-F238E27FC236}">
                <a16:creationId xmlns:a16="http://schemas.microsoft.com/office/drawing/2014/main" id="{62F95367-15CC-1883-9EC7-643703AD07A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732B838-59A9-A233-FF11-52C499663FA1}"/>
              </a:ext>
            </a:extLst>
          </p:cNvPr>
          <p:cNvSpPr>
            <a:spLocks noGrp="1"/>
          </p:cNvSpPr>
          <p:nvPr>
            <p:ph type="sldNum" sz="quarter" idx="12"/>
          </p:nvPr>
        </p:nvSpPr>
        <p:spPr/>
        <p:txBody>
          <a:bodyPr/>
          <a:lstStyle/>
          <a:p>
            <a:fld id="{FAF7A8A6-9531-4BA7-A25E-CCB722AEDD9D}" type="slidenum">
              <a:rPr lang="da-DK" smtClean="0"/>
              <a:t>‹nr.›</a:t>
            </a:fld>
            <a:endParaRPr lang="da-DK"/>
          </a:p>
        </p:txBody>
      </p:sp>
    </p:spTree>
    <p:extLst>
      <p:ext uri="{BB962C8B-B14F-4D97-AF65-F5344CB8AC3E}">
        <p14:creationId xmlns:p14="http://schemas.microsoft.com/office/powerpoint/2010/main" val="101391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19174F-612E-8B29-A85F-AA9B1065EE10}"/>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DE408D65-8A86-1876-6FC8-6F7AFB894FEA}"/>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C188A87-848C-06F9-E7D1-97D6B9B01761}"/>
              </a:ext>
            </a:extLst>
          </p:cNvPr>
          <p:cNvSpPr>
            <a:spLocks noGrp="1"/>
          </p:cNvSpPr>
          <p:nvPr>
            <p:ph type="dt" sz="half" idx="10"/>
          </p:nvPr>
        </p:nvSpPr>
        <p:spPr/>
        <p:txBody>
          <a:bodyPr/>
          <a:lstStyle/>
          <a:p>
            <a:fld id="{9E4366DA-F3EB-43C0-A472-E70589E6B4E3}" type="datetimeFigureOut">
              <a:rPr lang="da-DK" smtClean="0"/>
              <a:t>11-12-2024</a:t>
            </a:fld>
            <a:endParaRPr lang="da-DK"/>
          </a:p>
        </p:txBody>
      </p:sp>
      <p:sp>
        <p:nvSpPr>
          <p:cNvPr id="5" name="Pladsholder til sidefod 4">
            <a:extLst>
              <a:ext uri="{FF2B5EF4-FFF2-40B4-BE49-F238E27FC236}">
                <a16:creationId xmlns:a16="http://schemas.microsoft.com/office/drawing/2014/main" id="{3B79D499-C41F-0A91-8AFC-F2E9E5062E3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935F010-45DD-5015-4AAA-EE446143C179}"/>
              </a:ext>
            </a:extLst>
          </p:cNvPr>
          <p:cNvSpPr>
            <a:spLocks noGrp="1"/>
          </p:cNvSpPr>
          <p:nvPr>
            <p:ph type="sldNum" sz="quarter" idx="12"/>
          </p:nvPr>
        </p:nvSpPr>
        <p:spPr/>
        <p:txBody>
          <a:bodyPr/>
          <a:lstStyle/>
          <a:p>
            <a:fld id="{FAF7A8A6-9531-4BA7-A25E-CCB722AEDD9D}" type="slidenum">
              <a:rPr lang="da-DK" smtClean="0"/>
              <a:t>‹nr.›</a:t>
            </a:fld>
            <a:endParaRPr lang="da-DK"/>
          </a:p>
        </p:txBody>
      </p:sp>
    </p:spTree>
    <p:extLst>
      <p:ext uri="{BB962C8B-B14F-4D97-AF65-F5344CB8AC3E}">
        <p14:creationId xmlns:p14="http://schemas.microsoft.com/office/powerpoint/2010/main" val="3136350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E46F1C44-D548-826A-E365-34D1CFF39B2E}"/>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F0694649-B127-54BC-733B-2CEE0B9FC456}"/>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24EB22C-C616-8C31-D6A2-0B55C5218261}"/>
              </a:ext>
            </a:extLst>
          </p:cNvPr>
          <p:cNvSpPr>
            <a:spLocks noGrp="1"/>
          </p:cNvSpPr>
          <p:nvPr>
            <p:ph type="dt" sz="half" idx="10"/>
          </p:nvPr>
        </p:nvSpPr>
        <p:spPr/>
        <p:txBody>
          <a:bodyPr/>
          <a:lstStyle/>
          <a:p>
            <a:fld id="{9E4366DA-F3EB-43C0-A472-E70589E6B4E3}" type="datetimeFigureOut">
              <a:rPr lang="da-DK" smtClean="0"/>
              <a:t>11-12-2024</a:t>
            </a:fld>
            <a:endParaRPr lang="da-DK"/>
          </a:p>
        </p:txBody>
      </p:sp>
      <p:sp>
        <p:nvSpPr>
          <p:cNvPr id="5" name="Pladsholder til sidefod 4">
            <a:extLst>
              <a:ext uri="{FF2B5EF4-FFF2-40B4-BE49-F238E27FC236}">
                <a16:creationId xmlns:a16="http://schemas.microsoft.com/office/drawing/2014/main" id="{BAE7268C-B6EC-A360-90E6-B5873B34D5E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B67A9CC-411A-1675-772C-7101C41A0BAB}"/>
              </a:ext>
            </a:extLst>
          </p:cNvPr>
          <p:cNvSpPr>
            <a:spLocks noGrp="1"/>
          </p:cNvSpPr>
          <p:nvPr>
            <p:ph type="sldNum" sz="quarter" idx="12"/>
          </p:nvPr>
        </p:nvSpPr>
        <p:spPr/>
        <p:txBody>
          <a:bodyPr/>
          <a:lstStyle/>
          <a:p>
            <a:fld id="{FAF7A8A6-9531-4BA7-A25E-CCB722AEDD9D}" type="slidenum">
              <a:rPr lang="da-DK" smtClean="0"/>
              <a:t>‹nr.›</a:t>
            </a:fld>
            <a:endParaRPr lang="da-DK"/>
          </a:p>
        </p:txBody>
      </p:sp>
    </p:spTree>
    <p:extLst>
      <p:ext uri="{BB962C8B-B14F-4D97-AF65-F5344CB8AC3E}">
        <p14:creationId xmlns:p14="http://schemas.microsoft.com/office/powerpoint/2010/main" val="32183741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da-DK" smtClean="0"/>
              <a:pPr/>
              <a:t>‹nr.›</a:t>
            </a:fld>
            <a:endParaRPr lang="da-DK"/>
          </a:p>
        </p:txBody>
      </p:sp>
    </p:spTree>
    <p:extLst>
      <p:ext uri="{BB962C8B-B14F-4D97-AF65-F5344CB8AC3E}">
        <p14:creationId xmlns:p14="http://schemas.microsoft.com/office/powerpoint/2010/main" val="2053958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da-DK" smtClean="0"/>
              <a:pPr/>
              <a:t>‹nr.›</a:t>
            </a:fld>
            <a:endParaRPr lang="da-DK"/>
          </a:p>
        </p:txBody>
      </p:sp>
    </p:spTree>
    <p:extLst>
      <p:ext uri="{BB962C8B-B14F-4D97-AF65-F5344CB8AC3E}">
        <p14:creationId xmlns:p14="http://schemas.microsoft.com/office/powerpoint/2010/main" val="73137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18875A9B-00CA-3396-D14B-702C473A23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BA29DE1-135D-3923-9096-66D998F885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B14D287-E793-D86F-354F-FBC929AB7E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E4366DA-F3EB-43C0-A472-E70589E6B4E3}" type="datetimeFigureOut">
              <a:rPr lang="da-DK" smtClean="0"/>
              <a:t>11-12-2024</a:t>
            </a:fld>
            <a:endParaRPr lang="da-DK"/>
          </a:p>
        </p:txBody>
      </p:sp>
      <p:sp>
        <p:nvSpPr>
          <p:cNvPr id="5" name="Pladsholder til sidefod 4">
            <a:extLst>
              <a:ext uri="{FF2B5EF4-FFF2-40B4-BE49-F238E27FC236}">
                <a16:creationId xmlns:a16="http://schemas.microsoft.com/office/drawing/2014/main" id="{96EABD5C-6DC0-8E66-1690-4FB6199B40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71FE4BF7-A45F-4A76-C091-CB6F09461E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AF7A8A6-9531-4BA7-A25E-CCB722AEDD9D}" type="slidenum">
              <a:rPr lang="da-DK" smtClean="0"/>
              <a:t>‹nr.›</a:t>
            </a:fld>
            <a:endParaRPr lang="da-DK"/>
          </a:p>
        </p:txBody>
      </p:sp>
    </p:spTree>
    <p:extLst>
      <p:ext uri="{BB962C8B-B14F-4D97-AF65-F5344CB8AC3E}">
        <p14:creationId xmlns:p14="http://schemas.microsoft.com/office/powerpoint/2010/main" val="34367718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18" Type="http://schemas.openxmlformats.org/officeDocument/2006/relationships/image" Target="../media/image17.jpeg"/><Relationship Id="rId3" Type="http://schemas.openxmlformats.org/officeDocument/2006/relationships/image" Target="../media/image2.jpeg"/><Relationship Id="rId21" Type="http://schemas.openxmlformats.org/officeDocument/2006/relationships/image" Target="../media/image20.jpeg"/><Relationship Id="rId7" Type="http://schemas.openxmlformats.org/officeDocument/2006/relationships/image" Target="../media/image6.jpeg"/><Relationship Id="rId12" Type="http://schemas.openxmlformats.org/officeDocument/2006/relationships/image" Target="../media/image11.jpe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jpeg"/><Relationship Id="rId20"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4.png"/><Relationship Id="rId15" Type="http://schemas.openxmlformats.org/officeDocument/2006/relationships/image" Target="../media/image14.jpeg"/><Relationship Id="rId10" Type="http://schemas.openxmlformats.org/officeDocument/2006/relationships/image" Target="../media/image9.jpeg"/><Relationship Id="rId19" Type="http://schemas.openxmlformats.org/officeDocument/2006/relationships/image" Target="../media/image18.jpe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3.jpeg"/><Relationship Id="rId22" Type="http://schemas.openxmlformats.org/officeDocument/2006/relationships/image" Target="../media/image2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4.xml"/><Relationship Id="rId5" Type="http://schemas.openxmlformats.org/officeDocument/2006/relationships/image" Target="../media/image44.jpeg"/><Relationship Id="rId4" Type="http://schemas.openxmlformats.org/officeDocument/2006/relationships/image" Target="../media/image43.jpeg"/></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38.png"/><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chart" Target="../charts/chart2.xml"/><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2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chart" Target="../charts/chart3.xml"/><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5E0AC5-81A1-8A6B-1032-2C70952C8C9E}"/>
              </a:ext>
            </a:extLst>
          </p:cNvPr>
          <p:cNvSpPr>
            <a:spLocks noGrp="1"/>
          </p:cNvSpPr>
          <p:nvPr>
            <p:ph type="title"/>
          </p:nvPr>
        </p:nvSpPr>
        <p:spPr/>
        <p:txBody>
          <a:bodyPr/>
          <a:lstStyle/>
          <a:p>
            <a:r>
              <a:rPr lang="da-DK" dirty="0"/>
              <a:t>Mikrobiologi</a:t>
            </a:r>
          </a:p>
        </p:txBody>
      </p:sp>
    </p:spTree>
    <p:extLst>
      <p:ext uri="{BB962C8B-B14F-4D97-AF65-F5344CB8AC3E}">
        <p14:creationId xmlns:p14="http://schemas.microsoft.com/office/powerpoint/2010/main" val="2418233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E213F8D2-2883-5BBF-DE9B-EC48B15D8255}"/>
              </a:ext>
            </a:extLst>
          </p:cNvPr>
          <p:cNvPicPr>
            <a:picLocks noChangeAspect="1"/>
          </p:cNvPicPr>
          <p:nvPr/>
        </p:nvPicPr>
        <p:blipFill rotWithShape="1">
          <a:blip r:embed="rId2"/>
          <a:srcRect l="40302" t="20460" r="22849" b="46037"/>
          <a:stretch/>
        </p:blipFill>
        <p:spPr bwMode="auto">
          <a:xfrm>
            <a:off x="4356" y="0"/>
            <a:ext cx="2417111" cy="1373542"/>
          </a:xfrm>
          <a:prstGeom prst="rect">
            <a:avLst/>
          </a:prstGeom>
          <a:ln>
            <a:noFill/>
          </a:ln>
          <a:extLst>
            <a:ext uri="{53640926-AAD7-44D8-BBD7-CCE9431645EC}">
              <a14:shadowObscured xmlns:a14="http://schemas.microsoft.com/office/drawing/2010/main"/>
            </a:ext>
          </a:extLst>
        </p:spPr>
      </p:pic>
      <p:pic>
        <p:nvPicPr>
          <p:cNvPr id="3" name="Billede 2" descr="Ny teknologi kan omdanne overskydende CO2 til mad">
            <a:extLst>
              <a:ext uri="{FF2B5EF4-FFF2-40B4-BE49-F238E27FC236}">
                <a16:creationId xmlns:a16="http://schemas.microsoft.com/office/drawing/2014/main" id="{1B66AEBC-128F-EBA6-CDC4-418B1591917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37665" y="2083"/>
            <a:ext cx="2716461" cy="1359076"/>
          </a:xfrm>
          <a:prstGeom prst="rect">
            <a:avLst/>
          </a:prstGeom>
          <a:noFill/>
          <a:ln>
            <a:noFill/>
          </a:ln>
        </p:spPr>
      </p:pic>
      <p:pic>
        <p:nvPicPr>
          <p:cNvPr id="4" name="Billede 3" descr="Anatomy and Reproduction of Euglena Cells">
            <a:extLst>
              <a:ext uri="{FF2B5EF4-FFF2-40B4-BE49-F238E27FC236}">
                <a16:creationId xmlns:a16="http://schemas.microsoft.com/office/drawing/2014/main" id="{5954C38F-FD03-7627-46B8-61A83AD4193E}"/>
              </a:ext>
            </a:extLst>
          </p:cNvPr>
          <p:cNvPicPr>
            <a:picLocks noChangeAspect="1"/>
          </p:cNvPicPr>
          <p:nvPr/>
        </p:nvPicPr>
        <p:blipFill>
          <a:blip r:embed="rId4" cstate="print">
            <a:extLst>
              <a:ext uri="{28A0092B-C50C-407E-A947-70E740481C1C}">
                <a14:useLocalDpi xmlns:a14="http://schemas.microsoft.com/office/drawing/2010/main" val="0"/>
              </a:ext>
            </a:extLst>
          </a:blip>
          <a:srcRect l="3767" r="4521"/>
          <a:stretch/>
        </p:blipFill>
        <p:spPr bwMode="auto">
          <a:xfrm>
            <a:off x="0" y="1407771"/>
            <a:ext cx="1975783" cy="1438168"/>
          </a:xfrm>
          <a:prstGeom prst="rect">
            <a:avLst/>
          </a:prstGeom>
          <a:noFill/>
          <a:ln>
            <a:noFill/>
          </a:ln>
        </p:spPr>
      </p:pic>
      <p:pic>
        <p:nvPicPr>
          <p:cNvPr id="5" name="Billede 4">
            <a:extLst>
              <a:ext uri="{FF2B5EF4-FFF2-40B4-BE49-F238E27FC236}">
                <a16:creationId xmlns:a16="http://schemas.microsoft.com/office/drawing/2014/main" id="{28DA629D-77CC-DA94-EFD8-228F5C5EC6C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852682" y="2030440"/>
            <a:ext cx="2690044" cy="1512953"/>
          </a:xfrm>
          <a:prstGeom prst="rect">
            <a:avLst/>
          </a:prstGeom>
          <a:noFill/>
        </p:spPr>
      </p:pic>
      <p:pic>
        <p:nvPicPr>
          <p:cNvPr id="6" name="Billede 5">
            <a:extLst>
              <a:ext uri="{FF2B5EF4-FFF2-40B4-BE49-F238E27FC236}">
                <a16:creationId xmlns:a16="http://schemas.microsoft.com/office/drawing/2014/main" id="{3623243F-B2BE-4763-0445-EF7E4727FAA1}"/>
              </a:ext>
            </a:extLst>
          </p:cNvPr>
          <p:cNvPicPr>
            <a:picLocks noChangeAspect="1"/>
          </p:cNvPicPr>
          <p:nvPr/>
        </p:nvPicPr>
        <p:blipFill rotWithShape="1">
          <a:blip r:embed="rId6"/>
          <a:srcRect l="25452" t="27463" r="25883" b="20158"/>
          <a:stretch/>
        </p:blipFill>
        <p:spPr bwMode="auto">
          <a:xfrm>
            <a:off x="6983026" y="3687909"/>
            <a:ext cx="2237174" cy="1504926"/>
          </a:xfrm>
          <a:prstGeom prst="rect">
            <a:avLst/>
          </a:prstGeom>
          <a:ln>
            <a:noFill/>
          </a:ln>
          <a:extLst>
            <a:ext uri="{53640926-AAD7-44D8-BBD7-CCE9431645EC}">
              <a14:shadowObscured xmlns:a14="http://schemas.microsoft.com/office/drawing/2010/main"/>
            </a:ext>
          </a:extLst>
        </p:spPr>
      </p:pic>
      <p:pic>
        <p:nvPicPr>
          <p:cNvPr id="7" name="Billede 6" descr="Clamydomonas as energy resource">
            <a:extLst>
              <a:ext uri="{FF2B5EF4-FFF2-40B4-BE49-F238E27FC236}">
                <a16:creationId xmlns:a16="http://schemas.microsoft.com/office/drawing/2014/main" id="{2E8237BB-272F-3D60-C529-FF6CF6F5FC65}"/>
              </a:ext>
            </a:extLst>
          </p:cNvPr>
          <p:cNvPicPr>
            <a:picLocks noChangeAspect="1"/>
          </p:cNvPicPr>
          <p:nvPr/>
        </p:nvPicPr>
        <p:blipFill rotWithShape="1">
          <a:blip r:embed="rId7">
            <a:extLst>
              <a:ext uri="{28A0092B-C50C-407E-A947-70E740481C1C}">
                <a14:useLocalDpi xmlns:a14="http://schemas.microsoft.com/office/drawing/2010/main" val="0"/>
              </a:ext>
            </a:extLst>
          </a:blip>
          <a:srcRect t="4062" b="8593"/>
          <a:stretch/>
        </p:blipFill>
        <p:spPr bwMode="auto">
          <a:xfrm rot="16200000">
            <a:off x="1627856" y="1876443"/>
            <a:ext cx="2262241" cy="1400085"/>
          </a:xfrm>
          <a:prstGeom prst="rect">
            <a:avLst/>
          </a:prstGeom>
          <a:noFill/>
          <a:ln>
            <a:noFill/>
          </a:ln>
          <a:extLst>
            <a:ext uri="{53640926-AAD7-44D8-BBD7-CCE9431645EC}">
              <a14:shadowObscured xmlns:a14="http://schemas.microsoft.com/office/drawing/2010/main"/>
            </a:ext>
          </a:extLst>
        </p:spPr>
      </p:pic>
      <p:pic>
        <p:nvPicPr>
          <p:cNvPr id="8" name="Billede 7" descr="Stor amøbe - 3D-scene - Mozaik digital undervisning og læring">
            <a:extLst>
              <a:ext uri="{FF2B5EF4-FFF2-40B4-BE49-F238E27FC236}">
                <a16:creationId xmlns:a16="http://schemas.microsoft.com/office/drawing/2014/main" id="{B733B170-AA03-8E06-FB79-DDA1859810BE}"/>
              </a:ext>
            </a:extLst>
          </p:cNvPr>
          <p:cNvPicPr>
            <a:picLocks noChangeAspect="1"/>
          </p:cNvPicPr>
          <p:nvPr/>
        </p:nvPicPr>
        <p:blipFill>
          <a:blip r:embed="rId8">
            <a:extLst>
              <a:ext uri="{28A0092B-C50C-407E-A947-70E740481C1C}">
                <a14:useLocalDpi xmlns:a14="http://schemas.microsoft.com/office/drawing/2010/main" val="0"/>
              </a:ext>
            </a:extLst>
          </a:blip>
          <a:srcRect l="8901" r="4155"/>
          <a:stretch/>
        </p:blipFill>
        <p:spPr bwMode="auto">
          <a:xfrm rot="5400000">
            <a:off x="7816086" y="288081"/>
            <a:ext cx="1905743" cy="1359683"/>
          </a:xfrm>
          <a:prstGeom prst="rect">
            <a:avLst/>
          </a:prstGeom>
          <a:noFill/>
          <a:ln>
            <a:noFill/>
          </a:ln>
        </p:spPr>
      </p:pic>
      <p:pic>
        <p:nvPicPr>
          <p:cNvPr id="9" name="Billede 8" descr="Mug, råd og bakterier i maden: Hvornår er det uskadeligt, og hvornår er det  skadeligt? | Samvirke">
            <a:extLst>
              <a:ext uri="{FF2B5EF4-FFF2-40B4-BE49-F238E27FC236}">
                <a16:creationId xmlns:a16="http://schemas.microsoft.com/office/drawing/2014/main" id="{08862EB1-2DCB-7FD5-3F1F-5859D8302C4D}"/>
              </a:ext>
            </a:extLst>
          </p:cNvPr>
          <p:cNvPicPr>
            <a:picLocks noChangeAspect="1"/>
          </p:cNvPicPr>
          <p:nvPr/>
        </p:nvPicPr>
        <p:blipFill>
          <a:blip r:embed="rId9">
            <a:extLst>
              <a:ext uri="{28A0092B-C50C-407E-A947-70E740481C1C}">
                <a14:useLocalDpi xmlns:a14="http://schemas.microsoft.com/office/drawing/2010/main" val="0"/>
              </a:ext>
            </a:extLst>
          </a:blip>
          <a:srcRect l="13891"/>
          <a:stretch/>
        </p:blipFill>
        <p:spPr bwMode="auto">
          <a:xfrm>
            <a:off x="4754483" y="3976567"/>
            <a:ext cx="2075764" cy="1354609"/>
          </a:xfrm>
          <a:prstGeom prst="rect">
            <a:avLst/>
          </a:prstGeom>
          <a:noFill/>
          <a:ln>
            <a:noFill/>
          </a:ln>
        </p:spPr>
      </p:pic>
      <p:pic>
        <p:nvPicPr>
          <p:cNvPr id="10" name="Billede 9" descr="Coronavirus smitter ikke gennem fødevarer - Teknologisk Institut">
            <a:extLst>
              <a:ext uri="{FF2B5EF4-FFF2-40B4-BE49-F238E27FC236}">
                <a16:creationId xmlns:a16="http://schemas.microsoft.com/office/drawing/2014/main" id="{86B83157-83F5-929E-9F7A-C9901208490B}"/>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590535" y="-4610"/>
            <a:ext cx="2597110" cy="1730871"/>
          </a:xfrm>
          <a:prstGeom prst="rect">
            <a:avLst/>
          </a:prstGeom>
          <a:noFill/>
          <a:ln>
            <a:noFill/>
          </a:ln>
        </p:spPr>
      </p:pic>
      <p:pic>
        <p:nvPicPr>
          <p:cNvPr id="11" name="Billede 10" descr="Det er ikke, som du tror: Influenza-virus snyder - Magasinet Helse">
            <a:extLst>
              <a:ext uri="{FF2B5EF4-FFF2-40B4-BE49-F238E27FC236}">
                <a16:creationId xmlns:a16="http://schemas.microsoft.com/office/drawing/2014/main" id="{B55DC044-0400-E040-1165-B01824A663FA}"/>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9665018" y="1839017"/>
            <a:ext cx="2526981" cy="1685389"/>
          </a:xfrm>
          <a:prstGeom prst="rect">
            <a:avLst/>
          </a:prstGeom>
          <a:noFill/>
          <a:ln>
            <a:noFill/>
          </a:ln>
        </p:spPr>
      </p:pic>
      <p:pic>
        <p:nvPicPr>
          <p:cNvPr id="12" name="Billede 11" descr="Skoldkopper: Hvad er det og sådan behandles de – Min-Mave.dk">
            <a:extLst>
              <a:ext uri="{FF2B5EF4-FFF2-40B4-BE49-F238E27FC236}">
                <a16:creationId xmlns:a16="http://schemas.microsoft.com/office/drawing/2014/main" id="{1E2A92E2-C8E2-B821-7D6E-93129A343318}"/>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4754484" y="5483653"/>
            <a:ext cx="2075764" cy="1384018"/>
          </a:xfrm>
          <a:prstGeom prst="rect">
            <a:avLst/>
          </a:prstGeom>
          <a:noFill/>
          <a:ln>
            <a:noFill/>
          </a:ln>
        </p:spPr>
      </p:pic>
      <p:pic>
        <p:nvPicPr>
          <p:cNvPr id="14" name="Billede 13" descr="Institut for Idræt og Ernæring – Københavns Universitet">
            <a:extLst>
              <a:ext uri="{FF2B5EF4-FFF2-40B4-BE49-F238E27FC236}">
                <a16:creationId xmlns:a16="http://schemas.microsoft.com/office/drawing/2014/main" id="{312AEC9A-BF06-74DA-8D57-610713F18EC6}"/>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946464" y="5368049"/>
            <a:ext cx="3061136" cy="1489951"/>
          </a:xfrm>
          <a:prstGeom prst="rect">
            <a:avLst/>
          </a:prstGeom>
          <a:noFill/>
          <a:ln>
            <a:noFill/>
          </a:ln>
        </p:spPr>
      </p:pic>
      <p:pic>
        <p:nvPicPr>
          <p:cNvPr id="15" name="Billede 14" descr="UNF | Liv fra en petriskål">
            <a:extLst>
              <a:ext uri="{FF2B5EF4-FFF2-40B4-BE49-F238E27FC236}">
                <a16:creationId xmlns:a16="http://schemas.microsoft.com/office/drawing/2014/main" id="{07B96280-D911-7FA4-622D-B8B94CB5F0EA}"/>
              </a:ext>
            </a:extLst>
          </p:cNvPr>
          <p:cNvPicPr>
            <a:picLocks noChangeAspect="1"/>
          </p:cNvPicPr>
          <p:nvPr/>
        </p:nvPicPr>
        <p:blipFill>
          <a:blip r:embed="rId14">
            <a:extLst>
              <a:ext uri="{28A0092B-C50C-407E-A947-70E740481C1C}">
                <a14:useLocalDpi xmlns:a14="http://schemas.microsoft.com/office/drawing/2010/main" val="0"/>
              </a:ext>
            </a:extLst>
          </a:blip>
          <a:srcRect l="20170" r="21171"/>
          <a:stretch/>
        </p:blipFill>
        <p:spPr bwMode="auto">
          <a:xfrm>
            <a:off x="10128712" y="5189855"/>
            <a:ext cx="2058933" cy="1650153"/>
          </a:xfrm>
          <a:prstGeom prst="rect">
            <a:avLst/>
          </a:prstGeom>
          <a:noFill/>
          <a:ln>
            <a:noFill/>
          </a:ln>
        </p:spPr>
      </p:pic>
      <p:pic>
        <p:nvPicPr>
          <p:cNvPr id="16" name="Billede 15" descr="Skedesvamp og bakteriel ubalance » Læs hvad du kan gøre her!">
            <a:extLst>
              <a:ext uri="{FF2B5EF4-FFF2-40B4-BE49-F238E27FC236}">
                <a16:creationId xmlns:a16="http://schemas.microsoft.com/office/drawing/2014/main" id="{BDCBF0EF-6F76-009D-536B-4D413439B86F}"/>
              </a:ext>
            </a:extLst>
          </p:cNvPr>
          <p:cNvPicPr>
            <a:picLocks noChangeAspect="1"/>
          </p:cNvPicPr>
          <p:nvPr/>
        </p:nvPicPr>
        <p:blipFill>
          <a:blip r:embed="rId15">
            <a:extLst>
              <a:ext uri="{28A0092B-C50C-407E-A947-70E740481C1C}">
                <a14:useLocalDpi xmlns:a14="http://schemas.microsoft.com/office/drawing/2010/main" val="0"/>
              </a:ext>
            </a:extLst>
          </a:blip>
          <a:srcRect l="59448"/>
          <a:stretch/>
        </p:blipFill>
        <p:spPr bwMode="auto">
          <a:xfrm>
            <a:off x="-8110" y="2937292"/>
            <a:ext cx="1975783" cy="2297501"/>
          </a:xfrm>
          <a:prstGeom prst="rect">
            <a:avLst/>
          </a:prstGeom>
          <a:noFill/>
          <a:ln>
            <a:noFill/>
          </a:ln>
        </p:spPr>
      </p:pic>
      <p:pic>
        <p:nvPicPr>
          <p:cNvPr id="18" name="Billede 17" descr="Mug, råd og bakterier i maden: Hvornår er det uskadeligt, og hvornår er det  skadeligt? | Samvirke">
            <a:extLst>
              <a:ext uri="{FF2B5EF4-FFF2-40B4-BE49-F238E27FC236}">
                <a16:creationId xmlns:a16="http://schemas.microsoft.com/office/drawing/2014/main" id="{BE84C7A9-14FE-0B31-5CE3-C4E8CEDF7FE2}"/>
              </a:ext>
            </a:extLst>
          </p:cNvPr>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9372979" y="3637162"/>
            <a:ext cx="2838250" cy="1438176"/>
          </a:xfrm>
          <a:prstGeom prst="rect">
            <a:avLst/>
          </a:prstGeom>
          <a:noFill/>
          <a:ln>
            <a:noFill/>
          </a:ln>
        </p:spPr>
      </p:pic>
      <p:pic>
        <p:nvPicPr>
          <p:cNvPr id="19" name="Billede 18" descr="De danske kostråd giver sunde tarmbakterier - Fagnet">
            <a:extLst>
              <a:ext uri="{FF2B5EF4-FFF2-40B4-BE49-F238E27FC236}">
                <a16:creationId xmlns:a16="http://schemas.microsoft.com/office/drawing/2014/main" id="{3D3BBB52-D2C4-FFD9-50F2-B9EC9C4C2F84}"/>
              </a:ext>
            </a:extLst>
          </p:cNvPr>
          <p:cNvPicPr>
            <a:picLocks noChangeAspect="1"/>
          </p:cNvPicPr>
          <p:nvPr/>
        </p:nvPicPr>
        <p:blipFill>
          <a:blip r:embed="rId17">
            <a:extLst>
              <a:ext uri="{28A0092B-C50C-407E-A947-70E740481C1C}">
                <a14:useLocalDpi xmlns:a14="http://schemas.microsoft.com/office/drawing/2010/main" val="0"/>
              </a:ext>
            </a:extLst>
          </a:blip>
          <a:srcRect r="16479"/>
          <a:stretch/>
        </p:blipFill>
        <p:spPr bwMode="auto">
          <a:xfrm>
            <a:off x="4850460" y="2016675"/>
            <a:ext cx="1920374" cy="1862307"/>
          </a:xfrm>
          <a:prstGeom prst="rect">
            <a:avLst/>
          </a:prstGeom>
          <a:noFill/>
          <a:ln>
            <a:noFill/>
          </a:ln>
        </p:spPr>
      </p:pic>
      <p:pic>
        <p:nvPicPr>
          <p:cNvPr id="20" name="Billede 19" descr="salmonella Arkiver - Renhold Trondheim">
            <a:extLst>
              <a:ext uri="{FF2B5EF4-FFF2-40B4-BE49-F238E27FC236}">
                <a16:creationId xmlns:a16="http://schemas.microsoft.com/office/drawing/2014/main" id="{55E12A36-5E84-4220-B445-0A8E604BF6B4}"/>
              </a:ext>
            </a:extLst>
          </p:cNvPr>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2058933" y="3810840"/>
            <a:ext cx="2579335" cy="1423953"/>
          </a:xfrm>
          <a:prstGeom prst="rect">
            <a:avLst/>
          </a:prstGeom>
          <a:noFill/>
          <a:ln>
            <a:noFill/>
          </a:ln>
        </p:spPr>
      </p:pic>
      <p:pic>
        <p:nvPicPr>
          <p:cNvPr id="21" name="Billede 20" descr="Yoghurt - fakta og hvorfor den er så sund at spise! - Madens Verden">
            <a:extLst>
              <a:ext uri="{FF2B5EF4-FFF2-40B4-BE49-F238E27FC236}">
                <a16:creationId xmlns:a16="http://schemas.microsoft.com/office/drawing/2014/main" id="{B1B1966A-FB6F-698B-04AC-4BB8CE071C4C}"/>
              </a:ext>
            </a:extLst>
          </p:cNvPr>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5587" y="5338027"/>
            <a:ext cx="2274654" cy="1519973"/>
          </a:xfrm>
          <a:prstGeom prst="rect">
            <a:avLst/>
          </a:prstGeom>
          <a:noFill/>
          <a:ln>
            <a:noFill/>
          </a:ln>
        </p:spPr>
      </p:pic>
      <p:pic>
        <p:nvPicPr>
          <p:cNvPr id="22" name="Billede 21" descr="16 fun facts om øl - FreshMAG">
            <a:extLst>
              <a:ext uri="{FF2B5EF4-FFF2-40B4-BE49-F238E27FC236}">
                <a16:creationId xmlns:a16="http://schemas.microsoft.com/office/drawing/2014/main" id="{7C6550C6-AE3F-913C-72CE-E88D0B2B8B9E}"/>
              </a:ext>
            </a:extLst>
          </p:cNvPr>
          <p:cNvPicPr>
            <a:picLocks noChangeAspect="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2363614" y="5339923"/>
            <a:ext cx="2274654" cy="1518077"/>
          </a:xfrm>
          <a:prstGeom prst="rect">
            <a:avLst/>
          </a:prstGeom>
          <a:noFill/>
          <a:ln>
            <a:noFill/>
          </a:ln>
        </p:spPr>
      </p:pic>
      <p:pic>
        <p:nvPicPr>
          <p:cNvPr id="23" name="Billede 22" descr="tøffeldyr – Store norske leksikon">
            <a:extLst>
              <a:ext uri="{FF2B5EF4-FFF2-40B4-BE49-F238E27FC236}">
                <a16:creationId xmlns:a16="http://schemas.microsoft.com/office/drawing/2014/main" id="{3BF3ED20-D0F6-AF8A-8112-31C7C415C580}"/>
              </a:ext>
            </a:extLst>
          </p:cNvPr>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5370324" y="-838"/>
            <a:ext cx="2548341" cy="1933693"/>
          </a:xfrm>
          <a:prstGeom prst="rect">
            <a:avLst/>
          </a:prstGeom>
          <a:noFill/>
          <a:ln>
            <a:noFill/>
          </a:ln>
        </p:spPr>
      </p:pic>
      <p:pic>
        <p:nvPicPr>
          <p:cNvPr id="24" name="Billede 23" descr="Abena håndsprit">
            <a:extLst>
              <a:ext uri="{FF2B5EF4-FFF2-40B4-BE49-F238E27FC236}">
                <a16:creationId xmlns:a16="http://schemas.microsoft.com/office/drawing/2014/main" id="{B96500F2-170A-3DD0-5C4D-EAFEC88AA4B2}"/>
              </a:ext>
            </a:extLst>
          </p:cNvPr>
          <p:cNvPicPr>
            <a:picLocks noChangeAspect="1"/>
          </p:cNvPicPr>
          <p:nvPr/>
        </p:nvPicPr>
        <p:blipFill>
          <a:blip r:embed="rId22">
            <a:extLst>
              <a:ext uri="{28A0092B-C50C-407E-A947-70E740481C1C}">
                <a14:useLocalDpi xmlns:a14="http://schemas.microsoft.com/office/drawing/2010/main" val="0"/>
              </a:ext>
            </a:extLst>
          </a:blip>
          <a:srcRect l="27920" r="26868"/>
          <a:stretch/>
        </p:blipFill>
        <p:spPr bwMode="auto">
          <a:xfrm>
            <a:off x="3584522" y="1445364"/>
            <a:ext cx="1119804" cy="2260016"/>
          </a:xfrm>
          <a:prstGeom prst="rect">
            <a:avLst/>
          </a:prstGeom>
          <a:noFill/>
          <a:ln>
            <a:noFill/>
          </a:ln>
        </p:spPr>
      </p:pic>
    </p:spTree>
    <p:extLst>
      <p:ext uri="{BB962C8B-B14F-4D97-AF65-F5344CB8AC3E}">
        <p14:creationId xmlns:p14="http://schemas.microsoft.com/office/powerpoint/2010/main" val="713749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3B1692-0749-4FA1-D5F9-B63271E0F472}"/>
              </a:ext>
            </a:extLst>
          </p:cNvPr>
          <p:cNvSpPr>
            <a:spLocks noGrp="1"/>
          </p:cNvSpPr>
          <p:nvPr>
            <p:ph type="title"/>
          </p:nvPr>
        </p:nvSpPr>
        <p:spPr/>
        <p:txBody>
          <a:bodyPr/>
          <a:lstStyle/>
          <a:p>
            <a:r>
              <a:rPr lang="da-DK" dirty="0"/>
              <a:t>Hvad er mikroorganismer?</a:t>
            </a:r>
          </a:p>
        </p:txBody>
      </p:sp>
      <p:sp>
        <p:nvSpPr>
          <p:cNvPr id="3" name="Pladsholder til indhold 2">
            <a:extLst>
              <a:ext uri="{FF2B5EF4-FFF2-40B4-BE49-F238E27FC236}">
                <a16:creationId xmlns:a16="http://schemas.microsoft.com/office/drawing/2014/main" id="{6E1BAD91-3137-8174-C545-1566AC553700}"/>
              </a:ext>
            </a:extLst>
          </p:cNvPr>
          <p:cNvSpPr>
            <a:spLocks noGrp="1"/>
          </p:cNvSpPr>
          <p:nvPr>
            <p:ph idx="1"/>
          </p:nvPr>
        </p:nvSpPr>
        <p:spPr/>
        <p:txBody>
          <a:bodyPr>
            <a:normAutofit lnSpcReduction="10000"/>
          </a:bodyPr>
          <a:lstStyle/>
          <a:p>
            <a:r>
              <a:rPr lang="da-DK" sz="2800" dirty="0">
                <a:solidFill>
                  <a:srgbClr val="333333"/>
                </a:solidFill>
                <a:latin typeface="Noto Sans" panose="020B0502040504020204" pitchFamily="34" charset="0"/>
              </a:rPr>
              <a:t>Virus, bakterier og andre organismer der er for små til at kunne ses med det blotte øje, kaldes for </a:t>
            </a:r>
            <a:r>
              <a:rPr lang="da-DK" sz="2800" i="1" dirty="0">
                <a:solidFill>
                  <a:srgbClr val="333333"/>
                </a:solidFill>
                <a:latin typeface="Noto Sans" panose="020B0502040504020204" pitchFamily="34" charset="0"/>
              </a:rPr>
              <a:t>mikroorganismer</a:t>
            </a:r>
            <a:r>
              <a:rPr lang="da-DK" sz="2800" dirty="0">
                <a:solidFill>
                  <a:srgbClr val="333333"/>
                </a:solidFill>
                <a:latin typeface="Noto Sans" panose="020B0502040504020204" pitchFamily="34" charset="0"/>
              </a:rPr>
              <a:t>. </a:t>
            </a:r>
          </a:p>
          <a:p>
            <a:endParaRPr lang="da-DK" sz="2800" dirty="0">
              <a:solidFill>
                <a:srgbClr val="333333"/>
              </a:solidFill>
              <a:latin typeface="Noto Sans" panose="020B0502040504020204" pitchFamily="34" charset="0"/>
            </a:endParaRPr>
          </a:p>
          <a:p>
            <a:r>
              <a:rPr lang="da-DK" sz="2800" dirty="0">
                <a:solidFill>
                  <a:srgbClr val="333333"/>
                </a:solidFill>
                <a:latin typeface="Noto Sans" panose="020B0502040504020204" pitchFamily="34" charset="0"/>
              </a:rPr>
              <a:t>Den gren af biologien der beskæftiger sig med dem, kaldes for </a:t>
            </a:r>
            <a:r>
              <a:rPr lang="da-DK" sz="2800" i="1" dirty="0">
                <a:solidFill>
                  <a:srgbClr val="333333"/>
                </a:solidFill>
                <a:latin typeface="Noto Sans" panose="020B0502040504020204" pitchFamily="34" charset="0"/>
              </a:rPr>
              <a:t>mikrobiologi</a:t>
            </a:r>
            <a:r>
              <a:rPr lang="da-DK" sz="2800" dirty="0">
                <a:solidFill>
                  <a:srgbClr val="333333"/>
                </a:solidFill>
                <a:latin typeface="Noto Sans" panose="020B0502040504020204" pitchFamily="34" charset="0"/>
              </a:rPr>
              <a:t>. </a:t>
            </a:r>
          </a:p>
          <a:p>
            <a:endParaRPr lang="da-DK" sz="2800" dirty="0">
              <a:solidFill>
                <a:srgbClr val="333333"/>
              </a:solidFill>
              <a:latin typeface="Noto Sans" panose="020B0502040504020204" pitchFamily="34" charset="0"/>
            </a:endParaRPr>
          </a:p>
          <a:p>
            <a:r>
              <a:rPr lang="da-DK" sz="2800" dirty="0">
                <a:solidFill>
                  <a:srgbClr val="333333"/>
                </a:solidFill>
                <a:latin typeface="Noto Sans" panose="020B0502040504020204" pitchFamily="34" charset="0"/>
              </a:rPr>
              <a:t>Alle prokaryoter er mikroorganismer, men der findes også mange forskellige slags eukaryote mikroorganismer som fx gærsvampe, encellede dyr (protozoer) og mikroskopiske alger.</a:t>
            </a:r>
            <a:endParaRPr lang="da-DK" sz="2800" dirty="0"/>
          </a:p>
          <a:p>
            <a:pPr marL="0" indent="0">
              <a:buNone/>
            </a:pPr>
            <a:endParaRPr lang="da-DK" dirty="0"/>
          </a:p>
        </p:txBody>
      </p:sp>
    </p:spTree>
    <p:extLst>
      <p:ext uri="{BB962C8B-B14F-4D97-AF65-F5344CB8AC3E}">
        <p14:creationId xmlns:p14="http://schemas.microsoft.com/office/powerpoint/2010/main" val="2622120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36B2E6-E11D-1F56-3F6B-A2D919D8B77E}"/>
              </a:ext>
            </a:extLst>
          </p:cNvPr>
          <p:cNvSpPr>
            <a:spLocks noGrp="1"/>
          </p:cNvSpPr>
          <p:nvPr>
            <p:ph type="title"/>
          </p:nvPr>
        </p:nvSpPr>
        <p:spPr/>
        <p:txBody>
          <a:bodyPr/>
          <a:lstStyle/>
          <a:p>
            <a:r>
              <a:rPr lang="da-DK" dirty="0"/>
              <a:t>Størrelsesforhold</a:t>
            </a:r>
          </a:p>
        </p:txBody>
      </p:sp>
      <p:pic>
        <p:nvPicPr>
          <p:cNvPr id="5122" name="Picture 2" descr="Nucleus">
            <a:extLst>
              <a:ext uri="{FF2B5EF4-FFF2-40B4-BE49-F238E27FC236}">
                <a16:creationId xmlns:a16="http://schemas.microsoft.com/office/drawing/2014/main" id="{C8A4D231-5CF5-72A0-307A-297B093421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252"/>
          <a:stretch/>
        </p:blipFill>
        <p:spPr bwMode="auto">
          <a:xfrm>
            <a:off x="880534" y="1524000"/>
            <a:ext cx="10639132" cy="50348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3434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C04CBB-C196-46C5-B5E8-ACF18C7CD971}"/>
              </a:ext>
            </a:extLst>
          </p:cNvPr>
          <p:cNvSpPr>
            <a:spLocks noGrp="1"/>
          </p:cNvSpPr>
          <p:nvPr>
            <p:ph type="title"/>
          </p:nvPr>
        </p:nvSpPr>
        <p:spPr>
          <a:xfrm>
            <a:off x="677333" y="609601"/>
            <a:ext cx="8596800" cy="769441"/>
          </a:xfrm>
        </p:spPr>
        <p:txBody>
          <a:bodyPr/>
          <a:lstStyle/>
          <a:p>
            <a:r>
              <a:rPr lang="da-DK" dirty="0"/>
              <a:t>Det første mikroskop (1665)</a:t>
            </a:r>
          </a:p>
        </p:txBody>
      </p:sp>
      <p:sp>
        <p:nvSpPr>
          <p:cNvPr id="4" name="Tekstfelt 3">
            <a:extLst>
              <a:ext uri="{FF2B5EF4-FFF2-40B4-BE49-F238E27FC236}">
                <a16:creationId xmlns:a16="http://schemas.microsoft.com/office/drawing/2014/main" id="{2FDD203A-F711-ABDC-9E02-D3124B8D8507}"/>
              </a:ext>
            </a:extLst>
          </p:cNvPr>
          <p:cNvSpPr txBox="1"/>
          <p:nvPr/>
        </p:nvSpPr>
        <p:spPr>
          <a:xfrm>
            <a:off x="677333" y="5780055"/>
            <a:ext cx="7327823" cy="1200329"/>
          </a:xfrm>
          <a:prstGeom prst="rect">
            <a:avLst/>
          </a:prstGeom>
          <a:noFill/>
        </p:spPr>
        <p:txBody>
          <a:bodyPr wrap="square" rtlCol="0">
            <a:spAutoFit/>
          </a:bodyPr>
          <a:lstStyle/>
          <a:p>
            <a:r>
              <a:rPr lang="da-DK" sz="2400" dirty="0"/>
              <a:t>Robert </a:t>
            </a:r>
            <a:r>
              <a:rPr lang="da-DK" sz="2400" dirty="0" err="1"/>
              <a:t>Hooke</a:t>
            </a:r>
            <a:endParaRPr lang="da-DK" sz="2400" dirty="0"/>
          </a:p>
          <a:p>
            <a:r>
              <a:rPr lang="da-DK" sz="2400" dirty="0"/>
              <a:t>Engelsk videnskabsmand (1635-1703)</a:t>
            </a:r>
          </a:p>
          <a:p>
            <a:endParaRPr lang="da-DK" sz="2400" dirty="0"/>
          </a:p>
        </p:txBody>
      </p:sp>
      <p:pic>
        <p:nvPicPr>
          <p:cNvPr id="1026" name="Picture 2" descr="BIOGRAFI AF ROBERT HOOKE">
            <a:extLst>
              <a:ext uri="{FF2B5EF4-FFF2-40B4-BE49-F238E27FC236}">
                <a16:creationId xmlns:a16="http://schemas.microsoft.com/office/drawing/2014/main" id="{858BFE5D-2C91-788C-C7C3-2C7BB0EECB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4269" y="1184198"/>
            <a:ext cx="4048125" cy="448960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obert Hooke, 17th-Century Scientist Extraordinaire - Brewminate: A Bold  Blend of News and Ideas">
            <a:extLst>
              <a:ext uri="{FF2B5EF4-FFF2-40B4-BE49-F238E27FC236}">
                <a16:creationId xmlns:a16="http://schemas.microsoft.com/office/drawing/2014/main" id="{02560606-5864-71CB-BE8C-94BDBD23641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229" r="6667"/>
          <a:stretch/>
        </p:blipFill>
        <p:spPr bwMode="auto">
          <a:xfrm>
            <a:off x="677333" y="1463598"/>
            <a:ext cx="4470400" cy="4183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8999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C04CBB-C196-46C5-B5E8-ACF18C7CD971}"/>
              </a:ext>
            </a:extLst>
          </p:cNvPr>
          <p:cNvSpPr>
            <a:spLocks noGrp="1"/>
          </p:cNvSpPr>
          <p:nvPr>
            <p:ph type="title"/>
          </p:nvPr>
        </p:nvSpPr>
        <p:spPr>
          <a:xfrm>
            <a:off x="677333" y="609601"/>
            <a:ext cx="8596800" cy="769441"/>
          </a:xfrm>
        </p:spPr>
        <p:txBody>
          <a:bodyPr/>
          <a:lstStyle/>
          <a:p>
            <a:r>
              <a:rPr lang="da-DK" dirty="0"/>
              <a:t>De første mikroskoper (1674)</a:t>
            </a:r>
          </a:p>
        </p:txBody>
      </p:sp>
      <p:pic>
        <p:nvPicPr>
          <p:cNvPr id="4098" name="Picture 2" descr="The 17th-century cloth merchant who discovered the vast realm of tiny  microbes – an appreciation of Antonie van Leeuwenhoek">
            <a:extLst>
              <a:ext uri="{FF2B5EF4-FFF2-40B4-BE49-F238E27FC236}">
                <a16:creationId xmlns:a16="http://schemas.microsoft.com/office/drawing/2014/main" id="{5756AC8D-97B0-6757-DC99-AF0C52998AD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23" t="14515" r="8779" b="6070"/>
          <a:stretch/>
        </p:blipFill>
        <p:spPr bwMode="auto">
          <a:xfrm>
            <a:off x="758242" y="1408137"/>
            <a:ext cx="4013200" cy="4442177"/>
          </a:xfrm>
          <a:prstGeom prst="rect">
            <a:avLst/>
          </a:prstGeom>
          <a:noFill/>
          <a:extLst>
            <a:ext uri="{909E8E84-426E-40DD-AFC4-6F175D3DCCD1}">
              <a14:hiddenFill xmlns:a14="http://schemas.microsoft.com/office/drawing/2010/main">
                <a:solidFill>
                  <a:srgbClr val="FFFFFF"/>
                </a:solidFill>
              </a14:hiddenFill>
            </a:ext>
          </a:extLst>
        </p:spPr>
      </p:pic>
      <p:pic>
        <p:nvPicPr>
          <p:cNvPr id="3" name="Pladsholder til indhold 4">
            <a:extLst>
              <a:ext uri="{FF2B5EF4-FFF2-40B4-BE49-F238E27FC236}">
                <a16:creationId xmlns:a16="http://schemas.microsoft.com/office/drawing/2014/main" id="{9A339A4E-EAE9-F142-6C8D-4775357CBC99}"/>
              </a:ext>
            </a:extLst>
          </p:cNvPr>
          <p:cNvPicPr>
            <a:picLocks noChangeAspect="1"/>
          </p:cNvPicPr>
          <p:nvPr/>
        </p:nvPicPr>
        <p:blipFill rotWithShape="1">
          <a:blip r:embed="rId4"/>
          <a:srcRect l="74298" t="25991" r="12174" b="27828"/>
          <a:stretch/>
        </p:blipFill>
        <p:spPr>
          <a:xfrm>
            <a:off x="7518434" y="1124472"/>
            <a:ext cx="2400265" cy="4609056"/>
          </a:xfrm>
          <a:prstGeom prst="rect">
            <a:avLst/>
          </a:prstGeom>
          <a:noFill/>
          <a:ln>
            <a:noFill/>
          </a:ln>
        </p:spPr>
      </p:pic>
      <p:pic>
        <p:nvPicPr>
          <p:cNvPr id="5" name="Pladsholder til indhold 4">
            <a:extLst>
              <a:ext uri="{FF2B5EF4-FFF2-40B4-BE49-F238E27FC236}">
                <a16:creationId xmlns:a16="http://schemas.microsoft.com/office/drawing/2014/main" id="{496D9603-D0C5-4730-9A0B-BED94E8582EB}"/>
              </a:ext>
            </a:extLst>
          </p:cNvPr>
          <p:cNvPicPr>
            <a:picLocks noGrp="1" noChangeAspect="1"/>
          </p:cNvPicPr>
          <p:nvPr>
            <p:ph idx="1"/>
          </p:nvPr>
        </p:nvPicPr>
        <p:blipFill rotWithShape="1">
          <a:blip r:embed="rId4"/>
          <a:srcRect l="74298" t="72172" r="12174" b="9799"/>
          <a:stretch/>
        </p:blipFill>
        <p:spPr>
          <a:xfrm>
            <a:off x="8718566" y="4335966"/>
            <a:ext cx="2116648" cy="1586800"/>
          </a:xfrm>
        </p:spPr>
      </p:pic>
      <p:sp>
        <p:nvSpPr>
          <p:cNvPr id="4" name="Tekstfelt 3">
            <a:extLst>
              <a:ext uri="{FF2B5EF4-FFF2-40B4-BE49-F238E27FC236}">
                <a16:creationId xmlns:a16="http://schemas.microsoft.com/office/drawing/2014/main" id="{2FDD203A-F711-ABDC-9E02-D3124B8D8507}"/>
              </a:ext>
            </a:extLst>
          </p:cNvPr>
          <p:cNvSpPr txBox="1"/>
          <p:nvPr/>
        </p:nvSpPr>
        <p:spPr>
          <a:xfrm>
            <a:off x="633358" y="5922766"/>
            <a:ext cx="8276167" cy="1200329"/>
          </a:xfrm>
          <a:prstGeom prst="rect">
            <a:avLst/>
          </a:prstGeom>
          <a:noFill/>
        </p:spPr>
        <p:txBody>
          <a:bodyPr wrap="square" rtlCol="0">
            <a:spAutoFit/>
          </a:bodyPr>
          <a:lstStyle/>
          <a:p>
            <a:r>
              <a:rPr lang="da-DK" sz="2400" dirty="0"/>
              <a:t>Antoine van Leeuwenhoek </a:t>
            </a:r>
          </a:p>
          <a:p>
            <a:r>
              <a:rPr lang="da-DK" sz="2400" dirty="0"/>
              <a:t>Hollandsk håndværker og videnskabsmand (1632-1723)</a:t>
            </a:r>
          </a:p>
          <a:p>
            <a:endParaRPr lang="da-DK" sz="2400" dirty="0"/>
          </a:p>
        </p:txBody>
      </p:sp>
    </p:spTree>
    <p:extLst>
      <p:ext uri="{BB962C8B-B14F-4D97-AF65-F5344CB8AC3E}">
        <p14:creationId xmlns:p14="http://schemas.microsoft.com/office/powerpoint/2010/main" val="527074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40D677-E98A-03E1-0B6E-1DB46BACDD69}"/>
              </a:ext>
            </a:extLst>
          </p:cNvPr>
          <p:cNvSpPr>
            <a:spLocks noGrp="1"/>
          </p:cNvSpPr>
          <p:nvPr>
            <p:ph type="title"/>
          </p:nvPr>
        </p:nvSpPr>
        <p:spPr/>
        <p:txBody>
          <a:bodyPr/>
          <a:lstStyle/>
          <a:p>
            <a:r>
              <a:rPr lang="da-DK" dirty="0"/>
              <a:t>Fødende kvinder døde på hospitalerne</a:t>
            </a:r>
          </a:p>
        </p:txBody>
      </p:sp>
      <p:sp>
        <p:nvSpPr>
          <p:cNvPr id="3" name="Pladsholder til tekst 2">
            <a:extLst>
              <a:ext uri="{FF2B5EF4-FFF2-40B4-BE49-F238E27FC236}">
                <a16:creationId xmlns:a16="http://schemas.microsoft.com/office/drawing/2014/main" id="{D316AF89-F4AC-C80B-2C80-E216AD9EA4EC}"/>
              </a:ext>
            </a:extLst>
          </p:cNvPr>
          <p:cNvSpPr>
            <a:spLocks noGrp="1"/>
          </p:cNvSpPr>
          <p:nvPr>
            <p:ph type="body" idx="1"/>
          </p:nvPr>
        </p:nvSpPr>
        <p:spPr/>
        <p:txBody>
          <a:bodyPr/>
          <a:lstStyle/>
          <a:p>
            <a:endParaRPr lang="da-DK"/>
          </a:p>
        </p:txBody>
      </p:sp>
      <p:pic>
        <p:nvPicPr>
          <p:cNvPr id="2050" name="Picture 2" descr="Derfor begyndte læger at væske hænder | historienet.dk">
            <a:extLst>
              <a:ext uri="{FF2B5EF4-FFF2-40B4-BE49-F238E27FC236}">
                <a16:creationId xmlns:a16="http://schemas.microsoft.com/office/drawing/2014/main" id="{35C3CE3A-F788-A44F-15CC-C63E725E62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600" y="1536634"/>
            <a:ext cx="6881283" cy="4767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7238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C04CBB-C196-46C5-B5E8-ACF18C7CD971}"/>
              </a:ext>
            </a:extLst>
          </p:cNvPr>
          <p:cNvSpPr>
            <a:spLocks noGrp="1"/>
          </p:cNvSpPr>
          <p:nvPr>
            <p:ph type="title"/>
          </p:nvPr>
        </p:nvSpPr>
        <p:spPr>
          <a:xfrm>
            <a:off x="677333" y="609601"/>
            <a:ext cx="8596800" cy="722489"/>
          </a:xfrm>
        </p:spPr>
        <p:txBody>
          <a:bodyPr/>
          <a:lstStyle/>
          <a:p>
            <a:r>
              <a:rPr lang="da-DK" dirty="0"/>
              <a:t>Semmelweis: Håndhygiejnens fader</a:t>
            </a:r>
          </a:p>
        </p:txBody>
      </p:sp>
      <p:pic>
        <p:nvPicPr>
          <p:cNvPr id="3" name="Picture 2" descr="Ignaz Semmelweis | Discovered the importance of handwashing | New Scientist">
            <a:extLst>
              <a:ext uri="{FF2B5EF4-FFF2-40B4-BE49-F238E27FC236}">
                <a16:creationId xmlns:a16="http://schemas.microsoft.com/office/drawing/2014/main" id="{96BD7741-5450-03B9-AE7D-DB0F32312AC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414" r="16267"/>
          <a:stretch/>
        </p:blipFill>
        <p:spPr bwMode="auto">
          <a:xfrm>
            <a:off x="734850" y="1399769"/>
            <a:ext cx="4903664" cy="4707467"/>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158BEEC5-87C7-A4BE-BD4B-BD12F6E8AEB6}"/>
              </a:ext>
            </a:extLst>
          </p:cNvPr>
          <p:cNvSpPr txBox="1"/>
          <p:nvPr/>
        </p:nvSpPr>
        <p:spPr>
          <a:xfrm>
            <a:off x="677333" y="6142728"/>
            <a:ext cx="6272107" cy="1015663"/>
          </a:xfrm>
          <a:prstGeom prst="rect">
            <a:avLst/>
          </a:prstGeom>
          <a:noFill/>
        </p:spPr>
        <p:txBody>
          <a:bodyPr wrap="square" rtlCol="0">
            <a:spAutoFit/>
          </a:bodyPr>
          <a:lstStyle/>
          <a:p>
            <a:r>
              <a:rPr lang="da-DK" sz="2000" dirty="0"/>
              <a:t>Ignaz Semmelweis</a:t>
            </a:r>
          </a:p>
          <a:p>
            <a:r>
              <a:rPr lang="da-DK" sz="2000" dirty="0"/>
              <a:t>Ungarsk læge (1818-1865)</a:t>
            </a:r>
          </a:p>
          <a:p>
            <a:endParaRPr lang="da-DK" sz="2000" dirty="0"/>
          </a:p>
        </p:txBody>
      </p:sp>
      <p:pic>
        <p:nvPicPr>
          <p:cNvPr id="7" name="Billede 6">
            <a:extLst>
              <a:ext uri="{FF2B5EF4-FFF2-40B4-BE49-F238E27FC236}">
                <a16:creationId xmlns:a16="http://schemas.microsoft.com/office/drawing/2014/main" id="{5CEBE1C1-6603-9761-CFF2-16DE1F91E67C}"/>
              </a:ext>
            </a:extLst>
          </p:cNvPr>
          <p:cNvPicPr>
            <a:picLocks noChangeAspect="1"/>
          </p:cNvPicPr>
          <p:nvPr/>
        </p:nvPicPr>
        <p:blipFill>
          <a:blip r:embed="rId4"/>
          <a:srcRect l="35300" t="29815" r="11575" b="12408"/>
          <a:stretch/>
        </p:blipFill>
        <p:spPr>
          <a:xfrm>
            <a:off x="6096000" y="2144836"/>
            <a:ext cx="5829300" cy="3962400"/>
          </a:xfrm>
          <a:prstGeom prst="rect">
            <a:avLst/>
          </a:prstGeom>
        </p:spPr>
      </p:pic>
    </p:spTree>
    <p:extLst>
      <p:ext uri="{BB962C8B-B14F-4D97-AF65-F5344CB8AC3E}">
        <p14:creationId xmlns:p14="http://schemas.microsoft.com/office/powerpoint/2010/main" val="3291132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AF7E164B-2239-4878-A36D-8D79F78EEBD4}"/>
              </a:ext>
            </a:extLst>
          </p:cNvPr>
          <p:cNvPicPr>
            <a:picLocks noGrp="1" noChangeAspect="1"/>
          </p:cNvPicPr>
          <p:nvPr>
            <p:ph idx="1"/>
          </p:nvPr>
        </p:nvPicPr>
        <p:blipFill rotWithShape="1">
          <a:blip r:embed="rId2"/>
          <a:srcRect l="32926" t="34493" r="11386" b="19606"/>
          <a:stretch/>
        </p:blipFill>
        <p:spPr>
          <a:xfrm>
            <a:off x="1310640" y="1776871"/>
            <a:ext cx="9570720" cy="4437469"/>
          </a:xfrm>
        </p:spPr>
      </p:pic>
      <p:sp>
        <p:nvSpPr>
          <p:cNvPr id="6" name="Titel 1">
            <a:extLst>
              <a:ext uri="{FF2B5EF4-FFF2-40B4-BE49-F238E27FC236}">
                <a16:creationId xmlns:a16="http://schemas.microsoft.com/office/drawing/2014/main" id="{BF8C4975-5EA8-4859-ACB0-5582A6122D25}"/>
              </a:ext>
            </a:extLst>
          </p:cNvPr>
          <p:cNvSpPr>
            <a:spLocks noGrp="1"/>
          </p:cNvSpPr>
          <p:nvPr>
            <p:ph type="title"/>
          </p:nvPr>
        </p:nvSpPr>
        <p:spPr>
          <a:xfrm>
            <a:off x="838200" y="365126"/>
            <a:ext cx="10515600" cy="729897"/>
          </a:xfrm>
        </p:spPr>
        <p:txBody>
          <a:bodyPr>
            <a:normAutofit fontScale="90000"/>
          </a:bodyPr>
          <a:lstStyle/>
          <a:p>
            <a:r>
              <a:rPr lang="da-DK" dirty="0"/>
              <a:t>Håndvask forhindrer mange dødsfald</a:t>
            </a:r>
            <a:br>
              <a:rPr lang="da-DK" dirty="0"/>
            </a:br>
            <a:endParaRPr lang="da-DK" dirty="0"/>
          </a:p>
        </p:txBody>
      </p:sp>
    </p:spTree>
    <p:extLst>
      <p:ext uri="{BB962C8B-B14F-4D97-AF65-F5344CB8AC3E}">
        <p14:creationId xmlns:p14="http://schemas.microsoft.com/office/powerpoint/2010/main" val="2067393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
            <a:extLst>
              <a:ext uri="{FF2B5EF4-FFF2-40B4-BE49-F238E27FC236}">
                <a16:creationId xmlns:a16="http://schemas.microsoft.com/office/drawing/2014/main" id="{4452FA70-8CD3-48E5-A96B-8AAE734410D1}"/>
              </a:ext>
            </a:extLst>
          </p:cNvPr>
          <p:cNvSpPr>
            <a:spLocks noGrp="1"/>
          </p:cNvSpPr>
          <p:nvPr>
            <p:ph type="title"/>
          </p:nvPr>
        </p:nvSpPr>
        <p:spPr>
          <a:xfrm>
            <a:off x="838200" y="365126"/>
            <a:ext cx="10515600" cy="797631"/>
          </a:xfrm>
        </p:spPr>
        <p:txBody>
          <a:bodyPr>
            <a:normAutofit/>
          </a:bodyPr>
          <a:lstStyle/>
          <a:p>
            <a:r>
              <a:rPr lang="da-DK" dirty="0"/>
              <a:t>Spontan genese afvises</a:t>
            </a:r>
          </a:p>
        </p:txBody>
      </p:sp>
      <p:pic>
        <p:nvPicPr>
          <p:cNvPr id="3074" name="Picture 2">
            <a:extLst>
              <a:ext uri="{FF2B5EF4-FFF2-40B4-BE49-F238E27FC236}">
                <a16:creationId xmlns:a16="http://schemas.microsoft.com/office/drawing/2014/main" id="{FA8C3C55-BF94-4C62-AAC0-860391221B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579"/>
          <a:stretch/>
        </p:blipFill>
        <p:spPr bwMode="auto">
          <a:xfrm>
            <a:off x="838200" y="1400030"/>
            <a:ext cx="3439470" cy="4569588"/>
          </a:xfrm>
          <a:prstGeom prst="rect">
            <a:avLst/>
          </a:prstGeom>
          <a:noFill/>
          <a:extLst>
            <a:ext uri="{909E8E84-426E-40DD-AFC4-6F175D3DCCD1}">
              <a14:hiddenFill xmlns:a14="http://schemas.microsoft.com/office/drawing/2010/main">
                <a:solidFill>
                  <a:srgbClr val="FFFFFF"/>
                </a:solidFill>
              </a14:hiddenFill>
            </a:ext>
          </a:extLst>
        </p:spPr>
      </p:pic>
      <p:sp>
        <p:nvSpPr>
          <p:cNvPr id="3" name="Tekstfelt 2">
            <a:extLst>
              <a:ext uri="{FF2B5EF4-FFF2-40B4-BE49-F238E27FC236}">
                <a16:creationId xmlns:a16="http://schemas.microsoft.com/office/drawing/2014/main" id="{0C0331B7-AA3E-C567-FEAB-A313035CDA92}"/>
              </a:ext>
            </a:extLst>
          </p:cNvPr>
          <p:cNvSpPr txBox="1"/>
          <p:nvPr/>
        </p:nvSpPr>
        <p:spPr>
          <a:xfrm>
            <a:off x="725311" y="5969618"/>
            <a:ext cx="6096000" cy="666977"/>
          </a:xfrm>
          <a:prstGeom prst="rect">
            <a:avLst/>
          </a:prstGeom>
          <a:noFill/>
        </p:spPr>
        <p:txBody>
          <a:bodyPr wrap="square">
            <a:spAutoFit/>
          </a:bodyPr>
          <a:lstStyle/>
          <a:p>
            <a:r>
              <a:rPr lang="da-DK" sz="1867" dirty="0"/>
              <a:t>Louis Pasteur</a:t>
            </a:r>
          </a:p>
          <a:p>
            <a:r>
              <a:rPr lang="da-DK" sz="1867" dirty="0"/>
              <a:t>Fransk kemiker og biolog (1822-1895)</a:t>
            </a:r>
          </a:p>
        </p:txBody>
      </p:sp>
      <p:pic>
        <p:nvPicPr>
          <p:cNvPr id="5" name="Picture 2" descr="undefined">
            <a:extLst>
              <a:ext uri="{FF2B5EF4-FFF2-40B4-BE49-F238E27FC236}">
                <a16:creationId xmlns:a16="http://schemas.microsoft.com/office/drawing/2014/main" id="{A0E7FC1E-C9CE-8BD0-B339-FD5D826A1B0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868"/>
          <a:stretch/>
        </p:blipFill>
        <p:spPr bwMode="auto">
          <a:xfrm>
            <a:off x="8539385" y="902670"/>
            <a:ext cx="3126655" cy="5066948"/>
          </a:xfrm>
          <a:prstGeom prst="rect">
            <a:avLst/>
          </a:prstGeom>
          <a:noFill/>
          <a:extLst>
            <a:ext uri="{909E8E84-426E-40DD-AFC4-6F175D3DCCD1}">
              <a14:hiddenFill xmlns:a14="http://schemas.microsoft.com/office/drawing/2010/main">
                <a:solidFill>
                  <a:srgbClr val="FFFFFF"/>
                </a:solidFill>
              </a14:hiddenFill>
            </a:ext>
          </a:extLst>
        </p:spPr>
      </p:pic>
      <p:pic>
        <p:nvPicPr>
          <p:cNvPr id="6" name="Billede 5">
            <a:extLst>
              <a:ext uri="{FF2B5EF4-FFF2-40B4-BE49-F238E27FC236}">
                <a16:creationId xmlns:a16="http://schemas.microsoft.com/office/drawing/2014/main" id="{E48C34A7-00A7-675F-A2CE-0099AD12BD2D}"/>
              </a:ext>
            </a:extLst>
          </p:cNvPr>
          <p:cNvPicPr>
            <a:picLocks noChangeAspect="1"/>
          </p:cNvPicPr>
          <p:nvPr/>
        </p:nvPicPr>
        <p:blipFill>
          <a:blip r:embed="rId5"/>
          <a:srcRect l="43548" t="23512" r="22849" b="11398"/>
          <a:stretch/>
        </p:blipFill>
        <p:spPr>
          <a:xfrm>
            <a:off x="4902150" y="1858297"/>
            <a:ext cx="3134846" cy="3795252"/>
          </a:xfrm>
          <a:prstGeom prst="rect">
            <a:avLst/>
          </a:prstGeom>
        </p:spPr>
      </p:pic>
    </p:spTree>
    <p:extLst>
      <p:ext uri="{BB962C8B-B14F-4D97-AF65-F5344CB8AC3E}">
        <p14:creationId xmlns:p14="http://schemas.microsoft.com/office/powerpoint/2010/main" val="4165482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0BA45B-2414-E095-59A1-3F7ABF302282}"/>
              </a:ext>
            </a:extLst>
          </p:cNvPr>
          <p:cNvSpPr>
            <a:spLocks noGrp="1"/>
          </p:cNvSpPr>
          <p:nvPr>
            <p:ph type="title"/>
          </p:nvPr>
        </p:nvSpPr>
        <p:spPr/>
        <p:txBody>
          <a:bodyPr/>
          <a:lstStyle/>
          <a:p>
            <a:r>
              <a:rPr lang="da-DK" dirty="0"/>
              <a:t>Der er bakterier alle vegne!</a:t>
            </a:r>
          </a:p>
        </p:txBody>
      </p:sp>
      <p:sp>
        <p:nvSpPr>
          <p:cNvPr id="3" name="Pladsholder til indhold 2">
            <a:extLst>
              <a:ext uri="{FF2B5EF4-FFF2-40B4-BE49-F238E27FC236}">
                <a16:creationId xmlns:a16="http://schemas.microsoft.com/office/drawing/2014/main" id="{F7540AC8-0CFB-C65B-7672-939463504821}"/>
              </a:ext>
            </a:extLst>
          </p:cNvPr>
          <p:cNvSpPr>
            <a:spLocks noGrp="1"/>
          </p:cNvSpPr>
          <p:nvPr>
            <p:ph idx="1"/>
          </p:nvPr>
        </p:nvSpPr>
        <p:spPr/>
        <p:txBody>
          <a:bodyPr>
            <a:normAutofit/>
          </a:bodyPr>
          <a:lstStyle/>
          <a:p>
            <a:pPr marL="0" indent="0">
              <a:buNone/>
            </a:pPr>
            <a:r>
              <a:rPr lang="da-DK" b="0" i="0" dirty="0">
                <a:solidFill>
                  <a:srgbClr val="333333"/>
                </a:solidFill>
                <a:effectLst/>
                <a:latin typeface="Noto Sans" panose="020B0502040504020204" pitchFamily="34" charset="0"/>
              </a:rPr>
              <a:t>En gennemsnitlig menneskekrop indeholder ca. 10 gange så mange bakterier som menneskeceller. De findes i fordøjelsessystemet, på huden og i slimhinderne. De er vigtige for vores helbred. </a:t>
            </a:r>
          </a:p>
          <a:p>
            <a:pPr marL="0" indent="0">
              <a:buNone/>
            </a:pPr>
            <a:r>
              <a:rPr lang="da-DK" b="0" i="0" dirty="0">
                <a:solidFill>
                  <a:srgbClr val="333333"/>
                </a:solidFill>
                <a:effectLst/>
                <a:latin typeface="Noto Sans" panose="020B0502040504020204" pitchFamily="34" charset="0"/>
              </a:rPr>
              <a:t>Andre bakterier kan forårsage sygdom hos mennesket (infektionssygdomme). Sygdomsfremkaldende organismer betegnes som </a:t>
            </a:r>
            <a:r>
              <a:rPr lang="da-DK" b="0" i="1" dirty="0">
                <a:solidFill>
                  <a:srgbClr val="333333"/>
                </a:solidFill>
                <a:effectLst/>
                <a:latin typeface="Noto Sans" panose="020B0502040504020204" pitchFamily="34" charset="0"/>
              </a:rPr>
              <a:t>patogene</a:t>
            </a:r>
            <a:r>
              <a:rPr lang="da-DK" b="0" i="0" dirty="0">
                <a:solidFill>
                  <a:srgbClr val="333333"/>
                </a:solidFill>
                <a:effectLst/>
                <a:latin typeface="Noto Sans" panose="020B0502040504020204" pitchFamily="34" charset="0"/>
              </a:rPr>
              <a:t>.</a:t>
            </a:r>
          </a:p>
          <a:p>
            <a:pPr marL="0" indent="0">
              <a:buNone/>
            </a:pPr>
            <a:endParaRPr lang="da-DK" dirty="0"/>
          </a:p>
        </p:txBody>
      </p:sp>
      <p:pic>
        <p:nvPicPr>
          <p:cNvPr id="4" name="Billede 3">
            <a:extLst>
              <a:ext uri="{FF2B5EF4-FFF2-40B4-BE49-F238E27FC236}">
                <a16:creationId xmlns:a16="http://schemas.microsoft.com/office/drawing/2014/main" id="{AECB86D7-5C73-0CC0-741D-AFC7799CF937}"/>
              </a:ext>
            </a:extLst>
          </p:cNvPr>
          <p:cNvPicPr>
            <a:picLocks noChangeAspect="1"/>
          </p:cNvPicPr>
          <p:nvPr/>
        </p:nvPicPr>
        <p:blipFill>
          <a:blip r:embed="rId2"/>
          <a:srcRect l="4481" t="39570" r="6003" b="37204"/>
          <a:stretch/>
        </p:blipFill>
        <p:spPr>
          <a:xfrm>
            <a:off x="720213" y="5034115"/>
            <a:ext cx="10550012" cy="1710814"/>
          </a:xfrm>
          <a:prstGeom prst="rect">
            <a:avLst/>
          </a:prstGeom>
        </p:spPr>
      </p:pic>
    </p:spTree>
    <p:extLst>
      <p:ext uri="{BB962C8B-B14F-4D97-AF65-F5344CB8AC3E}">
        <p14:creationId xmlns:p14="http://schemas.microsoft.com/office/powerpoint/2010/main" val="3935466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DC2444-5CDA-4F57-F973-5CBEA3B72D25}"/>
              </a:ext>
            </a:extLst>
          </p:cNvPr>
          <p:cNvSpPr>
            <a:spLocks noGrp="1"/>
          </p:cNvSpPr>
          <p:nvPr>
            <p:ph type="title"/>
          </p:nvPr>
        </p:nvSpPr>
        <p:spPr/>
        <p:txBody>
          <a:bodyPr/>
          <a:lstStyle/>
          <a:p>
            <a:r>
              <a:rPr lang="da-DK" dirty="0"/>
              <a:t>Kimfaldsforsøg</a:t>
            </a:r>
          </a:p>
        </p:txBody>
      </p:sp>
      <p:sp>
        <p:nvSpPr>
          <p:cNvPr id="3" name="Pladsholder til indhold 2">
            <a:extLst>
              <a:ext uri="{FF2B5EF4-FFF2-40B4-BE49-F238E27FC236}">
                <a16:creationId xmlns:a16="http://schemas.microsoft.com/office/drawing/2014/main" id="{9C386AA6-E391-86E6-22BC-6EFDB5978972}"/>
              </a:ext>
            </a:extLst>
          </p:cNvPr>
          <p:cNvSpPr>
            <a:spLocks noGrp="1"/>
          </p:cNvSpPr>
          <p:nvPr>
            <p:ph idx="1"/>
          </p:nvPr>
        </p:nvSpPr>
        <p:spPr>
          <a:xfrm>
            <a:off x="838200" y="1825625"/>
            <a:ext cx="5789952" cy="4351338"/>
          </a:xfrm>
        </p:spPr>
        <p:txBody>
          <a:bodyPr>
            <a:normAutofit lnSpcReduction="10000"/>
          </a:bodyPr>
          <a:lstStyle/>
          <a:p>
            <a:pPr marL="742950" lvl="1" indent="-285750">
              <a:lnSpc>
                <a:spcPct val="107000"/>
              </a:lnSpc>
              <a:spcAft>
                <a:spcPts val="800"/>
              </a:spcAft>
              <a:buFont typeface="+mj-lt"/>
              <a:buAutoNum type="alphaLcParenR"/>
              <a:tabLst>
                <a:tab pos="914400" algn="l"/>
              </a:tabLst>
            </a:pP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Antal bakterier pr. time:</a:t>
            </a:r>
          </a:p>
          <a:p>
            <a:pPr marL="1143000" lvl="2" indent="-228600">
              <a:lnSpc>
                <a:spcPct val="107000"/>
              </a:lnSpc>
              <a:spcAft>
                <a:spcPts val="800"/>
              </a:spcAft>
              <a:buFont typeface="Courier New" panose="02070309020205020404" pitchFamily="49" charset="0"/>
              <a:buChar char="o"/>
            </a:pP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Aflæst ca. 100</a:t>
            </a:r>
          </a:p>
          <a:p>
            <a:pPr marL="1143000" lvl="2" indent="-228600">
              <a:lnSpc>
                <a:spcPct val="107000"/>
              </a:lnSpc>
              <a:spcAft>
                <a:spcPts val="800"/>
              </a:spcAft>
              <a:buFont typeface="Courier New" panose="02070309020205020404" pitchFamily="49" charset="0"/>
              <a:buChar char="o"/>
            </a:pP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Beregnet: (x=60): y=1,981x – 14,714 = 104,146</a:t>
            </a:r>
          </a:p>
          <a:p>
            <a:pPr marL="742950" lvl="1" indent="-285750">
              <a:lnSpc>
                <a:spcPct val="107000"/>
              </a:lnSpc>
              <a:buFont typeface="+mj-lt"/>
              <a:buAutoNum type="alphaLcParenR"/>
              <a:tabLst>
                <a:tab pos="914400" algn="l"/>
              </a:tabLst>
            </a:pPr>
            <a:endParaRPr lang="da-DK"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mj-lt"/>
              <a:buAutoNum type="alphaLcParenR"/>
              <a:tabLst>
                <a:tab pos="914400" algn="l"/>
              </a:tabLst>
            </a:pP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Areal af agarplade i m</a:t>
            </a:r>
            <a:r>
              <a:rPr lang="da-DK" sz="16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 (radius = 4,25 cm, A = </a:t>
            </a:r>
            <a:r>
              <a:rPr lang="da-DK" sz="1600" kern="100" dirty="0">
                <a:effectLst/>
                <a:latin typeface="Calibri" panose="020F0502020204030204" pitchFamily="34" charset="0"/>
                <a:ea typeface="Calibri" panose="020F0502020204030204" pitchFamily="34" charset="0"/>
                <a:cs typeface="Calibri" panose="020F0502020204030204" pitchFamily="34" charset="0"/>
              </a:rPr>
              <a:t>π</a:t>
            </a: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 x r</a:t>
            </a:r>
            <a:r>
              <a:rPr lang="da-DK" sz="16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a:t>
            </a:r>
          </a:p>
          <a:p>
            <a:pPr lvl="2">
              <a:lnSpc>
                <a:spcPct val="107000"/>
              </a:lnSpc>
              <a:buFont typeface="Courier New" panose="02070309020205020404" pitchFamily="49" charset="0"/>
              <a:buChar char="o"/>
              <a:tabLst>
                <a:tab pos="914400" algn="l"/>
              </a:tabLst>
            </a:pP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A = 56,75 cm</a:t>
            </a:r>
            <a:r>
              <a:rPr lang="da-DK" sz="16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/10.000 =0,005675 m</a:t>
            </a:r>
            <a:r>
              <a:rPr lang="da-DK" sz="16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742950" lvl="1" indent="-285750">
              <a:lnSpc>
                <a:spcPct val="107000"/>
              </a:lnSpc>
              <a:spcAft>
                <a:spcPts val="800"/>
              </a:spcAft>
              <a:buFont typeface="+mj-lt"/>
              <a:buAutoNum type="alphaLcParenR"/>
              <a:tabLst>
                <a:tab pos="914400" algn="l"/>
              </a:tabLst>
            </a:pPr>
            <a:endParaRPr lang="da-DK"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mj-lt"/>
              <a:buAutoNum type="alphaLcParenR"/>
              <a:tabLst>
                <a:tab pos="914400" algn="l"/>
              </a:tabLst>
            </a:pP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Antallet af agarplader i m</a:t>
            </a:r>
            <a:r>
              <a:rPr lang="da-DK" sz="16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 der svarer til et areal på 1 m</a:t>
            </a:r>
            <a:r>
              <a:rPr lang="da-DK" sz="16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a:t>
            </a:r>
          </a:p>
          <a:p>
            <a:pPr lvl="2">
              <a:lnSpc>
                <a:spcPct val="107000"/>
              </a:lnSpc>
              <a:spcAft>
                <a:spcPts val="800"/>
              </a:spcAft>
              <a:buFont typeface="Courier New" panose="02070309020205020404" pitchFamily="49" charset="0"/>
              <a:buChar char="o"/>
              <a:tabLst>
                <a:tab pos="914400" algn="l"/>
              </a:tabLst>
            </a:pP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1 m</a:t>
            </a:r>
            <a:r>
              <a:rPr lang="da-DK" sz="16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/0,005675 m</a:t>
            </a:r>
            <a:r>
              <a:rPr lang="da-DK" sz="16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 = 176,21 agarplader</a:t>
            </a:r>
          </a:p>
          <a:p>
            <a:pPr marL="742950" lvl="1" indent="-285750">
              <a:lnSpc>
                <a:spcPct val="107000"/>
              </a:lnSpc>
              <a:buFont typeface="+mj-lt"/>
              <a:buAutoNum type="alphaLcParenR"/>
              <a:tabLst>
                <a:tab pos="914400" algn="l"/>
              </a:tabLst>
            </a:pPr>
            <a:endParaRPr lang="da-DK"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mj-lt"/>
              <a:buAutoNum type="alphaLcParenR"/>
              <a:tabLst>
                <a:tab pos="914400" algn="l"/>
              </a:tabLst>
            </a:pP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Antal bakterier pr. m</a:t>
            </a:r>
            <a:r>
              <a:rPr lang="da-DK" sz="16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 pr. time: </a:t>
            </a:r>
          </a:p>
          <a:p>
            <a:pPr marL="1143000" lvl="2" indent="-228600">
              <a:lnSpc>
                <a:spcPct val="107000"/>
              </a:lnSpc>
              <a:spcAft>
                <a:spcPts val="800"/>
              </a:spcAft>
              <a:buFont typeface="Courier New" panose="02070309020205020404" pitchFamily="49" charset="0"/>
              <a:buChar char="o"/>
            </a:pP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176,21 x 104,146 = </a:t>
            </a:r>
            <a:r>
              <a:rPr lang="da-DK" sz="1600" u="sng" kern="100" dirty="0">
                <a:effectLst/>
                <a:latin typeface="Calibri" panose="020F0502020204030204" pitchFamily="34" charset="0"/>
                <a:ea typeface="Calibri" panose="020F0502020204030204" pitchFamily="34" charset="0"/>
                <a:cs typeface="Times New Roman" panose="02020603050405020304" pitchFamily="18" charset="0"/>
              </a:rPr>
              <a:t>18.351,57 </a:t>
            </a:r>
          </a:p>
          <a:p>
            <a:pPr marL="0" indent="0">
              <a:buNone/>
            </a:pPr>
            <a:endParaRPr lang="da-DK" dirty="0"/>
          </a:p>
        </p:txBody>
      </p:sp>
      <p:graphicFrame>
        <p:nvGraphicFramePr>
          <p:cNvPr id="4" name="Diagram 3">
            <a:extLst>
              <a:ext uri="{FF2B5EF4-FFF2-40B4-BE49-F238E27FC236}">
                <a16:creationId xmlns:a16="http://schemas.microsoft.com/office/drawing/2014/main" id="{9ECAEC10-33BE-E646-0565-51911DFD0270}"/>
              </a:ext>
            </a:extLst>
          </p:cNvPr>
          <p:cNvGraphicFramePr>
            <a:graphicFrameLocks/>
          </p:cNvGraphicFramePr>
          <p:nvPr>
            <p:extLst>
              <p:ext uri="{D42A27DB-BD31-4B8C-83A1-F6EECF244321}">
                <p14:modId xmlns:p14="http://schemas.microsoft.com/office/powerpoint/2010/main" val="4020271802"/>
              </p:ext>
            </p:extLst>
          </p:nvPr>
        </p:nvGraphicFramePr>
        <p:xfrm>
          <a:off x="6781800" y="1825625"/>
          <a:ext cx="4572000" cy="2743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82751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22F742-A236-4184-6885-BDA287C9F43D}"/>
              </a:ext>
            </a:extLst>
          </p:cNvPr>
          <p:cNvSpPr>
            <a:spLocks noGrp="1"/>
          </p:cNvSpPr>
          <p:nvPr>
            <p:ph type="title"/>
          </p:nvPr>
        </p:nvSpPr>
        <p:spPr/>
        <p:txBody>
          <a:bodyPr/>
          <a:lstStyle/>
          <a:p>
            <a:r>
              <a:rPr lang="da-DK" dirty="0"/>
              <a:t>Bakteriecelle</a:t>
            </a:r>
          </a:p>
        </p:txBody>
      </p:sp>
      <p:pic>
        <p:nvPicPr>
          <p:cNvPr id="6" name="Billede 5">
            <a:extLst>
              <a:ext uri="{FF2B5EF4-FFF2-40B4-BE49-F238E27FC236}">
                <a16:creationId xmlns:a16="http://schemas.microsoft.com/office/drawing/2014/main" id="{4EDC2A47-6D5B-BD89-A65C-E9D41B7D125B}"/>
              </a:ext>
            </a:extLst>
          </p:cNvPr>
          <p:cNvPicPr>
            <a:picLocks noChangeAspect="1"/>
          </p:cNvPicPr>
          <p:nvPr/>
        </p:nvPicPr>
        <p:blipFill>
          <a:blip r:embed="rId2"/>
          <a:srcRect l="17778" t="16740" r="18889" b="12000"/>
          <a:stretch/>
        </p:blipFill>
        <p:spPr>
          <a:xfrm>
            <a:off x="3095652" y="2023532"/>
            <a:ext cx="6000695" cy="4219787"/>
          </a:xfrm>
          <a:prstGeom prst="rect">
            <a:avLst/>
          </a:prstGeom>
        </p:spPr>
      </p:pic>
    </p:spTree>
    <p:extLst>
      <p:ext uri="{BB962C8B-B14F-4D97-AF65-F5344CB8AC3E}">
        <p14:creationId xmlns:p14="http://schemas.microsoft.com/office/powerpoint/2010/main" val="479677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AA5969-FC69-4613-AC40-821407B79356}"/>
              </a:ext>
            </a:extLst>
          </p:cNvPr>
          <p:cNvSpPr>
            <a:spLocks noGrp="1"/>
          </p:cNvSpPr>
          <p:nvPr>
            <p:ph type="title"/>
          </p:nvPr>
        </p:nvSpPr>
        <p:spPr/>
        <p:txBody>
          <a:bodyPr/>
          <a:lstStyle/>
          <a:p>
            <a:r>
              <a:rPr lang="da-DK" dirty="0"/>
              <a:t>Mikrobiel vækst</a:t>
            </a:r>
          </a:p>
        </p:txBody>
      </p:sp>
      <p:sp>
        <p:nvSpPr>
          <p:cNvPr id="3" name="Pladsholder til indhold 2">
            <a:extLst>
              <a:ext uri="{FF2B5EF4-FFF2-40B4-BE49-F238E27FC236}">
                <a16:creationId xmlns:a16="http://schemas.microsoft.com/office/drawing/2014/main" id="{A087DD9F-0D88-4845-8A48-20FEACB1FAE6}"/>
              </a:ext>
            </a:extLst>
          </p:cNvPr>
          <p:cNvSpPr>
            <a:spLocks noGrp="1"/>
          </p:cNvSpPr>
          <p:nvPr>
            <p:ph idx="1"/>
          </p:nvPr>
        </p:nvSpPr>
        <p:spPr>
          <a:xfrm>
            <a:off x="838202" y="1825627"/>
            <a:ext cx="4524375" cy="555624"/>
          </a:xfrm>
        </p:spPr>
        <p:txBody>
          <a:bodyPr>
            <a:normAutofit fontScale="92500"/>
          </a:bodyPr>
          <a:lstStyle/>
          <a:p>
            <a:pPr marL="0" indent="0">
              <a:buNone/>
            </a:pPr>
            <a:r>
              <a:rPr lang="da-DK" dirty="0"/>
              <a:t>Hvordan deler </a:t>
            </a:r>
            <a:r>
              <a:rPr lang="da-DK" b="1" dirty="0"/>
              <a:t>bakterier</a:t>
            </a:r>
            <a:r>
              <a:rPr lang="da-DK" dirty="0"/>
              <a:t> sig?</a:t>
            </a:r>
          </a:p>
        </p:txBody>
      </p:sp>
      <p:sp>
        <p:nvSpPr>
          <p:cNvPr id="5" name="Tekstfelt 4">
            <a:extLst>
              <a:ext uri="{FF2B5EF4-FFF2-40B4-BE49-F238E27FC236}">
                <a16:creationId xmlns:a16="http://schemas.microsoft.com/office/drawing/2014/main" id="{E35D25B0-AB10-49E1-9D61-44DA021B5A6E}"/>
              </a:ext>
            </a:extLst>
          </p:cNvPr>
          <p:cNvSpPr txBox="1"/>
          <p:nvPr/>
        </p:nvSpPr>
        <p:spPr>
          <a:xfrm>
            <a:off x="838202" y="2381252"/>
            <a:ext cx="6339346" cy="4093428"/>
          </a:xfrm>
          <a:prstGeom prst="rect">
            <a:avLst/>
          </a:prstGeom>
          <a:noFill/>
        </p:spPr>
        <p:txBody>
          <a:bodyPr wrap="square" rtlCol="0">
            <a:spAutoFit/>
          </a:bodyPr>
          <a:lstStyle/>
          <a:p>
            <a:r>
              <a:rPr lang="da-DK" sz="2000" dirty="0"/>
              <a:t>Bakterier (prokaryoter) deler sig ukønnet – processen hedder </a:t>
            </a:r>
            <a:r>
              <a:rPr lang="da-DK" sz="2000" b="1" dirty="0"/>
              <a:t>binær fission:</a:t>
            </a:r>
          </a:p>
          <a:p>
            <a:pPr marL="914400" lvl="1" indent="-457200">
              <a:buFont typeface="+mj-lt"/>
              <a:buAutoNum type="arabicPeriod"/>
            </a:pPr>
            <a:r>
              <a:rPr lang="da-DK" sz="2000" dirty="0"/>
              <a:t>Bakterier er </a:t>
            </a:r>
            <a:r>
              <a:rPr lang="da-DK" sz="2000" b="1" dirty="0"/>
              <a:t>haploide</a:t>
            </a:r>
            <a:r>
              <a:rPr lang="da-DK" sz="2000" dirty="0"/>
              <a:t> (kun en udgave af sit kromosom) og de har kun 1 kromosom, der er cirkulært. Inden bakterien deler sig, laves der en kopi af kromosomet.</a:t>
            </a:r>
          </a:p>
          <a:p>
            <a:pPr marL="914400" lvl="1" indent="-457200">
              <a:buFont typeface="+mj-lt"/>
              <a:buAutoNum type="arabicPeriod"/>
            </a:pPr>
            <a:r>
              <a:rPr lang="da-DK" sz="2000" dirty="0"/>
              <a:t>Cellemembranen forlænges og de to kromosomer skilles ad og bevæger sig mod hver sin ende af cellen.</a:t>
            </a:r>
          </a:p>
          <a:p>
            <a:pPr marL="914400" lvl="1" indent="-457200">
              <a:buFont typeface="+mj-lt"/>
              <a:buAutoNum type="arabicPeriod"/>
            </a:pPr>
            <a:r>
              <a:rPr lang="da-DK" sz="2000" dirty="0"/>
              <a:t>Cellevæg og cellemembran begynder at krænge ind mellem de to cellehalvdele.</a:t>
            </a:r>
          </a:p>
          <a:p>
            <a:pPr marL="914400" lvl="1" indent="-457200">
              <a:buFont typeface="+mj-lt"/>
              <a:buAutoNum type="arabicPeriod"/>
            </a:pPr>
            <a:r>
              <a:rPr lang="da-DK" sz="2000" dirty="0"/>
              <a:t>Cellevæg og cellemembran færdigdannes. </a:t>
            </a:r>
          </a:p>
          <a:p>
            <a:pPr marL="914400" lvl="1" indent="-457200">
              <a:buFont typeface="+mj-lt"/>
              <a:buAutoNum type="arabicPeriod"/>
            </a:pPr>
            <a:r>
              <a:rPr lang="da-DK" sz="2000" dirty="0"/>
              <a:t>Der er nu to identiske celler (datterceller). </a:t>
            </a:r>
          </a:p>
        </p:txBody>
      </p:sp>
      <p:pic>
        <p:nvPicPr>
          <p:cNvPr id="8" name="Billede 7">
            <a:extLst>
              <a:ext uri="{FF2B5EF4-FFF2-40B4-BE49-F238E27FC236}">
                <a16:creationId xmlns:a16="http://schemas.microsoft.com/office/drawing/2014/main" id="{D6518FDA-8192-0A2D-3A2F-2B6DE1D0F186}"/>
              </a:ext>
            </a:extLst>
          </p:cNvPr>
          <p:cNvPicPr>
            <a:picLocks noChangeAspect="1"/>
          </p:cNvPicPr>
          <p:nvPr/>
        </p:nvPicPr>
        <p:blipFill rotWithShape="1">
          <a:blip r:embed="rId3"/>
          <a:srcRect l="48316" t="16781" r="35591" b="21496"/>
          <a:stretch/>
        </p:blipFill>
        <p:spPr>
          <a:xfrm>
            <a:off x="8290560" y="714740"/>
            <a:ext cx="2459700" cy="5895880"/>
          </a:xfrm>
          <a:prstGeom prst="rect">
            <a:avLst/>
          </a:prstGeom>
        </p:spPr>
      </p:pic>
      <p:pic>
        <p:nvPicPr>
          <p:cNvPr id="3074" name="Picture 2" descr="Fotografering, Billede Diploid vs haploid as complete chromosome sets count  comparison outline diagram, VectorMine på Europosters.dk">
            <a:extLst>
              <a:ext uri="{FF2B5EF4-FFF2-40B4-BE49-F238E27FC236}">
                <a16:creationId xmlns:a16="http://schemas.microsoft.com/office/drawing/2014/main" id="{C3A81A69-8E19-EE2C-0780-2874A7D81E1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400" t="4424" r="5111" b="6288"/>
          <a:stretch/>
        </p:blipFill>
        <p:spPr bwMode="auto">
          <a:xfrm>
            <a:off x="5587286" y="230570"/>
            <a:ext cx="2099734" cy="1381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0313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7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804405B0-3BF0-426D-A69D-15F84A9E0071}"/>
              </a:ext>
            </a:extLst>
          </p:cNvPr>
          <p:cNvPicPr>
            <a:picLocks noChangeAspect="1"/>
          </p:cNvPicPr>
          <p:nvPr/>
        </p:nvPicPr>
        <p:blipFill>
          <a:blip r:embed="rId2"/>
          <a:stretch>
            <a:fillRect/>
          </a:stretch>
        </p:blipFill>
        <p:spPr>
          <a:xfrm>
            <a:off x="2306109" y="1766358"/>
            <a:ext cx="6191250" cy="4476750"/>
          </a:xfrm>
          <a:prstGeom prst="rect">
            <a:avLst/>
          </a:prstGeom>
        </p:spPr>
      </p:pic>
      <p:sp>
        <p:nvSpPr>
          <p:cNvPr id="3" name="Titel 2">
            <a:extLst>
              <a:ext uri="{FF2B5EF4-FFF2-40B4-BE49-F238E27FC236}">
                <a16:creationId xmlns:a16="http://schemas.microsoft.com/office/drawing/2014/main" id="{E8D93E9B-ABAF-4242-8EEC-E8D81F9D206B}"/>
              </a:ext>
            </a:extLst>
          </p:cNvPr>
          <p:cNvSpPr>
            <a:spLocks noGrp="1"/>
          </p:cNvSpPr>
          <p:nvPr>
            <p:ph type="title"/>
          </p:nvPr>
        </p:nvSpPr>
        <p:spPr/>
        <p:txBody>
          <a:bodyPr/>
          <a:lstStyle/>
          <a:p>
            <a:r>
              <a:rPr lang="da-DK" dirty="0"/>
              <a:t>Gærcelle</a:t>
            </a:r>
          </a:p>
        </p:txBody>
      </p:sp>
    </p:spTree>
    <p:extLst>
      <p:ext uri="{BB962C8B-B14F-4D97-AF65-F5344CB8AC3E}">
        <p14:creationId xmlns:p14="http://schemas.microsoft.com/office/powerpoint/2010/main" val="525156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AA5969-FC69-4613-AC40-821407B79356}"/>
              </a:ext>
            </a:extLst>
          </p:cNvPr>
          <p:cNvSpPr>
            <a:spLocks noGrp="1"/>
          </p:cNvSpPr>
          <p:nvPr>
            <p:ph type="title"/>
          </p:nvPr>
        </p:nvSpPr>
        <p:spPr/>
        <p:txBody>
          <a:bodyPr/>
          <a:lstStyle/>
          <a:p>
            <a:r>
              <a:rPr lang="da-DK" dirty="0"/>
              <a:t>Mikrobiel vækst</a:t>
            </a:r>
          </a:p>
        </p:txBody>
      </p:sp>
      <p:sp>
        <p:nvSpPr>
          <p:cNvPr id="3" name="Pladsholder til indhold 2">
            <a:extLst>
              <a:ext uri="{FF2B5EF4-FFF2-40B4-BE49-F238E27FC236}">
                <a16:creationId xmlns:a16="http://schemas.microsoft.com/office/drawing/2014/main" id="{A087DD9F-0D88-4845-8A48-20FEACB1FAE6}"/>
              </a:ext>
            </a:extLst>
          </p:cNvPr>
          <p:cNvSpPr>
            <a:spLocks noGrp="1"/>
          </p:cNvSpPr>
          <p:nvPr>
            <p:ph idx="1"/>
          </p:nvPr>
        </p:nvSpPr>
        <p:spPr>
          <a:xfrm>
            <a:off x="838202" y="1825627"/>
            <a:ext cx="4524375" cy="555624"/>
          </a:xfrm>
        </p:spPr>
        <p:txBody>
          <a:bodyPr>
            <a:normAutofit fontScale="92500"/>
          </a:bodyPr>
          <a:lstStyle/>
          <a:p>
            <a:pPr marL="0" indent="0">
              <a:buNone/>
            </a:pPr>
            <a:r>
              <a:rPr lang="da-DK" dirty="0"/>
              <a:t>Hvordan deler </a:t>
            </a:r>
            <a:r>
              <a:rPr lang="da-DK" b="1" dirty="0"/>
              <a:t>gærceller </a:t>
            </a:r>
            <a:r>
              <a:rPr lang="da-DK" dirty="0"/>
              <a:t>sig?</a:t>
            </a:r>
          </a:p>
        </p:txBody>
      </p:sp>
      <p:sp>
        <p:nvSpPr>
          <p:cNvPr id="5" name="Tekstfelt 4">
            <a:extLst>
              <a:ext uri="{FF2B5EF4-FFF2-40B4-BE49-F238E27FC236}">
                <a16:creationId xmlns:a16="http://schemas.microsoft.com/office/drawing/2014/main" id="{E35D25B0-AB10-49E1-9D61-44DA021B5A6E}"/>
              </a:ext>
            </a:extLst>
          </p:cNvPr>
          <p:cNvSpPr txBox="1"/>
          <p:nvPr/>
        </p:nvSpPr>
        <p:spPr>
          <a:xfrm>
            <a:off x="838201" y="2381251"/>
            <a:ext cx="6447181" cy="4247317"/>
          </a:xfrm>
          <a:prstGeom prst="rect">
            <a:avLst/>
          </a:prstGeom>
          <a:noFill/>
        </p:spPr>
        <p:txBody>
          <a:bodyPr wrap="square" rtlCol="0">
            <a:spAutoFit/>
          </a:bodyPr>
          <a:lstStyle/>
          <a:p>
            <a:r>
              <a:rPr lang="da-DK" dirty="0"/>
              <a:t>Gærceller (eukaryoter) kan formere sig kønnet og ukønnet. Gærceller er </a:t>
            </a:r>
            <a:r>
              <a:rPr lang="da-DK" b="1" dirty="0"/>
              <a:t>diploide</a:t>
            </a:r>
            <a:r>
              <a:rPr lang="da-DK" dirty="0"/>
              <a:t> (to udgaver af hvert kromosom) og har 16 kromosomer, som er stavformede. Under optimale betingelser formerer de sig ukønnet ved </a:t>
            </a:r>
            <a:r>
              <a:rPr lang="da-DK" b="1" dirty="0"/>
              <a:t>mitose. </a:t>
            </a:r>
            <a:r>
              <a:rPr lang="da-DK" dirty="0"/>
              <a:t>Hos nogle arter, fx S. Cerevisiae (bagergær), resulterer mitosen ikke i at cellen deler sig i to lige store datterceller, men derimod sker der en såkaldt </a:t>
            </a:r>
            <a:r>
              <a:rPr lang="da-DK" b="1" dirty="0"/>
              <a:t>knopskydning</a:t>
            </a:r>
            <a:r>
              <a:rPr lang="da-DK" dirty="0"/>
              <a:t>:</a:t>
            </a:r>
          </a:p>
          <a:p>
            <a:pPr marL="457200" indent="-457200">
              <a:buFont typeface="+mj-lt"/>
              <a:buAutoNum type="arabicPeriod"/>
            </a:pPr>
            <a:r>
              <a:rPr lang="da-DK" dirty="0">
                <a:solidFill>
                  <a:srgbClr val="333333"/>
                </a:solidFill>
                <a:latin typeface="var(--font-content)"/>
              </a:rPr>
              <a:t>Kromosomerne i modercellen kopieres.</a:t>
            </a:r>
          </a:p>
          <a:p>
            <a:pPr marL="457200" indent="-457200">
              <a:buFont typeface="+mj-lt"/>
              <a:buAutoNum type="arabicPeriod"/>
            </a:pPr>
            <a:r>
              <a:rPr lang="da-DK" dirty="0">
                <a:solidFill>
                  <a:srgbClr val="333333"/>
                </a:solidFill>
                <a:latin typeface="var(--font-content)"/>
              </a:rPr>
              <a:t>Der dannes en udposning på modercellen, som kromosomkopien bevæger sig hen mod.</a:t>
            </a:r>
          </a:p>
          <a:p>
            <a:pPr marL="457200" indent="-457200">
              <a:buFont typeface="+mj-lt"/>
              <a:buAutoNum type="arabicPeriod"/>
            </a:pPr>
            <a:r>
              <a:rPr lang="da-DK" dirty="0">
                <a:solidFill>
                  <a:srgbClr val="333333"/>
                </a:solidFill>
                <a:latin typeface="var(--font-content)"/>
              </a:rPr>
              <a:t>Udposningen, som kaldes en knop, vokser til fuld størrelse.</a:t>
            </a:r>
          </a:p>
          <a:p>
            <a:pPr marL="457200" indent="-457200">
              <a:buFont typeface="+mj-lt"/>
              <a:buAutoNum type="arabicPeriod"/>
            </a:pPr>
            <a:r>
              <a:rPr lang="da-DK" dirty="0">
                <a:solidFill>
                  <a:srgbClr val="333333"/>
                </a:solidFill>
                <a:latin typeface="var(--font-content)"/>
              </a:rPr>
              <a:t>Der dannes en cellevæg mellem moder- og dattercelle, og de løsrives fra hinanden. Løsrivelsen danner et lille ar på modercellen. Den nydannede celle er genetisk identisk med modercellen.</a:t>
            </a:r>
          </a:p>
        </p:txBody>
      </p:sp>
      <p:pic>
        <p:nvPicPr>
          <p:cNvPr id="9" name="Billede 8">
            <a:extLst>
              <a:ext uri="{FF2B5EF4-FFF2-40B4-BE49-F238E27FC236}">
                <a16:creationId xmlns:a16="http://schemas.microsoft.com/office/drawing/2014/main" id="{7367F48C-3EFC-F052-47B0-F593441E5464}"/>
              </a:ext>
            </a:extLst>
          </p:cNvPr>
          <p:cNvPicPr>
            <a:picLocks noChangeAspect="1"/>
          </p:cNvPicPr>
          <p:nvPr/>
        </p:nvPicPr>
        <p:blipFill rotWithShape="1">
          <a:blip r:embed="rId3"/>
          <a:srcRect l="41636" t="38916" r="21219" b="18166"/>
          <a:stretch/>
        </p:blipFill>
        <p:spPr>
          <a:xfrm>
            <a:off x="7285382" y="2691722"/>
            <a:ext cx="4638200" cy="3349375"/>
          </a:xfrm>
          <a:prstGeom prst="rect">
            <a:avLst/>
          </a:prstGeom>
        </p:spPr>
      </p:pic>
      <p:pic>
        <p:nvPicPr>
          <p:cNvPr id="2050" name="Picture 2" descr="Gærsvampe - Biotech Academy">
            <a:extLst>
              <a:ext uri="{FF2B5EF4-FFF2-40B4-BE49-F238E27FC236}">
                <a16:creationId xmlns:a16="http://schemas.microsoft.com/office/drawing/2014/main" id="{9BCF01A0-2B74-D726-47C7-EE548B1145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56725" y="305255"/>
            <a:ext cx="2419350" cy="18859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Fotografering, Billede Diploid vs haploid as complete chromosome sets count  comparison outline diagram, VectorMine på Europosters.dk">
            <a:extLst>
              <a:ext uri="{FF2B5EF4-FFF2-40B4-BE49-F238E27FC236}">
                <a16:creationId xmlns:a16="http://schemas.microsoft.com/office/drawing/2014/main" id="{0D844476-0B15-8206-2201-AE07C992A02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400" t="4424" r="5111" b="6288"/>
          <a:stretch/>
        </p:blipFill>
        <p:spPr bwMode="auto">
          <a:xfrm>
            <a:off x="5587286" y="230570"/>
            <a:ext cx="2099734" cy="1381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0040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B95B3E-6AC1-20A9-2CC2-CFAC651BC865}"/>
              </a:ext>
            </a:extLst>
          </p:cNvPr>
          <p:cNvSpPr>
            <a:spLocks noGrp="1"/>
          </p:cNvSpPr>
          <p:nvPr>
            <p:ph type="title"/>
          </p:nvPr>
        </p:nvSpPr>
        <p:spPr/>
        <p:txBody>
          <a:bodyPr/>
          <a:lstStyle/>
          <a:p>
            <a:r>
              <a:rPr lang="da-DK" dirty="0"/>
              <a:t>Vækstfaktorer: Temperatur</a:t>
            </a:r>
          </a:p>
        </p:txBody>
      </p:sp>
      <p:pic>
        <p:nvPicPr>
          <p:cNvPr id="6" name="Billede 5">
            <a:extLst>
              <a:ext uri="{FF2B5EF4-FFF2-40B4-BE49-F238E27FC236}">
                <a16:creationId xmlns:a16="http://schemas.microsoft.com/office/drawing/2014/main" id="{7EC8B950-B418-F77F-1B32-10163F710A7F}"/>
              </a:ext>
            </a:extLst>
          </p:cNvPr>
          <p:cNvPicPr>
            <a:picLocks noChangeAspect="1"/>
          </p:cNvPicPr>
          <p:nvPr/>
        </p:nvPicPr>
        <p:blipFill rotWithShape="1">
          <a:blip r:embed="rId2"/>
          <a:srcRect l="13889" t="18074" r="16667" b="7555"/>
          <a:stretch/>
        </p:blipFill>
        <p:spPr>
          <a:xfrm>
            <a:off x="1339932" y="2006112"/>
            <a:ext cx="6244000" cy="4179319"/>
          </a:xfrm>
          <a:prstGeom prst="rect">
            <a:avLst/>
          </a:prstGeom>
        </p:spPr>
      </p:pic>
      <p:pic>
        <p:nvPicPr>
          <p:cNvPr id="10" name="Billede 9" descr="Et billede, der indeholder indendørs, Gennemsigtigt materiale, væske, Glas og kopper&#10;&#10;Automatisk genereret beskrivelse">
            <a:extLst>
              <a:ext uri="{FF2B5EF4-FFF2-40B4-BE49-F238E27FC236}">
                <a16:creationId xmlns:a16="http://schemas.microsoft.com/office/drawing/2014/main" id="{DE5C8B05-C0AA-A999-D5D0-76865D12F089}"/>
              </a:ext>
            </a:extLst>
          </p:cNvPr>
          <p:cNvPicPr>
            <a:picLocks noChangeAspect="1"/>
          </p:cNvPicPr>
          <p:nvPr/>
        </p:nvPicPr>
        <p:blipFill>
          <a:blip r:embed="rId3">
            <a:extLst>
              <a:ext uri="{28A0092B-C50C-407E-A947-70E740481C1C}">
                <a14:useLocalDpi xmlns:a14="http://schemas.microsoft.com/office/drawing/2010/main" val="0"/>
              </a:ext>
            </a:extLst>
          </a:blip>
          <a:srcRect l="4630" t="33211" r="4630" b="14074"/>
          <a:stretch/>
        </p:blipFill>
        <p:spPr>
          <a:xfrm>
            <a:off x="8525930" y="936143"/>
            <a:ext cx="3047049" cy="1327643"/>
          </a:xfrm>
          <a:prstGeom prst="rect">
            <a:avLst/>
          </a:prstGeom>
        </p:spPr>
      </p:pic>
      <p:pic>
        <p:nvPicPr>
          <p:cNvPr id="12" name="Billede 11" descr="Et billede, der indeholder indendørs, Gennemsigtigt materiale, Laboratorieudstyr, bordservice&#10;&#10;Automatisk genereret beskrivelse">
            <a:extLst>
              <a:ext uri="{FF2B5EF4-FFF2-40B4-BE49-F238E27FC236}">
                <a16:creationId xmlns:a16="http://schemas.microsoft.com/office/drawing/2014/main" id="{AEF6261F-5EC7-0E0C-C94E-CF3C48055ABF}"/>
              </a:ext>
            </a:extLst>
          </p:cNvPr>
          <p:cNvPicPr>
            <a:picLocks noChangeAspect="1"/>
          </p:cNvPicPr>
          <p:nvPr/>
        </p:nvPicPr>
        <p:blipFill>
          <a:blip r:embed="rId4">
            <a:extLst>
              <a:ext uri="{28A0092B-C50C-407E-A947-70E740481C1C}">
                <a14:useLocalDpi xmlns:a14="http://schemas.microsoft.com/office/drawing/2010/main" val="0"/>
              </a:ext>
            </a:extLst>
          </a:blip>
          <a:srcRect l="22333" t="32272" r="13593" b="32295"/>
          <a:stretch/>
        </p:blipFill>
        <p:spPr>
          <a:xfrm>
            <a:off x="8525930" y="2757322"/>
            <a:ext cx="3047050" cy="1263733"/>
          </a:xfrm>
          <a:prstGeom prst="rect">
            <a:avLst/>
          </a:prstGeom>
        </p:spPr>
      </p:pic>
      <p:pic>
        <p:nvPicPr>
          <p:cNvPr id="16" name="Billede 15" descr="Et billede, der indeholder væske, Gennemsigtigt materiale, indendørs, Laboratorieudstyr&#10;&#10;Automatisk genereret beskrivelse">
            <a:extLst>
              <a:ext uri="{FF2B5EF4-FFF2-40B4-BE49-F238E27FC236}">
                <a16:creationId xmlns:a16="http://schemas.microsoft.com/office/drawing/2014/main" id="{3DC2C4AE-A878-D31E-7B6C-DBE6E8A28E25}"/>
              </a:ext>
            </a:extLst>
          </p:cNvPr>
          <p:cNvPicPr>
            <a:picLocks noChangeAspect="1"/>
          </p:cNvPicPr>
          <p:nvPr/>
        </p:nvPicPr>
        <p:blipFill>
          <a:blip r:embed="rId5">
            <a:extLst>
              <a:ext uri="{28A0092B-C50C-407E-A947-70E740481C1C}">
                <a14:useLocalDpi xmlns:a14="http://schemas.microsoft.com/office/drawing/2010/main" val="0"/>
              </a:ext>
            </a:extLst>
          </a:blip>
          <a:srcRect l="14722" t="35185" r="7129" b="20247"/>
          <a:stretch/>
        </p:blipFill>
        <p:spPr>
          <a:xfrm>
            <a:off x="8525930" y="4514591"/>
            <a:ext cx="3047050" cy="1303299"/>
          </a:xfrm>
          <a:prstGeom prst="rect">
            <a:avLst/>
          </a:prstGeom>
        </p:spPr>
      </p:pic>
      <p:sp>
        <p:nvSpPr>
          <p:cNvPr id="3" name="Pil: nedad 2">
            <a:extLst>
              <a:ext uri="{FF2B5EF4-FFF2-40B4-BE49-F238E27FC236}">
                <a16:creationId xmlns:a16="http://schemas.microsoft.com/office/drawing/2014/main" id="{1BA8B19F-4089-783A-81AE-C5A681E58994}"/>
              </a:ext>
            </a:extLst>
          </p:cNvPr>
          <p:cNvSpPr/>
          <p:nvPr/>
        </p:nvSpPr>
        <p:spPr>
          <a:xfrm>
            <a:off x="9989419" y="4221256"/>
            <a:ext cx="120073" cy="16668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Pil: nedad 3">
            <a:extLst>
              <a:ext uri="{FF2B5EF4-FFF2-40B4-BE49-F238E27FC236}">
                <a16:creationId xmlns:a16="http://schemas.microsoft.com/office/drawing/2014/main" id="{25C2B379-8C47-F419-9863-516498EA4AEF}"/>
              </a:ext>
            </a:extLst>
          </p:cNvPr>
          <p:cNvSpPr/>
          <p:nvPr/>
        </p:nvSpPr>
        <p:spPr>
          <a:xfrm>
            <a:off x="9989710" y="2463987"/>
            <a:ext cx="120073" cy="16668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800562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B95B3E-6AC1-20A9-2CC2-CFAC651BC865}"/>
              </a:ext>
            </a:extLst>
          </p:cNvPr>
          <p:cNvSpPr>
            <a:spLocks noGrp="1"/>
          </p:cNvSpPr>
          <p:nvPr>
            <p:ph type="title"/>
          </p:nvPr>
        </p:nvSpPr>
        <p:spPr/>
        <p:txBody>
          <a:bodyPr/>
          <a:lstStyle/>
          <a:p>
            <a:r>
              <a:rPr lang="da-DK" dirty="0"/>
              <a:t>Vækstfaktorer: Overflade/volumen-forhold</a:t>
            </a:r>
          </a:p>
        </p:txBody>
      </p:sp>
      <p:pic>
        <p:nvPicPr>
          <p:cNvPr id="3" name="Billede 2">
            <a:extLst>
              <a:ext uri="{FF2B5EF4-FFF2-40B4-BE49-F238E27FC236}">
                <a16:creationId xmlns:a16="http://schemas.microsoft.com/office/drawing/2014/main" id="{13D3E31B-8647-8EBD-D499-D295ABF8C8AE}"/>
              </a:ext>
            </a:extLst>
          </p:cNvPr>
          <p:cNvPicPr>
            <a:picLocks noChangeAspect="1"/>
          </p:cNvPicPr>
          <p:nvPr/>
        </p:nvPicPr>
        <p:blipFill>
          <a:blip r:embed="rId2"/>
          <a:srcRect l="15833" t="33630" r="22094" b="26243"/>
          <a:stretch/>
        </p:blipFill>
        <p:spPr>
          <a:xfrm>
            <a:off x="2374901" y="4300691"/>
            <a:ext cx="5731507" cy="2315739"/>
          </a:xfrm>
          <a:prstGeom prst="rect">
            <a:avLst/>
          </a:prstGeom>
        </p:spPr>
      </p:pic>
      <p:pic>
        <p:nvPicPr>
          <p:cNvPr id="5" name="Billede 4">
            <a:extLst>
              <a:ext uri="{FF2B5EF4-FFF2-40B4-BE49-F238E27FC236}">
                <a16:creationId xmlns:a16="http://schemas.microsoft.com/office/drawing/2014/main" id="{088AB531-3DA8-BB9A-12D6-E16DF22722AF}"/>
              </a:ext>
            </a:extLst>
          </p:cNvPr>
          <p:cNvPicPr>
            <a:picLocks noChangeAspect="1"/>
          </p:cNvPicPr>
          <p:nvPr/>
        </p:nvPicPr>
        <p:blipFill>
          <a:blip r:embed="rId3"/>
          <a:srcRect l="26311" t="31727" r="2932" b="21976"/>
          <a:stretch/>
        </p:blipFill>
        <p:spPr>
          <a:xfrm>
            <a:off x="2006598" y="1372605"/>
            <a:ext cx="6539951" cy="2674462"/>
          </a:xfrm>
          <a:prstGeom prst="rect">
            <a:avLst/>
          </a:prstGeom>
        </p:spPr>
      </p:pic>
    </p:spTree>
    <p:extLst>
      <p:ext uri="{BB962C8B-B14F-4D97-AF65-F5344CB8AC3E}">
        <p14:creationId xmlns:p14="http://schemas.microsoft.com/office/powerpoint/2010/main" val="4245143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5B6EF9-E826-44B4-9413-99BA767B316F}"/>
              </a:ext>
            </a:extLst>
          </p:cNvPr>
          <p:cNvSpPr>
            <a:spLocks noGrp="1"/>
          </p:cNvSpPr>
          <p:nvPr>
            <p:ph type="title"/>
          </p:nvPr>
        </p:nvSpPr>
        <p:spPr/>
        <p:txBody>
          <a:bodyPr/>
          <a:lstStyle/>
          <a:p>
            <a:r>
              <a:rPr lang="da-DK" dirty="0"/>
              <a:t>Vækstfaktorer: pH</a:t>
            </a:r>
          </a:p>
        </p:txBody>
      </p:sp>
      <p:pic>
        <p:nvPicPr>
          <p:cNvPr id="8" name="Billede 7">
            <a:extLst>
              <a:ext uri="{FF2B5EF4-FFF2-40B4-BE49-F238E27FC236}">
                <a16:creationId xmlns:a16="http://schemas.microsoft.com/office/drawing/2014/main" id="{AD1EDBED-110D-AB61-8F60-FCEEBDA127E2}"/>
              </a:ext>
            </a:extLst>
          </p:cNvPr>
          <p:cNvPicPr>
            <a:picLocks noChangeAspect="1"/>
          </p:cNvPicPr>
          <p:nvPr/>
        </p:nvPicPr>
        <p:blipFill>
          <a:blip r:embed="rId3"/>
          <a:srcRect l="19907" t="17334" r="22037" b="13186"/>
          <a:stretch/>
        </p:blipFill>
        <p:spPr>
          <a:xfrm>
            <a:off x="2819401" y="1913466"/>
            <a:ext cx="5393266" cy="4034197"/>
          </a:xfrm>
          <a:prstGeom prst="rect">
            <a:avLst/>
          </a:prstGeom>
        </p:spPr>
      </p:pic>
    </p:spTree>
    <p:extLst>
      <p:ext uri="{BB962C8B-B14F-4D97-AF65-F5344CB8AC3E}">
        <p14:creationId xmlns:p14="http://schemas.microsoft.com/office/powerpoint/2010/main" val="26935800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A17026-D778-6521-9728-B8D48A26BE4B}"/>
              </a:ext>
            </a:extLst>
          </p:cNvPr>
          <p:cNvSpPr>
            <a:spLocks noGrp="1"/>
          </p:cNvSpPr>
          <p:nvPr>
            <p:ph type="title"/>
          </p:nvPr>
        </p:nvSpPr>
        <p:spPr/>
        <p:txBody>
          <a:bodyPr/>
          <a:lstStyle/>
          <a:p>
            <a:r>
              <a:rPr lang="da-DK" dirty="0"/>
              <a:t>Vækstfaktorer</a:t>
            </a:r>
          </a:p>
        </p:txBody>
      </p:sp>
      <p:sp>
        <p:nvSpPr>
          <p:cNvPr id="3" name="Pladsholder til indhold 2">
            <a:extLst>
              <a:ext uri="{FF2B5EF4-FFF2-40B4-BE49-F238E27FC236}">
                <a16:creationId xmlns:a16="http://schemas.microsoft.com/office/drawing/2014/main" id="{9937C5F7-9718-B745-73F3-C97C16CAA296}"/>
              </a:ext>
            </a:extLst>
          </p:cNvPr>
          <p:cNvSpPr>
            <a:spLocks noGrp="1"/>
          </p:cNvSpPr>
          <p:nvPr>
            <p:ph idx="1"/>
          </p:nvPr>
        </p:nvSpPr>
        <p:spPr/>
        <p:txBody>
          <a:bodyPr/>
          <a:lstStyle/>
          <a:p>
            <a:r>
              <a:rPr lang="da-DK" dirty="0"/>
              <a:t>Koncentration af nødvendige næringsstoffer</a:t>
            </a:r>
          </a:p>
          <a:p>
            <a:r>
              <a:rPr lang="da-DK" dirty="0"/>
              <a:t>Evnen til at producere nødvendige enzymer og optage næringsstoffer</a:t>
            </a:r>
          </a:p>
          <a:p>
            <a:r>
              <a:rPr lang="da-DK" dirty="0"/>
              <a:t>Etc.</a:t>
            </a:r>
          </a:p>
        </p:txBody>
      </p:sp>
    </p:spTree>
    <p:extLst>
      <p:ext uri="{BB962C8B-B14F-4D97-AF65-F5344CB8AC3E}">
        <p14:creationId xmlns:p14="http://schemas.microsoft.com/office/powerpoint/2010/main" val="917785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021849-B525-917D-887A-06C073203B2E}"/>
              </a:ext>
            </a:extLst>
          </p:cNvPr>
          <p:cNvSpPr>
            <a:spLocks noGrp="1"/>
          </p:cNvSpPr>
          <p:nvPr>
            <p:ph type="title"/>
          </p:nvPr>
        </p:nvSpPr>
        <p:spPr/>
        <p:txBody>
          <a:bodyPr/>
          <a:lstStyle/>
          <a:p>
            <a:r>
              <a:rPr lang="da-DK" dirty="0"/>
              <a:t>Enzymer</a:t>
            </a:r>
          </a:p>
        </p:txBody>
      </p:sp>
      <p:sp>
        <p:nvSpPr>
          <p:cNvPr id="3" name="Pladsholder til indhold 2">
            <a:extLst>
              <a:ext uri="{FF2B5EF4-FFF2-40B4-BE49-F238E27FC236}">
                <a16:creationId xmlns:a16="http://schemas.microsoft.com/office/drawing/2014/main" id="{F4CCC966-CADD-2B4A-4E1F-11DA99B47A34}"/>
              </a:ext>
            </a:extLst>
          </p:cNvPr>
          <p:cNvSpPr>
            <a:spLocks noGrp="1"/>
          </p:cNvSpPr>
          <p:nvPr>
            <p:ph idx="1"/>
          </p:nvPr>
        </p:nvSpPr>
        <p:spPr>
          <a:xfrm>
            <a:off x="838200" y="1825625"/>
            <a:ext cx="5122333" cy="4351338"/>
          </a:xfrm>
        </p:spPr>
        <p:txBody>
          <a:bodyPr>
            <a:normAutofit fontScale="92500" lnSpcReduction="10000"/>
          </a:bodyPr>
          <a:lstStyle/>
          <a:p>
            <a:pPr marL="0" indent="0">
              <a:buNone/>
            </a:pPr>
            <a:r>
              <a:rPr lang="da-DK" dirty="0"/>
              <a:t>Alle levende celler indeholder enzymer.</a:t>
            </a:r>
          </a:p>
          <a:p>
            <a:pPr marL="0" indent="0">
              <a:buNone/>
            </a:pPr>
            <a:r>
              <a:rPr lang="da-DK" dirty="0"/>
              <a:t>Enzymer er nødvendige for de kemiske processer, der foregår i kroppen.</a:t>
            </a:r>
          </a:p>
          <a:p>
            <a:pPr marL="0" indent="0">
              <a:buNone/>
            </a:pPr>
            <a:r>
              <a:rPr lang="da-DK" dirty="0"/>
              <a:t>Enzymer katalyserer reaktioner.</a:t>
            </a:r>
          </a:p>
          <a:p>
            <a:pPr marL="0" indent="0">
              <a:buNone/>
            </a:pPr>
            <a:r>
              <a:rPr lang="da-DK" dirty="0"/>
              <a:t>Enzymer er opbygget af store proteinkæder, der er foldet, så de får en bestemt rumlig struktur, så enzymet passer præcist sammen med de(t) molekyle(r), det skal virke på.</a:t>
            </a:r>
          </a:p>
        </p:txBody>
      </p:sp>
      <p:pic>
        <p:nvPicPr>
          <p:cNvPr id="4" name="Billede 3">
            <a:extLst>
              <a:ext uri="{FF2B5EF4-FFF2-40B4-BE49-F238E27FC236}">
                <a16:creationId xmlns:a16="http://schemas.microsoft.com/office/drawing/2014/main" id="{C493235E-2408-4989-1D2D-B204E92DF556}"/>
              </a:ext>
            </a:extLst>
          </p:cNvPr>
          <p:cNvPicPr>
            <a:picLocks noChangeAspect="1"/>
          </p:cNvPicPr>
          <p:nvPr/>
        </p:nvPicPr>
        <p:blipFill>
          <a:blip r:embed="rId2"/>
          <a:srcRect l="31541" t="16631" r="32975" b="11972"/>
          <a:stretch/>
        </p:blipFill>
        <p:spPr>
          <a:xfrm>
            <a:off x="6231469" y="1893358"/>
            <a:ext cx="2699881" cy="3395304"/>
          </a:xfrm>
          <a:prstGeom prst="rect">
            <a:avLst/>
          </a:prstGeom>
        </p:spPr>
      </p:pic>
      <p:pic>
        <p:nvPicPr>
          <p:cNvPr id="5" name="Billede 4">
            <a:extLst>
              <a:ext uri="{FF2B5EF4-FFF2-40B4-BE49-F238E27FC236}">
                <a16:creationId xmlns:a16="http://schemas.microsoft.com/office/drawing/2014/main" id="{4981C25C-8CFB-29B3-2A30-422F1ECA0328}"/>
              </a:ext>
            </a:extLst>
          </p:cNvPr>
          <p:cNvPicPr>
            <a:picLocks noChangeAspect="1"/>
          </p:cNvPicPr>
          <p:nvPr/>
        </p:nvPicPr>
        <p:blipFill>
          <a:blip r:embed="rId3"/>
          <a:srcRect l="43638" t="16774" r="45251" b="11828"/>
          <a:stretch/>
        </p:blipFill>
        <p:spPr>
          <a:xfrm>
            <a:off x="9721645" y="151527"/>
            <a:ext cx="1632155" cy="6554946"/>
          </a:xfrm>
          <a:prstGeom prst="rect">
            <a:avLst/>
          </a:prstGeom>
        </p:spPr>
      </p:pic>
    </p:spTree>
    <p:extLst>
      <p:ext uri="{BB962C8B-B14F-4D97-AF65-F5344CB8AC3E}">
        <p14:creationId xmlns:p14="http://schemas.microsoft.com/office/powerpoint/2010/main" val="15209936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021849-B525-917D-887A-06C073203B2E}"/>
              </a:ext>
            </a:extLst>
          </p:cNvPr>
          <p:cNvSpPr>
            <a:spLocks noGrp="1"/>
          </p:cNvSpPr>
          <p:nvPr>
            <p:ph type="title"/>
          </p:nvPr>
        </p:nvSpPr>
        <p:spPr/>
        <p:txBody>
          <a:bodyPr/>
          <a:lstStyle/>
          <a:p>
            <a:r>
              <a:rPr lang="da-DK" dirty="0"/>
              <a:t>Enzymet sukrase</a:t>
            </a:r>
          </a:p>
        </p:txBody>
      </p:sp>
      <p:sp>
        <p:nvSpPr>
          <p:cNvPr id="3" name="Pladsholder til indhold 2">
            <a:extLst>
              <a:ext uri="{FF2B5EF4-FFF2-40B4-BE49-F238E27FC236}">
                <a16:creationId xmlns:a16="http://schemas.microsoft.com/office/drawing/2014/main" id="{F4CCC966-CADD-2B4A-4E1F-11DA99B47A34}"/>
              </a:ext>
            </a:extLst>
          </p:cNvPr>
          <p:cNvSpPr>
            <a:spLocks noGrp="1"/>
          </p:cNvSpPr>
          <p:nvPr>
            <p:ph idx="1"/>
          </p:nvPr>
        </p:nvSpPr>
        <p:spPr>
          <a:xfrm>
            <a:off x="838200" y="1825625"/>
            <a:ext cx="5160978" cy="4351338"/>
          </a:xfrm>
        </p:spPr>
        <p:txBody>
          <a:bodyPr>
            <a:normAutofit/>
          </a:bodyPr>
          <a:lstStyle/>
          <a:p>
            <a:pPr marL="0" indent="0">
              <a:buNone/>
            </a:pPr>
            <a:r>
              <a:rPr lang="da-DK" dirty="0"/>
              <a:t>Enzymet </a:t>
            </a:r>
            <a:r>
              <a:rPr lang="da-DK" b="1" dirty="0"/>
              <a:t>sukr</a:t>
            </a:r>
            <a:r>
              <a:rPr lang="da-DK" b="1" u="sng" dirty="0"/>
              <a:t>ase</a:t>
            </a:r>
            <a:r>
              <a:rPr lang="da-DK" b="1" dirty="0"/>
              <a:t> </a:t>
            </a:r>
            <a:r>
              <a:rPr lang="da-DK" dirty="0"/>
              <a:t>spalter substratet </a:t>
            </a:r>
            <a:r>
              <a:rPr lang="da-DK" b="1" dirty="0"/>
              <a:t>sukrose </a:t>
            </a:r>
            <a:r>
              <a:rPr lang="da-DK" dirty="0"/>
              <a:t>(køkkensukker).</a:t>
            </a:r>
          </a:p>
          <a:p>
            <a:pPr marL="0" indent="0">
              <a:buNone/>
            </a:pPr>
            <a:r>
              <a:rPr lang="da-DK" dirty="0"/>
              <a:t>Sukrose er et disakkarid </a:t>
            </a:r>
            <a:r>
              <a:rPr lang="da-DK" b="0" i="0" dirty="0">
                <a:solidFill>
                  <a:srgbClr val="1F1F1F"/>
                </a:solidFill>
                <a:effectLst/>
              </a:rPr>
              <a:t>sammensat af glukose og fruktose.</a:t>
            </a:r>
            <a:endParaRPr lang="da-DK" dirty="0"/>
          </a:p>
          <a:p>
            <a:pPr marL="0" indent="0">
              <a:buNone/>
            </a:pPr>
            <a:r>
              <a:rPr lang="da-DK" dirty="0"/>
              <a:t>Sukrase spalter sukrose i produkterne glukose og fruktose. </a:t>
            </a:r>
          </a:p>
        </p:txBody>
      </p:sp>
      <p:pic>
        <p:nvPicPr>
          <p:cNvPr id="5122" name="Picture 2" descr="Fordøjelsen - Det er godt at vide">
            <a:extLst>
              <a:ext uri="{FF2B5EF4-FFF2-40B4-BE49-F238E27FC236}">
                <a16:creationId xmlns:a16="http://schemas.microsoft.com/office/drawing/2014/main" id="{DD167698-39E8-9CDB-1BFB-9F85FE4C20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9178" y="2700866"/>
            <a:ext cx="5387514" cy="2932267"/>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sukrose – Store norske leksikon">
            <a:extLst>
              <a:ext uri="{FF2B5EF4-FFF2-40B4-BE49-F238E27FC236}">
                <a16:creationId xmlns:a16="http://schemas.microsoft.com/office/drawing/2014/main" id="{017D0D56-7E86-15AF-2476-C3280962D7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3663" y="509058"/>
            <a:ext cx="2628580" cy="2047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5625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D4C6491D-C3F3-EABE-92AE-414C12E88ED7}"/>
              </a:ext>
            </a:extLst>
          </p:cNvPr>
          <p:cNvPicPr>
            <a:picLocks noChangeAspect="1"/>
          </p:cNvPicPr>
          <p:nvPr/>
        </p:nvPicPr>
        <p:blipFill>
          <a:blip r:embed="rId3"/>
          <a:stretch>
            <a:fillRect/>
          </a:stretch>
        </p:blipFill>
        <p:spPr>
          <a:xfrm>
            <a:off x="109156" y="2810974"/>
            <a:ext cx="6082786" cy="3625444"/>
          </a:xfrm>
          <a:prstGeom prst="rect">
            <a:avLst/>
          </a:prstGeom>
        </p:spPr>
      </p:pic>
      <p:sp>
        <p:nvSpPr>
          <p:cNvPr id="2" name="Titel 1">
            <a:extLst>
              <a:ext uri="{FF2B5EF4-FFF2-40B4-BE49-F238E27FC236}">
                <a16:creationId xmlns:a16="http://schemas.microsoft.com/office/drawing/2014/main" id="{D19A4E55-AE70-232E-F962-4F182220F6F1}"/>
              </a:ext>
            </a:extLst>
          </p:cNvPr>
          <p:cNvSpPr>
            <a:spLocks noGrp="1"/>
          </p:cNvSpPr>
          <p:nvPr>
            <p:ph type="title"/>
          </p:nvPr>
        </p:nvSpPr>
        <p:spPr/>
        <p:txBody>
          <a:bodyPr/>
          <a:lstStyle/>
          <a:p>
            <a:r>
              <a:rPr lang="da-DK"/>
              <a:t>Respiration og gæring</a:t>
            </a:r>
            <a:endParaRPr lang="da-DK" dirty="0"/>
          </a:p>
        </p:txBody>
      </p:sp>
      <p:sp>
        <p:nvSpPr>
          <p:cNvPr id="3" name="Tekstfelt 2">
            <a:extLst>
              <a:ext uri="{FF2B5EF4-FFF2-40B4-BE49-F238E27FC236}">
                <a16:creationId xmlns:a16="http://schemas.microsoft.com/office/drawing/2014/main" id="{A0BF86E8-58F6-5422-F154-CAB0B6C9C198}"/>
              </a:ext>
            </a:extLst>
          </p:cNvPr>
          <p:cNvSpPr txBox="1"/>
          <p:nvPr/>
        </p:nvSpPr>
        <p:spPr>
          <a:xfrm>
            <a:off x="6191942" y="3297808"/>
            <a:ext cx="5758244" cy="923330"/>
          </a:xfrm>
          <a:prstGeom prst="rect">
            <a:avLst/>
          </a:prstGeom>
          <a:noFill/>
        </p:spPr>
        <p:txBody>
          <a:bodyPr wrap="square" rtlCol="0">
            <a:spAutoFit/>
          </a:bodyPr>
          <a:lstStyle/>
          <a:p>
            <a:r>
              <a:rPr lang="da-DK" dirty="0"/>
              <a:t>Alkoholgæring: </a:t>
            </a:r>
          </a:p>
          <a:p>
            <a:endParaRPr lang="da-DK" dirty="0"/>
          </a:p>
          <a:p>
            <a:r>
              <a:rPr lang="da-DK" dirty="0"/>
              <a:t>C</a:t>
            </a:r>
            <a:r>
              <a:rPr lang="da-DK" baseline="-25000" dirty="0"/>
              <a:t>6</a:t>
            </a:r>
            <a:r>
              <a:rPr lang="da-DK" dirty="0"/>
              <a:t>H</a:t>
            </a:r>
            <a:r>
              <a:rPr lang="da-DK" baseline="-25000" dirty="0"/>
              <a:t>12</a:t>
            </a:r>
            <a:r>
              <a:rPr lang="da-DK" dirty="0"/>
              <a:t>O</a:t>
            </a:r>
            <a:r>
              <a:rPr lang="da-DK" baseline="-25000" dirty="0"/>
              <a:t>6</a:t>
            </a:r>
            <a:r>
              <a:rPr lang="da-DK" dirty="0"/>
              <a:t> + 2 (ADP + P) </a:t>
            </a:r>
            <a:r>
              <a:rPr lang="da-DK" dirty="0">
                <a:sym typeface="Wingdings" panose="05000000000000000000" pitchFamily="2" charset="2"/>
              </a:rPr>
              <a:t> 2 CH</a:t>
            </a:r>
            <a:r>
              <a:rPr lang="da-DK" baseline="-25000" dirty="0">
                <a:sym typeface="Wingdings" panose="05000000000000000000" pitchFamily="2" charset="2"/>
              </a:rPr>
              <a:t>3</a:t>
            </a:r>
            <a:r>
              <a:rPr lang="da-DK" dirty="0">
                <a:sym typeface="Wingdings" panose="05000000000000000000" pitchFamily="2" charset="2"/>
              </a:rPr>
              <a:t>CH</a:t>
            </a:r>
            <a:r>
              <a:rPr lang="da-DK" baseline="-25000" dirty="0">
                <a:sym typeface="Wingdings" panose="05000000000000000000" pitchFamily="2" charset="2"/>
              </a:rPr>
              <a:t>2</a:t>
            </a:r>
            <a:r>
              <a:rPr lang="da-DK" dirty="0">
                <a:sym typeface="Wingdings" panose="05000000000000000000" pitchFamily="2" charset="2"/>
              </a:rPr>
              <a:t>OH + 2 CO</a:t>
            </a:r>
            <a:r>
              <a:rPr lang="da-DK" baseline="-25000" dirty="0">
                <a:sym typeface="Wingdings" panose="05000000000000000000" pitchFamily="2" charset="2"/>
              </a:rPr>
              <a:t>2 </a:t>
            </a:r>
            <a:r>
              <a:rPr lang="da-DK" dirty="0">
                <a:sym typeface="Wingdings" panose="05000000000000000000" pitchFamily="2" charset="2"/>
              </a:rPr>
              <a:t>+ 2 ATP</a:t>
            </a:r>
          </a:p>
        </p:txBody>
      </p:sp>
      <p:sp>
        <p:nvSpPr>
          <p:cNvPr id="4" name="Tekstfelt 3">
            <a:extLst>
              <a:ext uri="{FF2B5EF4-FFF2-40B4-BE49-F238E27FC236}">
                <a16:creationId xmlns:a16="http://schemas.microsoft.com/office/drawing/2014/main" id="{12BDB74A-3AF1-9354-257A-458839393FC3}"/>
              </a:ext>
            </a:extLst>
          </p:cNvPr>
          <p:cNvSpPr txBox="1"/>
          <p:nvPr/>
        </p:nvSpPr>
        <p:spPr>
          <a:xfrm>
            <a:off x="6191942" y="4867113"/>
            <a:ext cx="6422388" cy="923330"/>
          </a:xfrm>
          <a:prstGeom prst="rect">
            <a:avLst/>
          </a:prstGeom>
          <a:noFill/>
        </p:spPr>
        <p:txBody>
          <a:bodyPr wrap="square" rtlCol="0">
            <a:spAutoFit/>
          </a:bodyPr>
          <a:lstStyle/>
          <a:p>
            <a:r>
              <a:rPr lang="da-DK" dirty="0"/>
              <a:t>Respiration:</a:t>
            </a:r>
          </a:p>
          <a:p>
            <a:endParaRPr lang="da-DK" dirty="0"/>
          </a:p>
          <a:p>
            <a:r>
              <a:rPr lang="da-DK" dirty="0"/>
              <a:t>C</a:t>
            </a:r>
            <a:r>
              <a:rPr lang="da-DK" baseline="-25000" dirty="0"/>
              <a:t>6</a:t>
            </a:r>
            <a:r>
              <a:rPr lang="da-DK" dirty="0"/>
              <a:t>H</a:t>
            </a:r>
            <a:r>
              <a:rPr lang="da-DK" baseline="-25000" dirty="0"/>
              <a:t>12</a:t>
            </a:r>
            <a:r>
              <a:rPr lang="da-DK" dirty="0"/>
              <a:t>O</a:t>
            </a:r>
            <a:r>
              <a:rPr lang="da-DK" baseline="-25000" dirty="0"/>
              <a:t>6</a:t>
            </a:r>
            <a:r>
              <a:rPr lang="da-DK" dirty="0"/>
              <a:t> + 6 O</a:t>
            </a:r>
            <a:r>
              <a:rPr lang="da-DK" baseline="-25000" dirty="0"/>
              <a:t>2 </a:t>
            </a:r>
            <a:r>
              <a:rPr lang="da-DK" dirty="0"/>
              <a:t>+ 30 (ADP + P) </a:t>
            </a:r>
            <a:r>
              <a:rPr lang="da-DK" dirty="0">
                <a:sym typeface="Wingdings" panose="05000000000000000000" pitchFamily="2" charset="2"/>
              </a:rPr>
              <a:t>  6 CO</a:t>
            </a:r>
            <a:r>
              <a:rPr lang="da-DK" baseline="-25000" dirty="0">
                <a:sym typeface="Wingdings" panose="05000000000000000000" pitchFamily="2" charset="2"/>
              </a:rPr>
              <a:t>2</a:t>
            </a:r>
            <a:r>
              <a:rPr lang="da-DK" dirty="0">
                <a:sym typeface="Wingdings" panose="05000000000000000000" pitchFamily="2" charset="2"/>
              </a:rPr>
              <a:t> + 6 H</a:t>
            </a:r>
            <a:r>
              <a:rPr lang="da-DK" baseline="-25000" dirty="0">
                <a:sym typeface="Wingdings" panose="05000000000000000000" pitchFamily="2" charset="2"/>
              </a:rPr>
              <a:t>2</a:t>
            </a:r>
            <a:r>
              <a:rPr lang="da-DK" dirty="0">
                <a:sym typeface="Wingdings" panose="05000000000000000000" pitchFamily="2" charset="2"/>
              </a:rPr>
              <a:t>O + 30 ATP</a:t>
            </a:r>
          </a:p>
        </p:txBody>
      </p:sp>
      <p:sp>
        <p:nvSpPr>
          <p:cNvPr id="6" name="Tekstfelt 5">
            <a:extLst>
              <a:ext uri="{FF2B5EF4-FFF2-40B4-BE49-F238E27FC236}">
                <a16:creationId xmlns:a16="http://schemas.microsoft.com/office/drawing/2014/main" id="{37EE021D-F60C-876E-15EC-3DC9019A9BA6}"/>
              </a:ext>
            </a:extLst>
          </p:cNvPr>
          <p:cNvSpPr txBox="1"/>
          <p:nvPr/>
        </p:nvSpPr>
        <p:spPr>
          <a:xfrm>
            <a:off x="337756" y="1770143"/>
            <a:ext cx="11236177" cy="646331"/>
          </a:xfrm>
          <a:prstGeom prst="rect">
            <a:avLst/>
          </a:prstGeom>
          <a:noFill/>
        </p:spPr>
        <p:txBody>
          <a:bodyPr wrap="square">
            <a:spAutoFit/>
          </a:bodyPr>
          <a:lstStyle/>
          <a:p>
            <a:r>
              <a:rPr lang="da-DK" sz="1800" dirty="0"/>
              <a:t>Enzymerne i gærcellerne sørger for, at sukrosen bliver spaltet til glukose og fruktose, og for at glukosen kan blive omdannet til energi (ATP), samt kuldioxid og vand eller alkohol: </a:t>
            </a:r>
            <a:endParaRPr lang="da-DK" dirty="0"/>
          </a:p>
        </p:txBody>
      </p:sp>
      <p:pic>
        <p:nvPicPr>
          <p:cNvPr id="1026" name="Picture 2" descr="Illustrationsoversigt: Energiomsætning: Respiration og gæring | Bioteknologi">
            <a:extLst>
              <a:ext uri="{FF2B5EF4-FFF2-40B4-BE49-F238E27FC236}">
                <a16:creationId xmlns:a16="http://schemas.microsoft.com/office/drawing/2014/main" id="{DCFB1DD5-60CB-7AE0-0D14-8903AAFAA9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27045" y="201163"/>
            <a:ext cx="2752681" cy="1325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471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1E527B-2003-4E27-3CDA-73561F247F7D}"/>
              </a:ext>
            </a:extLst>
          </p:cNvPr>
          <p:cNvSpPr>
            <a:spLocks noGrp="1"/>
          </p:cNvSpPr>
          <p:nvPr>
            <p:ph type="title"/>
          </p:nvPr>
        </p:nvSpPr>
        <p:spPr/>
        <p:txBody>
          <a:bodyPr/>
          <a:lstStyle/>
          <a:p>
            <a:r>
              <a:rPr lang="da-DK" dirty="0"/>
              <a:t>Forsøg med gærceller</a:t>
            </a:r>
          </a:p>
        </p:txBody>
      </p:sp>
      <p:pic>
        <p:nvPicPr>
          <p:cNvPr id="4" name="Billede 3" descr="Kræftmedicin brygget på bagegær">
            <a:extLst>
              <a:ext uri="{FF2B5EF4-FFF2-40B4-BE49-F238E27FC236}">
                <a16:creationId xmlns:a16="http://schemas.microsoft.com/office/drawing/2014/main" id="{D8FE0ABB-8DCA-16BE-45B8-D010473DBDD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826" r="4050"/>
          <a:stretch/>
        </p:blipFill>
        <p:spPr bwMode="auto">
          <a:xfrm>
            <a:off x="7892933" y="268439"/>
            <a:ext cx="2286000" cy="1410970"/>
          </a:xfrm>
          <a:prstGeom prst="rect">
            <a:avLst/>
          </a:prstGeom>
          <a:noFill/>
          <a:ln>
            <a:noFill/>
          </a:ln>
          <a:extLst>
            <a:ext uri="{53640926-AAD7-44D8-BBD7-CCE9431645EC}">
              <a14:shadowObscured xmlns:a14="http://schemas.microsoft.com/office/drawing/2010/main"/>
            </a:ext>
          </a:extLst>
        </p:spPr>
      </p:pic>
      <p:pic>
        <p:nvPicPr>
          <p:cNvPr id="5" name="Billede 4" descr="Produkter | De Danske Gærfabrikker">
            <a:extLst>
              <a:ext uri="{FF2B5EF4-FFF2-40B4-BE49-F238E27FC236}">
                <a16:creationId xmlns:a16="http://schemas.microsoft.com/office/drawing/2014/main" id="{40557D72-D69D-FF7E-3EB0-8265E78A84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13120" y="307809"/>
            <a:ext cx="2012950" cy="1371600"/>
          </a:xfrm>
          <a:prstGeom prst="rect">
            <a:avLst/>
          </a:prstGeom>
          <a:noFill/>
          <a:ln>
            <a:noFill/>
          </a:ln>
        </p:spPr>
      </p:pic>
      <p:pic>
        <p:nvPicPr>
          <p:cNvPr id="7" name="Billede 6" descr="Øvelser: Svampeceller i mikroskop - Biotech Academy">
            <a:extLst>
              <a:ext uri="{FF2B5EF4-FFF2-40B4-BE49-F238E27FC236}">
                <a16:creationId xmlns:a16="http://schemas.microsoft.com/office/drawing/2014/main" id="{8FC7525F-3D22-1605-EB60-403808C5DF97}"/>
              </a:ext>
            </a:extLst>
          </p:cNvPr>
          <p:cNvPicPr>
            <a:picLocks noChangeAspect="1"/>
          </p:cNvPicPr>
          <p:nvPr/>
        </p:nvPicPr>
        <p:blipFill rotWithShape="1">
          <a:blip r:embed="rId4">
            <a:extLst>
              <a:ext uri="{28A0092B-C50C-407E-A947-70E740481C1C}">
                <a14:useLocalDpi xmlns:a14="http://schemas.microsoft.com/office/drawing/2010/main" val="0"/>
              </a:ext>
            </a:extLst>
          </a:blip>
          <a:srcRect l="56927"/>
          <a:stretch/>
        </p:blipFill>
        <p:spPr bwMode="auto">
          <a:xfrm>
            <a:off x="8793113" y="4001294"/>
            <a:ext cx="2089150" cy="2292350"/>
          </a:xfrm>
          <a:prstGeom prst="rect">
            <a:avLst/>
          </a:prstGeom>
          <a:noFill/>
          <a:ln>
            <a:noFill/>
          </a:ln>
          <a:extLst>
            <a:ext uri="{53640926-AAD7-44D8-BBD7-CCE9431645EC}">
              <a14:shadowObscured xmlns:a14="http://schemas.microsoft.com/office/drawing/2010/main"/>
            </a:ext>
          </a:extLst>
        </p:spPr>
      </p:pic>
      <p:pic>
        <p:nvPicPr>
          <p:cNvPr id="8" name="Billede 7">
            <a:extLst>
              <a:ext uri="{FF2B5EF4-FFF2-40B4-BE49-F238E27FC236}">
                <a16:creationId xmlns:a16="http://schemas.microsoft.com/office/drawing/2014/main" id="{804405B0-3BF0-426D-A69D-15F84A9E0071}"/>
              </a:ext>
            </a:extLst>
          </p:cNvPr>
          <p:cNvPicPr>
            <a:picLocks noChangeAspect="1"/>
          </p:cNvPicPr>
          <p:nvPr/>
        </p:nvPicPr>
        <p:blipFill>
          <a:blip r:embed="rId5"/>
          <a:stretch>
            <a:fillRect/>
          </a:stretch>
        </p:blipFill>
        <p:spPr>
          <a:xfrm>
            <a:off x="8793113" y="1877854"/>
            <a:ext cx="2936875" cy="2123440"/>
          </a:xfrm>
          <a:prstGeom prst="rect">
            <a:avLst/>
          </a:prstGeom>
        </p:spPr>
      </p:pic>
      <p:sp>
        <p:nvSpPr>
          <p:cNvPr id="9" name="Pladsholder til indhold 2">
            <a:extLst>
              <a:ext uri="{FF2B5EF4-FFF2-40B4-BE49-F238E27FC236}">
                <a16:creationId xmlns:a16="http://schemas.microsoft.com/office/drawing/2014/main" id="{276B5957-E156-567F-D7D8-43CEBB7D7DD0}"/>
              </a:ext>
            </a:extLst>
          </p:cNvPr>
          <p:cNvSpPr>
            <a:spLocks noGrp="1"/>
          </p:cNvSpPr>
          <p:nvPr>
            <p:ph idx="1"/>
          </p:nvPr>
        </p:nvSpPr>
        <p:spPr>
          <a:xfrm>
            <a:off x="838200" y="1825625"/>
            <a:ext cx="4128436" cy="4351338"/>
          </a:xfrm>
        </p:spPr>
        <p:txBody>
          <a:bodyPr/>
          <a:lstStyle/>
          <a:p>
            <a:pPr marL="0" indent="0">
              <a:buNone/>
            </a:pPr>
            <a:r>
              <a:rPr lang="da-DK" sz="2800" dirty="0"/>
              <a:t>I forsøget undersøger vi gærcellers aktivitet ved syv forskellige temperaturer.  </a:t>
            </a:r>
          </a:p>
          <a:p>
            <a:pPr marL="0" indent="0">
              <a:buNone/>
            </a:pPr>
            <a:r>
              <a:rPr lang="da-DK" sz="2800" dirty="0"/>
              <a:t>Aktiviteten måles ved at tælle bobler i gærrøret og ved at se, om væsken i gærrøret skifter farve. </a:t>
            </a:r>
          </a:p>
          <a:p>
            <a:pPr marL="0" indent="0">
              <a:buNone/>
            </a:pPr>
            <a:endParaRPr lang="da-DK" dirty="0"/>
          </a:p>
        </p:txBody>
      </p:sp>
      <p:pic>
        <p:nvPicPr>
          <p:cNvPr id="11" name="Billede 10">
            <a:extLst>
              <a:ext uri="{FF2B5EF4-FFF2-40B4-BE49-F238E27FC236}">
                <a16:creationId xmlns:a16="http://schemas.microsoft.com/office/drawing/2014/main" id="{EA39CB4A-09BE-D9B3-0460-5DC1C594ED1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8731" t="12642" r="3343"/>
          <a:stretch/>
        </p:blipFill>
        <p:spPr bwMode="auto">
          <a:xfrm>
            <a:off x="5386989" y="1877854"/>
            <a:ext cx="3065212" cy="406076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935349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2DBB8A-83B2-3959-DE64-9224CCE2C391}"/>
              </a:ext>
            </a:extLst>
          </p:cNvPr>
          <p:cNvSpPr>
            <a:spLocks noGrp="1"/>
          </p:cNvSpPr>
          <p:nvPr>
            <p:ph type="title"/>
          </p:nvPr>
        </p:nvSpPr>
        <p:spPr/>
        <p:txBody>
          <a:bodyPr/>
          <a:lstStyle/>
          <a:p>
            <a:r>
              <a:rPr lang="da-DK" dirty="0"/>
              <a:t>Resultater - Hold 1</a:t>
            </a:r>
          </a:p>
        </p:txBody>
      </p:sp>
      <p:graphicFrame>
        <p:nvGraphicFramePr>
          <p:cNvPr id="4" name="Pladsholder til indhold 3">
            <a:extLst>
              <a:ext uri="{FF2B5EF4-FFF2-40B4-BE49-F238E27FC236}">
                <a16:creationId xmlns:a16="http://schemas.microsoft.com/office/drawing/2014/main" id="{8C1CD4E1-015E-B513-1A8A-DBED924F316D}"/>
              </a:ext>
            </a:extLst>
          </p:cNvPr>
          <p:cNvGraphicFramePr>
            <a:graphicFrameLocks noGrp="1"/>
          </p:cNvGraphicFramePr>
          <p:nvPr>
            <p:ph idx="1"/>
            <p:extLst>
              <p:ext uri="{D42A27DB-BD31-4B8C-83A1-F6EECF244321}">
                <p14:modId xmlns:p14="http://schemas.microsoft.com/office/powerpoint/2010/main" val="1377892776"/>
              </p:ext>
            </p:extLst>
          </p:nvPr>
        </p:nvGraphicFramePr>
        <p:xfrm>
          <a:off x="889000" y="2289334"/>
          <a:ext cx="2670979" cy="3251200"/>
        </p:xfrm>
        <a:graphic>
          <a:graphicData uri="http://schemas.openxmlformats.org/drawingml/2006/table">
            <a:tbl>
              <a:tblPr/>
              <a:tblGrid>
                <a:gridCol w="1253998">
                  <a:extLst>
                    <a:ext uri="{9D8B030D-6E8A-4147-A177-3AD203B41FA5}">
                      <a16:colId xmlns:a16="http://schemas.microsoft.com/office/drawing/2014/main" val="209055790"/>
                    </a:ext>
                  </a:extLst>
                </a:gridCol>
                <a:gridCol w="1416981">
                  <a:extLst>
                    <a:ext uri="{9D8B030D-6E8A-4147-A177-3AD203B41FA5}">
                      <a16:colId xmlns:a16="http://schemas.microsoft.com/office/drawing/2014/main" val="3039851969"/>
                    </a:ext>
                  </a:extLst>
                </a:gridCol>
              </a:tblGrid>
              <a:tr h="419100">
                <a:tc>
                  <a:txBody>
                    <a:bodyPr/>
                    <a:lstStyle/>
                    <a:p>
                      <a:pPr rtl="0" fontAlgn="t">
                        <a:spcBef>
                          <a:spcPts val="0"/>
                        </a:spcBef>
                        <a:spcAft>
                          <a:spcPts val="0"/>
                        </a:spcAft>
                      </a:pPr>
                      <a:r>
                        <a:rPr lang="da-DK" sz="1800" b="0" i="0" u="none" strike="noStrike">
                          <a:solidFill>
                            <a:srgbClr val="000000"/>
                          </a:solidFill>
                          <a:effectLst/>
                          <a:latin typeface="Calibri" panose="020F0502020204030204" pitchFamily="34" charset="0"/>
                        </a:rPr>
                        <a:t>Temperatur</a:t>
                      </a:r>
                      <a:endParaRPr lang="da-DK">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tc>
                  <a:txBody>
                    <a:bodyPr/>
                    <a:lstStyle/>
                    <a:p>
                      <a:pPr rtl="0" fontAlgn="t">
                        <a:spcBef>
                          <a:spcPts val="0"/>
                        </a:spcBef>
                        <a:spcAft>
                          <a:spcPts val="0"/>
                        </a:spcAft>
                      </a:pPr>
                      <a:r>
                        <a:rPr lang="da-DK" sz="1800" b="0" i="0" u="none" strike="noStrike">
                          <a:solidFill>
                            <a:srgbClr val="000000"/>
                          </a:solidFill>
                          <a:effectLst/>
                          <a:latin typeface="Calibri" panose="020F0502020204030204" pitchFamily="34" charset="0"/>
                        </a:rPr>
                        <a:t>Gennemsnit antal bobler pr. minut</a:t>
                      </a:r>
                      <a:endParaRPr lang="da-DK">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97888649"/>
                  </a:ext>
                </a:extLst>
              </a:tr>
              <a:tr h="247650">
                <a:tc>
                  <a:txBody>
                    <a:bodyPr/>
                    <a:lstStyle/>
                    <a:p>
                      <a:pPr rtl="0" fontAlgn="t">
                        <a:spcBef>
                          <a:spcPts val="0"/>
                        </a:spcBef>
                        <a:spcAft>
                          <a:spcPts val="0"/>
                        </a:spcAft>
                      </a:pPr>
                      <a:r>
                        <a:rPr lang="da-DK" sz="1800" b="0" i="0" u="none" strike="noStrike">
                          <a:solidFill>
                            <a:srgbClr val="000000"/>
                          </a:solidFill>
                          <a:effectLst/>
                          <a:latin typeface="Calibri" panose="020F0502020204030204" pitchFamily="34" charset="0"/>
                        </a:rPr>
                        <a:t>5 °C</a:t>
                      </a:r>
                      <a:endParaRPr lang="da-DK">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tc>
                  <a:txBody>
                    <a:bodyPr/>
                    <a:lstStyle/>
                    <a:p>
                      <a:pPr rtl="0" fontAlgn="t">
                        <a:spcBef>
                          <a:spcPts val="0"/>
                        </a:spcBef>
                        <a:spcAft>
                          <a:spcPts val="0"/>
                        </a:spcAft>
                      </a:pPr>
                      <a:r>
                        <a:rPr lang="da-DK" sz="1800" b="0" i="0" u="none" strike="noStrike" dirty="0">
                          <a:solidFill>
                            <a:srgbClr val="000000"/>
                          </a:solidFill>
                          <a:effectLst/>
                          <a:latin typeface="Calibri" panose="020F0502020204030204" pitchFamily="34" charset="0"/>
                        </a:rPr>
                        <a:t>0,0</a:t>
                      </a:r>
                      <a:endParaRPr lang="da-DK" dirty="0">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44223685"/>
                  </a:ext>
                </a:extLst>
              </a:tr>
              <a:tr h="247650">
                <a:tc>
                  <a:txBody>
                    <a:bodyPr/>
                    <a:lstStyle/>
                    <a:p>
                      <a:pPr rtl="0" fontAlgn="t">
                        <a:spcBef>
                          <a:spcPts val="0"/>
                        </a:spcBef>
                        <a:spcAft>
                          <a:spcPts val="0"/>
                        </a:spcAft>
                      </a:pPr>
                      <a:r>
                        <a:rPr lang="da-DK" sz="1800" b="0" i="0" u="none" strike="noStrike">
                          <a:solidFill>
                            <a:srgbClr val="000000"/>
                          </a:solidFill>
                          <a:effectLst/>
                          <a:latin typeface="Calibri" panose="020F0502020204030204" pitchFamily="34" charset="0"/>
                        </a:rPr>
                        <a:t>15 °C</a:t>
                      </a:r>
                      <a:endParaRPr lang="da-DK">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tc>
                  <a:txBody>
                    <a:bodyPr/>
                    <a:lstStyle/>
                    <a:p>
                      <a:pPr rtl="0" fontAlgn="t">
                        <a:spcBef>
                          <a:spcPts val="0"/>
                        </a:spcBef>
                        <a:spcAft>
                          <a:spcPts val="0"/>
                        </a:spcAft>
                      </a:pPr>
                      <a:r>
                        <a:rPr lang="da-DK" sz="1800" b="0" i="0" u="none" strike="noStrike" dirty="0">
                          <a:solidFill>
                            <a:srgbClr val="000000"/>
                          </a:solidFill>
                          <a:effectLst/>
                          <a:latin typeface="Calibri" panose="020F0502020204030204" pitchFamily="34" charset="0"/>
                        </a:rPr>
                        <a:t>0,0</a:t>
                      </a:r>
                      <a:endParaRPr lang="da-DK" dirty="0">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40273820"/>
                  </a:ext>
                </a:extLst>
              </a:tr>
              <a:tr h="247650">
                <a:tc>
                  <a:txBody>
                    <a:bodyPr/>
                    <a:lstStyle/>
                    <a:p>
                      <a:pPr rtl="0" fontAlgn="t">
                        <a:spcBef>
                          <a:spcPts val="0"/>
                        </a:spcBef>
                        <a:spcAft>
                          <a:spcPts val="0"/>
                        </a:spcAft>
                      </a:pPr>
                      <a:r>
                        <a:rPr lang="da-DK" sz="1800" b="0" i="0" u="none" strike="noStrike">
                          <a:solidFill>
                            <a:srgbClr val="000000"/>
                          </a:solidFill>
                          <a:effectLst/>
                          <a:latin typeface="Calibri" panose="020F0502020204030204" pitchFamily="34" charset="0"/>
                        </a:rPr>
                        <a:t>25 °C</a:t>
                      </a:r>
                      <a:endParaRPr lang="da-DK">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tc>
                  <a:txBody>
                    <a:bodyPr/>
                    <a:lstStyle/>
                    <a:p>
                      <a:pPr rtl="0" fontAlgn="t">
                        <a:spcBef>
                          <a:spcPts val="0"/>
                        </a:spcBef>
                        <a:spcAft>
                          <a:spcPts val="0"/>
                        </a:spcAft>
                      </a:pPr>
                      <a:r>
                        <a:rPr lang="da-DK" sz="1800" b="0" i="0" u="none" strike="noStrike" dirty="0">
                          <a:solidFill>
                            <a:srgbClr val="000000"/>
                          </a:solidFill>
                          <a:effectLst/>
                          <a:latin typeface="Calibri" panose="020F0502020204030204" pitchFamily="34" charset="0"/>
                        </a:rPr>
                        <a:t>0,5</a:t>
                      </a:r>
                      <a:endParaRPr lang="da-DK" dirty="0">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68367146"/>
                  </a:ext>
                </a:extLst>
              </a:tr>
              <a:tr h="247650">
                <a:tc>
                  <a:txBody>
                    <a:bodyPr/>
                    <a:lstStyle/>
                    <a:p>
                      <a:pPr rtl="0" fontAlgn="t">
                        <a:spcBef>
                          <a:spcPts val="0"/>
                        </a:spcBef>
                        <a:spcAft>
                          <a:spcPts val="0"/>
                        </a:spcAft>
                      </a:pPr>
                      <a:r>
                        <a:rPr lang="da-DK" sz="1800" b="0" i="0" u="none" strike="noStrike">
                          <a:solidFill>
                            <a:srgbClr val="000000"/>
                          </a:solidFill>
                          <a:effectLst/>
                          <a:latin typeface="Calibri" panose="020F0502020204030204" pitchFamily="34" charset="0"/>
                        </a:rPr>
                        <a:t>35 °C</a:t>
                      </a:r>
                      <a:endParaRPr lang="da-DK">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tc>
                  <a:txBody>
                    <a:bodyPr/>
                    <a:lstStyle/>
                    <a:p>
                      <a:pPr rtl="0" fontAlgn="t">
                        <a:spcBef>
                          <a:spcPts val="0"/>
                        </a:spcBef>
                        <a:spcAft>
                          <a:spcPts val="0"/>
                        </a:spcAft>
                      </a:pPr>
                      <a:r>
                        <a:rPr lang="da-DK" sz="1800" b="0" i="0" u="none" strike="noStrike" dirty="0">
                          <a:solidFill>
                            <a:srgbClr val="000000"/>
                          </a:solidFill>
                          <a:effectLst/>
                          <a:latin typeface="Calibri" panose="020F0502020204030204" pitchFamily="34" charset="0"/>
                        </a:rPr>
                        <a:t>6,6</a:t>
                      </a:r>
                      <a:endParaRPr lang="da-DK" dirty="0">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36680905"/>
                  </a:ext>
                </a:extLst>
              </a:tr>
              <a:tr h="247650">
                <a:tc>
                  <a:txBody>
                    <a:bodyPr/>
                    <a:lstStyle/>
                    <a:p>
                      <a:pPr rtl="0" fontAlgn="t">
                        <a:spcBef>
                          <a:spcPts val="0"/>
                        </a:spcBef>
                        <a:spcAft>
                          <a:spcPts val="0"/>
                        </a:spcAft>
                      </a:pPr>
                      <a:r>
                        <a:rPr lang="da-DK" sz="1800" b="0" i="0" u="none" strike="noStrike">
                          <a:solidFill>
                            <a:srgbClr val="000000"/>
                          </a:solidFill>
                          <a:effectLst/>
                          <a:latin typeface="Calibri" panose="020F0502020204030204" pitchFamily="34" charset="0"/>
                        </a:rPr>
                        <a:t>45 °C</a:t>
                      </a:r>
                      <a:endParaRPr lang="da-DK">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tc>
                  <a:txBody>
                    <a:bodyPr/>
                    <a:lstStyle/>
                    <a:p>
                      <a:pPr rtl="0" fontAlgn="t">
                        <a:spcBef>
                          <a:spcPts val="0"/>
                        </a:spcBef>
                        <a:spcAft>
                          <a:spcPts val="0"/>
                        </a:spcAft>
                      </a:pPr>
                      <a:r>
                        <a:rPr lang="da-DK" sz="1800" b="0" i="0" u="none" strike="noStrike" dirty="0">
                          <a:solidFill>
                            <a:srgbClr val="000000"/>
                          </a:solidFill>
                          <a:effectLst/>
                          <a:latin typeface="Calibri" panose="020F0502020204030204" pitchFamily="34" charset="0"/>
                        </a:rPr>
                        <a:t>20,4</a:t>
                      </a:r>
                      <a:endParaRPr lang="da-DK" dirty="0">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06147860"/>
                  </a:ext>
                </a:extLst>
              </a:tr>
              <a:tr h="247650">
                <a:tc>
                  <a:txBody>
                    <a:bodyPr/>
                    <a:lstStyle/>
                    <a:p>
                      <a:pPr rtl="0" fontAlgn="t">
                        <a:spcBef>
                          <a:spcPts val="0"/>
                        </a:spcBef>
                        <a:spcAft>
                          <a:spcPts val="0"/>
                        </a:spcAft>
                      </a:pPr>
                      <a:r>
                        <a:rPr lang="da-DK" sz="1800" b="0" i="0" u="none" strike="noStrike">
                          <a:solidFill>
                            <a:srgbClr val="000000"/>
                          </a:solidFill>
                          <a:effectLst/>
                          <a:latin typeface="Calibri" panose="020F0502020204030204" pitchFamily="34" charset="0"/>
                        </a:rPr>
                        <a:t>55 °C</a:t>
                      </a:r>
                      <a:endParaRPr lang="da-DK">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tc>
                  <a:txBody>
                    <a:bodyPr/>
                    <a:lstStyle/>
                    <a:p>
                      <a:pPr rtl="0" fontAlgn="t">
                        <a:spcBef>
                          <a:spcPts val="0"/>
                        </a:spcBef>
                        <a:spcAft>
                          <a:spcPts val="0"/>
                        </a:spcAft>
                      </a:pPr>
                      <a:r>
                        <a:rPr lang="da-DK" sz="1800" b="0" i="0" u="none" strike="noStrike" dirty="0">
                          <a:solidFill>
                            <a:srgbClr val="000000"/>
                          </a:solidFill>
                          <a:effectLst/>
                          <a:latin typeface="Calibri" panose="020F0502020204030204" pitchFamily="34" charset="0"/>
                        </a:rPr>
                        <a:t>24,7</a:t>
                      </a:r>
                      <a:endParaRPr lang="da-DK" dirty="0">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28208953"/>
                  </a:ext>
                </a:extLst>
              </a:tr>
              <a:tr h="247650">
                <a:tc>
                  <a:txBody>
                    <a:bodyPr/>
                    <a:lstStyle/>
                    <a:p>
                      <a:pPr rtl="0" fontAlgn="t">
                        <a:spcBef>
                          <a:spcPts val="0"/>
                        </a:spcBef>
                        <a:spcAft>
                          <a:spcPts val="0"/>
                        </a:spcAft>
                      </a:pPr>
                      <a:r>
                        <a:rPr lang="da-DK" sz="1800" b="0" i="0" u="none" strike="noStrike">
                          <a:solidFill>
                            <a:srgbClr val="000000"/>
                          </a:solidFill>
                          <a:effectLst/>
                          <a:latin typeface="Calibri" panose="020F0502020204030204" pitchFamily="34" charset="0"/>
                        </a:rPr>
                        <a:t>65 °C</a:t>
                      </a:r>
                      <a:endParaRPr lang="da-DK">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tc>
                  <a:txBody>
                    <a:bodyPr/>
                    <a:lstStyle/>
                    <a:p>
                      <a:pPr rtl="0" fontAlgn="t">
                        <a:spcBef>
                          <a:spcPts val="0"/>
                        </a:spcBef>
                        <a:spcAft>
                          <a:spcPts val="0"/>
                        </a:spcAft>
                      </a:pPr>
                      <a:r>
                        <a:rPr lang="da-DK" sz="1800" b="0" i="0" u="none" strike="noStrike" dirty="0">
                          <a:solidFill>
                            <a:srgbClr val="000000"/>
                          </a:solidFill>
                          <a:effectLst/>
                          <a:latin typeface="Calibri" panose="020F0502020204030204" pitchFamily="34" charset="0"/>
                        </a:rPr>
                        <a:t>0,8</a:t>
                      </a:r>
                      <a:endParaRPr lang="da-DK" dirty="0">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21075574"/>
                  </a:ext>
                </a:extLst>
              </a:tr>
            </a:tbl>
          </a:graphicData>
        </a:graphic>
      </p:graphicFrame>
      <p:sp>
        <p:nvSpPr>
          <p:cNvPr id="5" name="Rectangle 1">
            <a:extLst>
              <a:ext uri="{FF2B5EF4-FFF2-40B4-BE49-F238E27FC236}">
                <a16:creationId xmlns:a16="http://schemas.microsoft.com/office/drawing/2014/main" id="{07876F97-FD5D-F44A-9200-ED188874BBB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a-DK"/>
          </a:p>
        </p:txBody>
      </p:sp>
      <p:graphicFrame>
        <p:nvGraphicFramePr>
          <p:cNvPr id="8" name="Diagram 7">
            <a:extLst>
              <a:ext uri="{FF2B5EF4-FFF2-40B4-BE49-F238E27FC236}">
                <a16:creationId xmlns:a16="http://schemas.microsoft.com/office/drawing/2014/main" id="{74C5A842-BD51-F9AE-C5E7-53A2E8FBF625}"/>
              </a:ext>
            </a:extLst>
          </p:cNvPr>
          <p:cNvGraphicFramePr>
            <a:graphicFrameLocks/>
          </p:cNvGraphicFramePr>
          <p:nvPr>
            <p:extLst>
              <p:ext uri="{D42A27DB-BD31-4B8C-83A1-F6EECF244321}">
                <p14:modId xmlns:p14="http://schemas.microsoft.com/office/powerpoint/2010/main" val="1027823849"/>
              </p:ext>
            </p:extLst>
          </p:nvPr>
        </p:nvGraphicFramePr>
        <p:xfrm>
          <a:off x="4006320" y="2530235"/>
          <a:ext cx="6042025" cy="3165475"/>
        </p:xfrm>
        <a:graphic>
          <a:graphicData uri="http://schemas.openxmlformats.org/drawingml/2006/chart">
            <c:chart xmlns:c="http://schemas.openxmlformats.org/drawingml/2006/chart" xmlns:r="http://schemas.openxmlformats.org/officeDocument/2006/relationships" r:id="rId2"/>
          </a:graphicData>
        </a:graphic>
      </p:graphicFrame>
      <p:pic>
        <p:nvPicPr>
          <p:cNvPr id="1027" name="Picture 3">
            <a:extLst>
              <a:ext uri="{FF2B5EF4-FFF2-40B4-BE49-F238E27FC236}">
                <a16:creationId xmlns:a16="http://schemas.microsoft.com/office/drawing/2014/main" id="{ED3D2BE6-F8E6-80EE-90B5-B66502A996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328" t="16427" r="33787" b="45838"/>
          <a:stretch/>
        </p:blipFill>
        <p:spPr bwMode="auto">
          <a:xfrm>
            <a:off x="9262152" y="247726"/>
            <a:ext cx="1158984" cy="2438402"/>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a:extLst>
              <a:ext uri="{FF2B5EF4-FFF2-40B4-BE49-F238E27FC236}">
                <a16:creationId xmlns:a16="http://schemas.microsoft.com/office/drawing/2014/main" id="{7330A527-BFF2-559C-3D20-03ACBEC3E21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495" t="14568" r="32946" b="40297"/>
          <a:stretch/>
        </p:blipFill>
        <p:spPr bwMode="auto">
          <a:xfrm>
            <a:off x="10567606" y="228599"/>
            <a:ext cx="1232535" cy="2438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4256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2DBB8A-83B2-3959-DE64-9224CCE2C391}"/>
              </a:ext>
            </a:extLst>
          </p:cNvPr>
          <p:cNvSpPr>
            <a:spLocks noGrp="1"/>
          </p:cNvSpPr>
          <p:nvPr>
            <p:ph type="title"/>
          </p:nvPr>
        </p:nvSpPr>
        <p:spPr/>
        <p:txBody>
          <a:bodyPr/>
          <a:lstStyle/>
          <a:p>
            <a:r>
              <a:rPr lang="da-DK" dirty="0"/>
              <a:t>Resultater - Hold 2</a:t>
            </a:r>
          </a:p>
        </p:txBody>
      </p:sp>
      <p:graphicFrame>
        <p:nvGraphicFramePr>
          <p:cNvPr id="4" name="Pladsholder til indhold 3">
            <a:extLst>
              <a:ext uri="{FF2B5EF4-FFF2-40B4-BE49-F238E27FC236}">
                <a16:creationId xmlns:a16="http://schemas.microsoft.com/office/drawing/2014/main" id="{8C1CD4E1-015E-B513-1A8A-DBED924F316D}"/>
              </a:ext>
            </a:extLst>
          </p:cNvPr>
          <p:cNvGraphicFramePr>
            <a:graphicFrameLocks noGrp="1"/>
          </p:cNvGraphicFramePr>
          <p:nvPr>
            <p:ph idx="1"/>
            <p:extLst>
              <p:ext uri="{D42A27DB-BD31-4B8C-83A1-F6EECF244321}">
                <p14:modId xmlns:p14="http://schemas.microsoft.com/office/powerpoint/2010/main" val="598209625"/>
              </p:ext>
            </p:extLst>
          </p:nvPr>
        </p:nvGraphicFramePr>
        <p:xfrm>
          <a:off x="889000" y="2289334"/>
          <a:ext cx="2670979" cy="3251200"/>
        </p:xfrm>
        <a:graphic>
          <a:graphicData uri="http://schemas.openxmlformats.org/drawingml/2006/table">
            <a:tbl>
              <a:tblPr/>
              <a:tblGrid>
                <a:gridCol w="1253998">
                  <a:extLst>
                    <a:ext uri="{9D8B030D-6E8A-4147-A177-3AD203B41FA5}">
                      <a16:colId xmlns:a16="http://schemas.microsoft.com/office/drawing/2014/main" val="209055790"/>
                    </a:ext>
                  </a:extLst>
                </a:gridCol>
                <a:gridCol w="1416981">
                  <a:extLst>
                    <a:ext uri="{9D8B030D-6E8A-4147-A177-3AD203B41FA5}">
                      <a16:colId xmlns:a16="http://schemas.microsoft.com/office/drawing/2014/main" val="3039851969"/>
                    </a:ext>
                  </a:extLst>
                </a:gridCol>
              </a:tblGrid>
              <a:tr h="419100">
                <a:tc>
                  <a:txBody>
                    <a:bodyPr/>
                    <a:lstStyle/>
                    <a:p>
                      <a:pPr rtl="0" fontAlgn="t">
                        <a:spcBef>
                          <a:spcPts val="0"/>
                        </a:spcBef>
                        <a:spcAft>
                          <a:spcPts val="0"/>
                        </a:spcAft>
                      </a:pPr>
                      <a:r>
                        <a:rPr lang="da-DK" sz="1800" b="0" i="0" u="none" strike="noStrike">
                          <a:solidFill>
                            <a:srgbClr val="000000"/>
                          </a:solidFill>
                          <a:effectLst/>
                          <a:latin typeface="Calibri" panose="020F0502020204030204" pitchFamily="34" charset="0"/>
                        </a:rPr>
                        <a:t>Temperatur</a:t>
                      </a:r>
                      <a:endParaRPr lang="da-DK">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tc>
                  <a:txBody>
                    <a:bodyPr/>
                    <a:lstStyle/>
                    <a:p>
                      <a:pPr rtl="0" fontAlgn="t">
                        <a:spcBef>
                          <a:spcPts val="0"/>
                        </a:spcBef>
                        <a:spcAft>
                          <a:spcPts val="0"/>
                        </a:spcAft>
                      </a:pPr>
                      <a:r>
                        <a:rPr lang="da-DK" sz="1800" b="0" i="0" u="none" strike="noStrike">
                          <a:solidFill>
                            <a:srgbClr val="000000"/>
                          </a:solidFill>
                          <a:effectLst/>
                          <a:latin typeface="Calibri" panose="020F0502020204030204" pitchFamily="34" charset="0"/>
                        </a:rPr>
                        <a:t>Gennemsnit antal bobler pr. minut</a:t>
                      </a:r>
                      <a:endParaRPr lang="da-DK">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97888649"/>
                  </a:ext>
                </a:extLst>
              </a:tr>
              <a:tr h="247650">
                <a:tc>
                  <a:txBody>
                    <a:bodyPr/>
                    <a:lstStyle/>
                    <a:p>
                      <a:pPr rtl="0" fontAlgn="t">
                        <a:spcBef>
                          <a:spcPts val="0"/>
                        </a:spcBef>
                        <a:spcAft>
                          <a:spcPts val="0"/>
                        </a:spcAft>
                      </a:pPr>
                      <a:r>
                        <a:rPr lang="da-DK" sz="1800" b="0" i="0" u="none" strike="noStrike">
                          <a:solidFill>
                            <a:srgbClr val="000000"/>
                          </a:solidFill>
                          <a:effectLst/>
                          <a:latin typeface="Calibri" panose="020F0502020204030204" pitchFamily="34" charset="0"/>
                        </a:rPr>
                        <a:t>5 °C</a:t>
                      </a:r>
                      <a:endParaRPr lang="da-DK">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tc>
                  <a:txBody>
                    <a:bodyPr/>
                    <a:lstStyle/>
                    <a:p>
                      <a:pPr rtl="0" fontAlgn="t">
                        <a:spcBef>
                          <a:spcPts val="0"/>
                        </a:spcBef>
                        <a:spcAft>
                          <a:spcPts val="0"/>
                        </a:spcAft>
                      </a:pPr>
                      <a:r>
                        <a:rPr lang="da-DK" sz="1800" b="0" i="0" u="none" strike="noStrike" dirty="0">
                          <a:solidFill>
                            <a:srgbClr val="000000"/>
                          </a:solidFill>
                          <a:effectLst/>
                          <a:latin typeface="Calibri" panose="020F0502020204030204" pitchFamily="34" charset="0"/>
                        </a:rPr>
                        <a:t>0,0</a:t>
                      </a:r>
                      <a:endParaRPr lang="da-DK" dirty="0">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44223685"/>
                  </a:ext>
                </a:extLst>
              </a:tr>
              <a:tr h="247650">
                <a:tc>
                  <a:txBody>
                    <a:bodyPr/>
                    <a:lstStyle/>
                    <a:p>
                      <a:pPr rtl="0" fontAlgn="t">
                        <a:spcBef>
                          <a:spcPts val="0"/>
                        </a:spcBef>
                        <a:spcAft>
                          <a:spcPts val="0"/>
                        </a:spcAft>
                      </a:pPr>
                      <a:r>
                        <a:rPr lang="da-DK" sz="1800" b="0" i="0" u="none" strike="noStrike">
                          <a:solidFill>
                            <a:srgbClr val="000000"/>
                          </a:solidFill>
                          <a:effectLst/>
                          <a:latin typeface="Calibri" panose="020F0502020204030204" pitchFamily="34" charset="0"/>
                        </a:rPr>
                        <a:t>15 °C</a:t>
                      </a:r>
                      <a:endParaRPr lang="da-DK">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tc>
                  <a:txBody>
                    <a:bodyPr/>
                    <a:lstStyle/>
                    <a:p>
                      <a:pPr rtl="0" fontAlgn="t">
                        <a:spcBef>
                          <a:spcPts val="0"/>
                        </a:spcBef>
                        <a:spcAft>
                          <a:spcPts val="0"/>
                        </a:spcAft>
                      </a:pPr>
                      <a:r>
                        <a:rPr lang="da-DK" sz="1800" b="0" i="0" u="none" strike="noStrike" dirty="0">
                          <a:solidFill>
                            <a:srgbClr val="000000"/>
                          </a:solidFill>
                          <a:effectLst/>
                          <a:latin typeface="Calibri" panose="020F0502020204030204" pitchFamily="34" charset="0"/>
                        </a:rPr>
                        <a:t>0,0</a:t>
                      </a:r>
                      <a:endParaRPr lang="da-DK" dirty="0">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40273820"/>
                  </a:ext>
                </a:extLst>
              </a:tr>
              <a:tr h="247650">
                <a:tc>
                  <a:txBody>
                    <a:bodyPr/>
                    <a:lstStyle/>
                    <a:p>
                      <a:pPr rtl="0" fontAlgn="t">
                        <a:spcBef>
                          <a:spcPts val="0"/>
                        </a:spcBef>
                        <a:spcAft>
                          <a:spcPts val="0"/>
                        </a:spcAft>
                      </a:pPr>
                      <a:r>
                        <a:rPr lang="da-DK" sz="1800" b="0" i="0" u="none" strike="noStrike">
                          <a:solidFill>
                            <a:srgbClr val="000000"/>
                          </a:solidFill>
                          <a:effectLst/>
                          <a:latin typeface="Calibri" panose="020F0502020204030204" pitchFamily="34" charset="0"/>
                        </a:rPr>
                        <a:t>25 °C</a:t>
                      </a:r>
                      <a:endParaRPr lang="da-DK">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tc>
                  <a:txBody>
                    <a:bodyPr/>
                    <a:lstStyle/>
                    <a:p>
                      <a:pPr rtl="0" fontAlgn="t">
                        <a:spcBef>
                          <a:spcPts val="0"/>
                        </a:spcBef>
                        <a:spcAft>
                          <a:spcPts val="0"/>
                        </a:spcAft>
                      </a:pPr>
                      <a:r>
                        <a:rPr lang="da-DK" sz="1800" b="0" i="0" u="none" strike="noStrike" dirty="0">
                          <a:solidFill>
                            <a:srgbClr val="000000"/>
                          </a:solidFill>
                          <a:effectLst/>
                          <a:latin typeface="Calibri" panose="020F0502020204030204" pitchFamily="34" charset="0"/>
                        </a:rPr>
                        <a:t>6,1</a:t>
                      </a:r>
                      <a:endParaRPr lang="da-DK" dirty="0">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68367146"/>
                  </a:ext>
                </a:extLst>
              </a:tr>
              <a:tr h="247650">
                <a:tc>
                  <a:txBody>
                    <a:bodyPr/>
                    <a:lstStyle/>
                    <a:p>
                      <a:pPr rtl="0" fontAlgn="t">
                        <a:spcBef>
                          <a:spcPts val="0"/>
                        </a:spcBef>
                        <a:spcAft>
                          <a:spcPts val="0"/>
                        </a:spcAft>
                      </a:pPr>
                      <a:r>
                        <a:rPr lang="da-DK" sz="1800" b="0" i="0" u="none" strike="noStrike">
                          <a:solidFill>
                            <a:srgbClr val="000000"/>
                          </a:solidFill>
                          <a:effectLst/>
                          <a:latin typeface="Calibri" panose="020F0502020204030204" pitchFamily="34" charset="0"/>
                        </a:rPr>
                        <a:t>35 °C</a:t>
                      </a:r>
                      <a:endParaRPr lang="da-DK">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tc>
                  <a:txBody>
                    <a:bodyPr/>
                    <a:lstStyle/>
                    <a:p>
                      <a:pPr rtl="0" fontAlgn="t">
                        <a:spcBef>
                          <a:spcPts val="0"/>
                        </a:spcBef>
                        <a:spcAft>
                          <a:spcPts val="0"/>
                        </a:spcAft>
                      </a:pPr>
                      <a:r>
                        <a:rPr lang="da-DK" sz="1800" b="0" i="0" u="none" strike="noStrike" dirty="0">
                          <a:solidFill>
                            <a:srgbClr val="000000"/>
                          </a:solidFill>
                          <a:effectLst/>
                          <a:latin typeface="Calibri" panose="020F0502020204030204" pitchFamily="34" charset="0"/>
                        </a:rPr>
                        <a:t>15,5</a:t>
                      </a:r>
                      <a:endParaRPr lang="da-DK" dirty="0">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36680905"/>
                  </a:ext>
                </a:extLst>
              </a:tr>
              <a:tr h="247650">
                <a:tc>
                  <a:txBody>
                    <a:bodyPr/>
                    <a:lstStyle/>
                    <a:p>
                      <a:pPr rtl="0" fontAlgn="t">
                        <a:spcBef>
                          <a:spcPts val="0"/>
                        </a:spcBef>
                        <a:spcAft>
                          <a:spcPts val="0"/>
                        </a:spcAft>
                      </a:pPr>
                      <a:r>
                        <a:rPr lang="da-DK" sz="1800" b="0" i="0" u="none" strike="noStrike">
                          <a:solidFill>
                            <a:srgbClr val="000000"/>
                          </a:solidFill>
                          <a:effectLst/>
                          <a:latin typeface="Calibri" panose="020F0502020204030204" pitchFamily="34" charset="0"/>
                        </a:rPr>
                        <a:t>45 °C</a:t>
                      </a:r>
                      <a:endParaRPr lang="da-DK">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tc>
                  <a:txBody>
                    <a:bodyPr/>
                    <a:lstStyle/>
                    <a:p>
                      <a:pPr rtl="0" fontAlgn="t">
                        <a:spcBef>
                          <a:spcPts val="0"/>
                        </a:spcBef>
                        <a:spcAft>
                          <a:spcPts val="0"/>
                        </a:spcAft>
                      </a:pPr>
                      <a:r>
                        <a:rPr lang="da-DK" sz="1800" b="0" i="0" u="none" strike="noStrike" dirty="0">
                          <a:solidFill>
                            <a:srgbClr val="000000"/>
                          </a:solidFill>
                          <a:effectLst/>
                          <a:latin typeface="Calibri" panose="020F0502020204030204" pitchFamily="34" charset="0"/>
                        </a:rPr>
                        <a:t>25,5</a:t>
                      </a:r>
                      <a:endParaRPr lang="da-DK" dirty="0">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06147860"/>
                  </a:ext>
                </a:extLst>
              </a:tr>
              <a:tr h="247650">
                <a:tc>
                  <a:txBody>
                    <a:bodyPr/>
                    <a:lstStyle/>
                    <a:p>
                      <a:pPr rtl="0" fontAlgn="t">
                        <a:spcBef>
                          <a:spcPts val="0"/>
                        </a:spcBef>
                        <a:spcAft>
                          <a:spcPts val="0"/>
                        </a:spcAft>
                      </a:pPr>
                      <a:r>
                        <a:rPr lang="da-DK" sz="1800" b="0" i="0" u="none" strike="noStrike">
                          <a:solidFill>
                            <a:srgbClr val="000000"/>
                          </a:solidFill>
                          <a:effectLst/>
                          <a:latin typeface="Calibri" panose="020F0502020204030204" pitchFamily="34" charset="0"/>
                        </a:rPr>
                        <a:t>55 °C</a:t>
                      </a:r>
                      <a:endParaRPr lang="da-DK">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tc>
                  <a:txBody>
                    <a:bodyPr/>
                    <a:lstStyle/>
                    <a:p>
                      <a:pPr rtl="0" fontAlgn="t">
                        <a:spcBef>
                          <a:spcPts val="0"/>
                        </a:spcBef>
                        <a:spcAft>
                          <a:spcPts val="0"/>
                        </a:spcAft>
                      </a:pPr>
                      <a:r>
                        <a:rPr lang="da-DK" sz="1800" b="0" i="0" u="none" strike="noStrike" dirty="0">
                          <a:solidFill>
                            <a:srgbClr val="000000"/>
                          </a:solidFill>
                          <a:effectLst/>
                          <a:latin typeface="Calibri" panose="020F0502020204030204" pitchFamily="34" charset="0"/>
                        </a:rPr>
                        <a:t>11,3</a:t>
                      </a:r>
                      <a:endParaRPr lang="da-DK" dirty="0">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28208953"/>
                  </a:ext>
                </a:extLst>
              </a:tr>
              <a:tr h="247650">
                <a:tc>
                  <a:txBody>
                    <a:bodyPr/>
                    <a:lstStyle/>
                    <a:p>
                      <a:pPr rtl="0" fontAlgn="t">
                        <a:spcBef>
                          <a:spcPts val="0"/>
                        </a:spcBef>
                        <a:spcAft>
                          <a:spcPts val="0"/>
                        </a:spcAft>
                      </a:pPr>
                      <a:r>
                        <a:rPr lang="da-DK" sz="1800" b="0" i="0" u="none" strike="noStrike">
                          <a:solidFill>
                            <a:srgbClr val="000000"/>
                          </a:solidFill>
                          <a:effectLst/>
                          <a:latin typeface="Calibri" panose="020F0502020204030204" pitchFamily="34" charset="0"/>
                        </a:rPr>
                        <a:t>65 °C</a:t>
                      </a:r>
                      <a:endParaRPr lang="da-DK">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tc>
                  <a:txBody>
                    <a:bodyPr/>
                    <a:lstStyle/>
                    <a:p>
                      <a:pPr rtl="0" fontAlgn="t">
                        <a:spcBef>
                          <a:spcPts val="0"/>
                        </a:spcBef>
                        <a:spcAft>
                          <a:spcPts val="0"/>
                        </a:spcAft>
                      </a:pPr>
                      <a:r>
                        <a:rPr lang="da-DK" sz="1800" b="0" i="0" u="none" strike="noStrike" dirty="0">
                          <a:solidFill>
                            <a:srgbClr val="000000"/>
                          </a:solidFill>
                          <a:effectLst/>
                          <a:latin typeface="Calibri" panose="020F0502020204030204" pitchFamily="34" charset="0"/>
                        </a:rPr>
                        <a:t>1,7</a:t>
                      </a:r>
                      <a:endParaRPr lang="da-DK" dirty="0">
                        <a:effectLst/>
                      </a:endParaRPr>
                    </a:p>
                  </a:txBody>
                  <a:tcPr marL="63500" marR="63500" marT="31750" marB="3175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21075574"/>
                  </a:ext>
                </a:extLst>
              </a:tr>
            </a:tbl>
          </a:graphicData>
        </a:graphic>
      </p:graphicFrame>
      <p:sp>
        <p:nvSpPr>
          <p:cNvPr id="5" name="Rectangle 1">
            <a:extLst>
              <a:ext uri="{FF2B5EF4-FFF2-40B4-BE49-F238E27FC236}">
                <a16:creationId xmlns:a16="http://schemas.microsoft.com/office/drawing/2014/main" id="{07876F97-FD5D-F44A-9200-ED188874BBB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a-DK"/>
          </a:p>
        </p:txBody>
      </p:sp>
      <p:graphicFrame>
        <p:nvGraphicFramePr>
          <p:cNvPr id="6" name="Diagram 5">
            <a:extLst>
              <a:ext uri="{FF2B5EF4-FFF2-40B4-BE49-F238E27FC236}">
                <a16:creationId xmlns:a16="http://schemas.microsoft.com/office/drawing/2014/main" id="{D0A58882-D457-280C-804D-7C839860EE77}"/>
              </a:ext>
            </a:extLst>
          </p:cNvPr>
          <p:cNvGraphicFramePr>
            <a:graphicFrameLocks/>
          </p:cNvGraphicFramePr>
          <p:nvPr>
            <p:extLst>
              <p:ext uri="{D42A27DB-BD31-4B8C-83A1-F6EECF244321}">
                <p14:modId xmlns:p14="http://schemas.microsoft.com/office/powerpoint/2010/main" val="2856695161"/>
              </p:ext>
            </p:extLst>
          </p:nvPr>
        </p:nvGraphicFramePr>
        <p:xfrm>
          <a:off x="3952345" y="2478087"/>
          <a:ext cx="6048376" cy="3171826"/>
        </p:xfrm>
        <a:graphic>
          <a:graphicData uri="http://schemas.openxmlformats.org/drawingml/2006/chart">
            <c:chart xmlns:c="http://schemas.openxmlformats.org/drawingml/2006/chart" xmlns:r="http://schemas.openxmlformats.org/officeDocument/2006/relationships" r:id="rId2"/>
          </a:graphicData>
        </a:graphic>
      </p:graphicFrame>
      <p:pic>
        <p:nvPicPr>
          <p:cNvPr id="4098" name="Picture 2">
            <a:extLst>
              <a:ext uri="{FF2B5EF4-FFF2-40B4-BE49-F238E27FC236}">
                <a16:creationId xmlns:a16="http://schemas.microsoft.com/office/drawing/2014/main" id="{692848A3-10A0-4CF4-6F04-47040990D92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851" t="2097" r="29344" b="41257"/>
          <a:stretch/>
        </p:blipFill>
        <p:spPr bwMode="auto">
          <a:xfrm>
            <a:off x="9165960" y="228600"/>
            <a:ext cx="1261533" cy="245533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F1660D64-265C-0BB6-1231-FC05C7969A4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788" t="8766" r="18956" b="31012"/>
          <a:stretch/>
        </p:blipFill>
        <p:spPr bwMode="auto">
          <a:xfrm>
            <a:off x="10672233" y="228600"/>
            <a:ext cx="1261533" cy="2455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37427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6" name="Titel 1">
            <a:extLst>
              <a:ext uri="{FF2B5EF4-FFF2-40B4-BE49-F238E27FC236}">
                <a16:creationId xmlns:a16="http://schemas.microsoft.com/office/drawing/2014/main" id="{087E0FAD-0935-E7ED-0F33-719FEB8E1781}"/>
              </a:ext>
            </a:extLst>
          </p:cNvPr>
          <p:cNvSpPr>
            <a:spLocks noGrp="1"/>
          </p:cNvSpPr>
          <p:nvPr>
            <p:ph type="title"/>
          </p:nvPr>
        </p:nvSpPr>
        <p:spPr>
          <a:xfrm>
            <a:off x="415600" y="593367"/>
            <a:ext cx="11360800" cy="763600"/>
          </a:xfrm>
        </p:spPr>
        <p:txBody>
          <a:bodyPr/>
          <a:lstStyle/>
          <a:p>
            <a:r>
              <a:rPr lang="da-DK" dirty="0"/>
              <a:t>Den mikrobielle vækstkurve (s. 40)</a:t>
            </a:r>
          </a:p>
        </p:txBody>
      </p:sp>
      <p:pic>
        <p:nvPicPr>
          <p:cNvPr id="7" name="Billede 6">
            <a:extLst>
              <a:ext uri="{FF2B5EF4-FFF2-40B4-BE49-F238E27FC236}">
                <a16:creationId xmlns:a16="http://schemas.microsoft.com/office/drawing/2014/main" id="{2C018CBE-5420-66B4-9F90-3AF9201AFB84}"/>
              </a:ext>
            </a:extLst>
          </p:cNvPr>
          <p:cNvPicPr>
            <a:picLocks noChangeAspect="1"/>
          </p:cNvPicPr>
          <p:nvPr/>
        </p:nvPicPr>
        <p:blipFill rotWithShape="1">
          <a:blip r:embed="rId3"/>
          <a:srcRect l="13069" t="27242" r="16027" b="16355"/>
          <a:stretch/>
        </p:blipFill>
        <p:spPr>
          <a:xfrm>
            <a:off x="1236741" y="1833969"/>
            <a:ext cx="8911564" cy="443066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04A4D209-492E-D1C3-10B4-6D0601827747}"/>
              </a:ext>
            </a:extLst>
          </p:cNvPr>
          <p:cNvPicPr>
            <a:picLocks noChangeAspect="1"/>
          </p:cNvPicPr>
          <p:nvPr/>
        </p:nvPicPr>
        <p:blipFill>
          <a:blip r:embed="rId2"/>
          <a:stretch>
            <a:fillRect/>
          </a:stretch>
        </p:blipFill>
        <p:spPr>
          <a:xfrm>
            <a:off x="736786" y="1636472"/>
            <a:ext cx="7640237" cy="4824448"/>
          </a:xfrm>
          <a:prstGeom prst="rect">
            <a:avLst/>
          </a:prstGeom>
        </p:spPr>
      </p:pic>
      <p:sp>
        <p:nvSpPr>
          <p:cNvPr id="3" name="Titel 1">
            <a:extLst>
              <a:ext uri="{FF2B5EF4-FFF2-40B4-BE49-F238E27FC236}">
                <a16:creationId xmlns:a16="http://schemas.microsoft.com/office/drawing/2014/main" id="{2D3C83A9-208A-BCA5-AA3A-4943280DAD8C}"/>
              </a:ext>
            </a:extLst>
          </p:cNvPr>
          <p:cNvSpPr txBox="1">
            <a:spLocks/>
          </p:cNvSpPr>
          <p:nvPr/>
        </p:nvSpPr>
        <p:spPr>
          <a:xfrm>
            <a:off x="415600" y="593367"/>
            <a:ext cx="11776400" cy="7636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da-DK" sz="3733" dirty="0"/>
              <a:t>Eksempler på mikroorganismer og deres anvendelse</a:t>
            </a:r>
          </a:p>
        </p:txBody>
      </p:sp>
    </p:spTree>
    <p:extLst>
      <p:ext uri="{BB962C8B-B14F-4D97-AF65-F5344CB8AC3E}">
        <p14:creationId xmlns:p14="http://schemas.microsoft.com/office/powerpoint/2010/main" val="25394592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undefined">
            <a:extLst>
              <a:ext uri="{FF2B5EF4-FFF2-40B4-BE49-F238E27FC236}">
                <a16:creationId xmlns:a16="http://schemas.microsoft.com/office/drawing/2014/main" id="{D4D50E15-ADBB-3C3A-E1AD-05C55E4AB05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124" t="22887" b="37551"/>
          <a:stretch/>
        </p:blipFill>
        <p:spPr bwMode="auto">
          <a:xfrm>
            <a:off x="6016267" y="2899385"/>
            <a:ext cx="2308205" cy="262290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undefined">
            <a:extLst>
              <a:ext uri="{FF2B5EF4-FFF2-40B4-BE49-F238E27FC236}">
                <a16:creationId xmlns:a16="http://schemas.microsoft.com/office/drawing/2014/main" id="{B05ABEE5-77E4-375E-8B9E-BCE214CE188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524" t="43732" r="64471" b="47918"/>
          <a:stretch/>
        </p:blipFill>
        <p:spPr bwMode="auto">
          <a:xfrm>
            <a:off x="2607748" y="5588704"/>
            <a:ext cx="1227811" cy="58767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undefined">
            <a:extLst>
              <a:ext uri="{FF2B5EF4-FFF2-40B4-BE49-F238E27FC236}">
                <a16:creationId xmlns:a16="http://schemas.microsoft.com/office/drawing/2014/main" id="{BB7A4B4F-E55C-B74A-675A-DBC5D38AE70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580" t="65597" r="60431" b="27788"/>
          <a:stretch/>
        </p:blipFill>
        <p:spPr bwMode="auto">
          <a:xfrm>
            <a:off x="3868465" y="5588705"/>
            <a:ext cx="596444" cy="4385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undefined">
            <a:extLst>
              <a:ext uri="{FF2B5EF4-FFF2-40B4-BE49-F238E27FC236}">
                <a16:creationId xmlns:a16="http://schemas.microsoft.com/office/drawing/2014/main" id="{F8A8FC93-8F00-E2C5-8678-38950009E26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490" r="61042" b="62272"/>
          <a:stretch/>
        </p:blipFill>
        <p:spPr bwMode="auto">
          <a:xfrm>
            <a:off x="724811" y="5302858"/>
            <a:ext cx="1453255" cy="101025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undefined">
            <a:extLst>
              <a:ext uri="{FF2B5EF4-FFF2-40B4-BE49-F238E27FC236}">
                <a16:creationId xmlns:a16="http://schemas.microsoft.com/office/drawing/2014/main" id="{DD8DA587-C16D-F2BE-6581-E2125B4475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580" t="65597" r="60431" b="27788"/>
          <a:stretch/>
        </p:blipFill>
        <p:spPr bwMode="auto">
          <a:xfrm>
            <a:off x="1980278" y="5588705"/>
            <a:ext cx="596444" cy="43856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undefined">
            <a:extLst>
              <a:ext uri="{FF2B5EF4-FFF2-40B4-BE49-F238E27FC236}">
                <a16:creationId xmlns:a16="http://schemas.microsoft.com/office/drawing/2014/main" id="{E03FCD4D-2A0F-1A85-0FD5-DCD74EA2A92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7135"/>
          <a:stretch/>
        </p:blipFill>
        <p:spPr bwMode="auto">
          <a:xfrm>
            <a:off x="4582477" y="1335714"/>
            <a:ext cx="3730371" cy="151596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undefined">
            <a:extLst>
              <a:ext uri="{FF2B5EF4-FFF2-40B4-BE49-F238E27FC236}">
                <a16:creationId xmlns:a16="http://schemas.microsoft.com/office/drawing/2014/main" id="{BF1384E1-884F-233F-224F-07ACDEC07A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124" t="52183" r="36016" b="23158"/>
          <a:stretch/>
        </p:blipFill>
        <p:spPr bwMode="auto">
          <a:xfrm>
            <a:off x="6029795" y="4814287"/>
            <a:ext cx="964671" cy="163486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undefined">
            <a:extLst>
              <a:ext uri="{FF2B5EF4-FFF2-40B4-BE49-F238E27FC236}">
                <a16:creationId xmlns:a16="http://schemas.microsoft.com/office/drawing/2014/main" id="{9A24E937-DE5C-F074-A4FE-61E1CF24E6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15" t="80219" r="1"/>
          <a:stretch/>
        </p:blipFill>
        <p:spPr bwMode="auto">
          <a:xfrm>
            <a:off x="7465286" y="5403154"/>
            <a:ext cx="3655185" cy="131145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undefined">
            <a:extLst>
              <a:ext uri="{FF2B5EF4-FFF2-40B4-BE49-F238E27FC236}">
                <a16:creationId xmlns:a16="http://schemas.microsoft.com/office/drawing/2014/main" id="{75EBCFC3-4960-8669-3D9E-0E0DB5F42D4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210" t="53029" r="73435" b="40142"/>
          <a:stretch/>
        </p:blipFill>
        <p:spPr bwMode="auto">
          <a:xfrm>
            <a:off x="5162427" y="4851424"/>
            <a:ext cx="237055" cy="45272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undefined">
            <a:extLst>
              <a:ext uri="{FF2B5EF4-FFF2-40B4-BE49-F238E27FC236}">
                <a16:creationId xmlns:a16="http://schemas.microsoft.com/office/drawing/2014/main" id="{96BCEA0C-81BD-2EE8-7EA1-3DD62981E5E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8359" r="77363" b="23157"/>
          <a:stretch/>
        </p:blipFill>
        <p:spPr bwMode="auto">
          <a:xfrm>
            <a:off x="4426585" y="5199786"/>
            <a:ext cx="844465" cy="122544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undefined">
            <a:extLst>
              <a:ext uri="{FF2B5EF4-FFF2-40B4-BE49-F238E27FC236}">
                <a16:creationId xmlns:a16="http://schemas.microsoft.com/office/drawing/2014/main" id="{FEE7319B-837C-3F0B-385F-69C0CC1F285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580" t="65597" r="60431" b="27788"/>
          <a:stretch/>
        </p:blipFill>
        <p:spPr bwMode="auto">
          <a:xfrm>
            <a:off x="5372139" y="5602258"/>
            <a:ext cx="596444" cy="43856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undefined">
            <a:extLst>
              <a:ext uri="{FF2B5EF4-FFF2-40B4-BE49-F238E27FC236}">
                <a16:creationId xmlns:a16="http://schemas.microsoft.com/office/drawing/2014/main" id="{F4989B1F-98F8-C204-5DEE-B40D8DC63E1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2824" t="71310" r="21924" b="7713"/>
          <a:stretch/>
        </p:blipFill>
        <p:spPr bwMode="auto">
          <a:xfrm>
            <a:off x="9773503" y="4785730"/>
            <a:ext cx="568960" cy="139079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undefined">
            <a:extLst>
              <a:ext uri="{FF2B5EF4-FFF2-40B4-BE49-F238E27FC236}">
                <a16:creationId xmlns:a16="http://schemas.microsoft.com/office/drawing/2014/main" id="{423440B6-9A87-4620-E939-3483CA6D105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 t="77212" r="76457" b="5897"/>
          <a:stretch/>
        </p:blipFill>
        <p:spPr bwMode="auto">
          <a:xfrm>
            <a:off x="7360023" y="5195263"/>
            <a:ext cx="891419" cy="113624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undefined">
            <a:extLst>
              <a:ext uri="{FF2B5EF4-FFF2-40B4-BE49-F238E27FC236}">
                <a16:creationId xmlns:a16="http://schemas.microsoft.com/office/drawing/2014/main" id="{4E508F89-AB68-6053-FC07-6D7AD916EA9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580" t="65597" r="60431" b="27788"/>
          <a:stretch/>
        </p:blipFill>
        <p:spPr bwMode="auto">
          <a:xfrm>
            <a:off x="6821626" y="5669998"/>
            <a:ext cx="596444" cy="438561"/>
          </a:xfrm>
          <a:prstGeom prst="rect">
            <a:avLst/>
          </a:prstGeom>
          <a:noFill/>
          <a:extLst>
            <a:ext uri="{909E8E84-426E-40DD-AFC4-6F175D3DCCD1}">
              <a14:hiddenFill xmlns:a14="http://schemas.microsoft.com/office/drawing/2010/main">
                <a:solidFill>
                  <a:srgbClr val="FFFFFF"/>
                </a:solidFill>
              </a14:hiddenFill>
            </a:ext>
          </a:extLst>
        </p:spPr>
      </p:pic>
      <p:sp>
        <p:nvSpPr>
          <p:cNvPr id="8" name="Tekstfelt 7">
            <a:extLst>
              <a:ext uri="{FF2B5EF4-FFF2-40B4-BE49-F238E27FC236}">
                <a16:creationId xmlns:a16="http://schemas.microsoft.com/office/drawing/2014/main" id="{AE6D4901-EE39-6E44-6425-0F64C9CCF042}"/>
              </a:ext>
            </a:extLst>
          </p:cNvPr>
          <p:cNvSpPr txBox="1"/>
          <p:nvPr/>
        </p:nvSpPr>
        <p:spPr>
          <a:xfrm>
            <a:off x="2329477" y="4276456"/>
            <a:ext cx="1882647" cy="923330"/>
          </a:xfrm>
          <a:prstGeom prst="rect">
            <a:avLst/>
          </a:prstGeom>
          <a:noFill/>
          <a:ln>
            <a:solidFill>
              <a:schemeClr val="tx1"/>
            </a:solidFill>
          </a:ln>
        </p:spPr>
        <p:txBody>
          <a:bodyPr wrap="square" rtlCol="0">
            <a:spAutoFit/>
          </a:bodyPr>
          <a:lstStyle/>
          <a:p>
            <a:r>
              <a:rPr lang="da-DK" dirty="0"/>
              <a:t>En bakterie gøres klar til at optage et plasmid:</a:t>
            </a:r>
          </a:p>
        </p:txBody>
      </p:sp>
      <p:sp>
        <p:nvSpPr>
          <p:cNvPr id="11" name="Tekstfelt 10">
            <a:extLst>
              <a:ext uri="{FF2B5EF4-FFF2-40B4-BE49-F238E27FC236}">
                <a16:creationId xmlns:a16="http://schemas.microsoft.com/office/drawing/2014/main" id="{F2D575A7-2527-8FAA-31BD-1820CEBF7211}"/>
              </a:ext>
            </a:extLst>
          </p:cNvPr>
          <p:cNvSpPr txBox="1"/>
          <p:nvPr/>
        </p:nvSpPr>
        <p:spPr>
          <a:xfrm>
            <a:off x="1685093" y="1708738"/>
            <a:ext cx="2779816" cy="923330"/>
          </a:xfrm>
          <a:prstGeom prst="rect">
            <a:avLst/>
          </a:prstGeom>
          <a:noFill/>
          <a:ln>
            <a:solidFill>
              <a:schemeClr val="tx1"/>
            </a:solidFill>
          </a:ln>
        </p:spPr>
        <p:txBody>
          <a:bodyPr wrap="square" rtlCol="0">
            <a:spAutoFit/>
          </a:bodyPr>
          <a:lstStyle/>
          <a:p>
            <a:r>
              <a:rPr lang="da-DK" dirty="0"/>
              <a:t>Et gen fra en menneskecelle klippes ud og sættes ind i et plasmid:</a:t>
            </a:r>
          </a:p>
        </p:txBody>
      </p:sp>
      <p:sp>
        <p:nvSpPr>
          <p:cNvPr id="12" name="Tekstfelt 11">
            <a:extLst>
              <a:ext uri="{FF2B5EF4-FFF2-40B4-BE49-F238E27FC236}">
                <a16:creationId xmlns:a16="http://schemas.microsoft.com/office/drawing/2014/main" id="{948C5F9E-BA2C-5923-85C8-FD971DD4A2D3}"/>
              </a:ext>
            </a:extLst>
          </p:cNvPr>
          <p:cNvSpPr txBox="1"/>
          <p:nvPr/>
        </p:nvSpPr>
        <p:spPr>
          <a:xfrm>
            <a:off x="8771050" y="2848363"/>
            <a:ext cx="2573866" cy="1754326"/>
          </a:xfrm>
          <a:prstGeom prst="rect">
            <a:avLst/>
          </a:prstGeom>
          <a:noFill/>
          <a:ln>
            <a:solidFill>
              <a:schemeClr val="tx1"/>
            </a:solidFill>
          </a:ln>
        </p:spPr>
        <p:txBody>
          <a:bodyPr wrap="square" rtlCol="0">
            <a:spAutoFit/>
          </a:bodyPr>
          <a:lstStyle/>
          <a:p>
            <a:r>
              <a:rPr lang="da-DK" dirty="0"/>
              <a:t>Bakterien udsættes for et varmechok, så den optager plasmidet. </a:t>
            </a:r>
          </a:p>
          <a:p>
            <a:r>
              <a:rPr lang="da-DK" dirty="0"/>
              <a:t>Bakterien kan nu lave et nyt protein, fordi den har fået et nyt gen: </a:t>
            </a:r>
          </a:p>
        </p:txBody>
      </p:sp>
      <p:sp>
        <p:nvSpPr>
          <p:cNvPr id="14" name="Titel 1">
            <a:extLst>
              <a:ext uri="{FF2B5EF4-FFF2-40B4-BE49-F238E27FC236}">
                <a16:creationId xmlns:a16="http://schemas.microsoft.com/office/drawing/2014/main" id="{EE668E2D-0A97-3228-3D6F-FDE8FCBDA37B}"/>
              </a:ext>
            </a:extLst>
          </p:cNvPr>
          <p:cNvSpPr>
            <a:spLocks noGrp="1"/>
          </p:cNvSpPr>
          <p:nvPr>
            <p:ph type="title"/>
          </p:nvPr>
        </p:nvSpPr>
        <p:spPr>
          <a:xfrm>
            <a:off x="415600" y="593367"/>
            <a:ext cx="11360800" cy="763600"/>
          </a:xfrm>
        </p:spPr>
        <p:txBody>
          <a:bodyPr>
            <a:normAutofit/>
          </a:bodyPr>
          <a:lstStyle/>
          <a:p>
            <a:r>
              <a:rPr lang="da-DK" dirty="0"/>
              <a:t>Gensplejsning (s. 48-49)</a:t>
            </a:r>
          </a:p>
        </p:txBody>
      </p:sp>
    </p:spTree>
    <p:extLst>
      <p:ext uri="{BB962C8B-B14F-4D97-AF65-F5344CB8AC3E}">
        <p14:creationId xmlns:p14="http://schemas.microsoft.com/office/powerpoint/2010/main" val="4221476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688</TotalTime>
  <Words>1585</Words>
  <Application>Microsoft Office PowerPoint</Application>
  <PresentationFormat>Widescreen</PresentationFormat>
  <Paragraphs>152</Paragraphs>
  <Slides>29</Slides>
  <Notes>10</Notes>
  <HiddenSlides>0</HiddenSlides>
  <MMClips>0</MMClips>
  <ScaleCrop>false</ScaleCrop>
  <HeadingPairs>
    <vt:vector size="6" baseType="variant">
      <vt:variant>
        <vt:lpstr>Benyttede skrifttyper</vt:lpstr>
      </vt:variant>
      <vt:variant>
        <vt:i4>9</vt:i4>
      </vt:variant>
      <vt:variant>
        <vt:lpstr>Tema</vt:lpstr>
      </vt:variant>
      <vt:variant>
        <vt:i4>1</vt:i4>
      </vt:variant>
      <vt:variant>
        <vt:lpstr>Slidetitler</vt:lpstr>
      </vt:variant>
      <vt:variant>
        <vt:i4>29</vt:i4>
      </vt:variant>
    </vt:vector>
  </HeadingPairs>
  <TitlesOfParts>
    <vt:vector size="39" baseType="lpstr">
      <vt:lpstr>Aptos</vt:lpstr>
      <vt:lpstr>Aptos Display</vt:lpstr>
      <vt:lpstr>Arial</vt:lpstr>
      <vt:lpstr>Calibri</vt:lpstr>
      <vt:lpstr>Courier New</vt:lpstr>
      <vt:lpstr>Noto Sans</vt:lpstr>
      <vt:lpstr>var(--font-content)</vt:lpstr>
      <vt:lpstr>var(--font-title)</vt:lpstr>
      <vt:lpstr>Wingdings</vt:lpstr>
      <vt:lpstr>Office-tema</vt:lpstr>
      <vt:lpstr>Mikrobiologi</vt:lpstr>
      <vt:lpstr>PowerPoint-præsentation</vt:lpstr>
      <vt:lpstr>Hvad er mikroorganismer?</vt:lpstr>
      <vt:lpstr>Størrelsesforhold</vt:lpstr>
      <vt:lpstr>Det første mikroskop (1665)</vt:lpstr>
      <vt:lpstr>De første mikroskoper (1674)</vt:lpstr>
      <vt:lpstr>Fødende kvinder døde på hospitalerne</vt:lpstr>
      <vt:lpstr>Semmelweis: Håndhygiejnens fader</vt:lpstr>
      <vt:lpstr>Håndvask forhindrer mange dødsfald </vt:lpstr>
      <vt:lpstr>Spontan genese afvises</vt:lpstr>
      <vt:lpstr>Der er bakterier alle vegne!</vt:lpstr>
      <vt:lpstr>Kimfaldsforsøg</vt:lpstr>
      <vt:lpstr>Bakteriecelle</vt:lpstr>
      <vt:lpstr>Mikrobiel vækst</vt:lpstr>
      <vt:lpstr>Gærcelle</vt:lpstr>
      <vt:lpstr>Mikrobiel vækst</vt:lpstr>
      <vt:lpstr>Vækstfaktorer: Temperatur</vt:lpstr>
      <vt:lpstr>Vækstfaktorer: Overflade/volumen-forhold</vt:lpstr>
      <vt:lpstr>Vækstfaktorer: pH</vt:lpstr>
      <vt:lpstr>Vækstfaktorer</vt:lpstr>
      <vt:lpstr>Enzymer</vt:lpstr>
      <vt:lpstr>Enzymet sukrase</vt:lpstr>
      <vt:lpstr>Respiration og gæring</vt:lpstr>
      <vt:lpstr>Forsøg med gærceller</vt:lpstr>
      <vt:lpstr>Resultater - Hold 1</vt:lpstr>
      <vt:lpstr>Resultater - Hold 2</vt:lpstr>
      <vt:lpstr>Den mikrobielle vækstkurve (s. 40)</vt:lpstr>
      <vt:lpstr>PowerPoint-præsentation</vt:lpstr>
      <vt:lpstr>Gensplejsning (s. 48-49)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Line Sheila Dyreborg</dc:creator>
  <cp:lastModifiedBy>Line Sheila Dyreborg</cp:lastModifiedBy>
  <cp:revision>1</cp:revision>
  <dcterms:created xsi:type="dcterms:W3CDTF">2024-12-01T20:34:27Z</dcterms:created>
  <dcterms:modified xsi:type="dcterms:W3CDTF">2024-12-11T13:13:37Z</dcterms:modified>
</cp:coreProperties>
</file>