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884" r:id="rId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homas Fischer Biede" initials="TFB" lastIdx="1" clrIdx="0">
    <p:extLst>
      <p:ext uri="{19B8F6BF-5375-455C-9EA6-DF929625EA0E}">
        <p15:presenceInfo xmlns:p15="http://schemas.microsoft.com/office/powerpoint/2012/main" userId="S-1-5-21-2847583910-3640579788-1619064946-7411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2D32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C7FED0D-3730-4EA3-98D5-23AE9B9178B5}" v="1466" dt="2024-12-17T13:05:53.96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3431" autoAdjust="0"/>
  </p:normalViewPr>
  <p:slideViewPr>
    <p:cSldViewPr snapToGrid="0">
      <p:cViewPr varScale="1">
        <p:scale>
          <a:sx n="64" d="100"/>
          <a:sy n="64" d="100"/>
        </p:scale>
        <p:origin x="7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commentAuthors" Target="commentAuthors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Fischer Vogn Biede" userId="667784cf-4f0c-4d31-9417-8598314dae65" providerId="ADAL" clId="{A4028E9C-201A-48AF-8BFB-F4ADB0530CEE}"/>
    <pc:docChg chg="delSld">
      <pc:chgData name="Thomas Fischer Vogn Biede" userId="667784cf-4f0c-4d31-9417-8598314dae65" providerId="ADAL" clId="{A4028E9C-201A-48AF-8BFB-F4ADB0530CEE}" dt="2024-12-17T14:40:37.992" v="1" actId="47"/>
      <pc:docMkLst>
        <pc:docMk/>
      </pc:docMkLst>
      <pc:sldChg chg="del">
        <pc:chgData name="Thomas Fischer Vogn Biede" userId="667784cf-4f0c-4d31-9417-8598314dae65" providerId="ADAL" clId="{A4028E9C-201A-48AF-8BFB-F4ADB0530CEE}" dt="2024-12-17T14:40:37.992" v="1" actId="47"/>
        <pc:sldMkLst>
          <pc:docMk/>
          <pc:sldMk cId="2210760224" sldId="583"/>
        </pc:sldMkLst>
      </pc:sldChg>
      <pc:sldChg chg="del">
        <pc:chgData name="Thomas Fischer Vogn Biede" userId="667784cf-4f0c-4d31-9417-8598314dae65" providerId="ADAL" clId="{A4028E9C-201A-48AF-8BFB-F4ADB0530CEE}" dt="2024-12-17T14:40:37.992" v="1" actId="47"/>
        <pc:sldMkLst>
          <pc:docMk/>
          <pc:sldMk cId="3729011631" sldId="587"/>
        </pc:sldMkLst>
      </pc:sldChg>
      <pc:sldChg chg="del">
        <pc:chgData name="Thomas Fischer Vogn Biede" userId="667784cf-4f0c-4d31-9417-8598314dae65" providerId="ADAL" clId="{A4028E9C-201A-48AF-8BFB-F4ADB0530CEE}" dt="2024-12-17T14:40:37.992" v="1" actId="47"/>
        <pc:sldMkLst>
          <pc:docMk/>
          <pc:sldMk cId="2924598316" sldId="588"/>
        </pc:sldMkLst>
      </pc:sldChg>
      <pc:sldChg chg="del">
        <pc:chgData name="Thomas Fischer Vogn Biede" userId="667784cf-4f0c-4d31-9417-8598314dae65" providerId="ADAL" clId="{A4028E9C-201A-48AF-8BFB-F4ADB0530CEE}" dt="2024-12-17T14:40:37.992" v="1" actId="47"/>
        <pc:sldMkLst>
          <pc:docMk/>
          <pc:sldMk cId="987995885" sldId="591"/>
        </pc:sldMkLst>
      </pc:sldChg>
      <pc:sldChg chg="del">
        <pc:chgData name="Thomas Fischer Vogn Biede" userId="667784cf-4f0c-4d31-9417-8598314dae65" providerId="ADAL" clId="{A4028E9C-201A-48AF-8BFB-F4ADB0530CEE}" dt="2024-12-17T14:40:34.560" v="0" actId="47"/>
        <pc:sldMkLst>
          <pc:docMk/>
          <pc:sldMk cId="3532596893" sldId="647"/>
        </pc:sldMkLst>
      </pc:sldChg>
      <pc:sldChg chg="del">
        <pc:chgData name="Thomas Fischer Vogn Biede" userId="667784cf-4f0c-4d31-9417-8598314dae65" providerId="ADAL" clId="{A4028E9C-201A-48AF-8BFB-F4ADB0530CEE}" dt="2024-12-17T14:40:37.992" v="1" actId="47"/>
        <pc:sldMkLst>
          <pc:docMk/>
          <pc:sldMk cId="2676241902" sldId="652"/>
        </pc:sldMkLst>
      </pc:sldChg>
      <pc:sldChg chg="del">
        <pc:chgData name="Thomas Fischer Vogn Biede" userId="667784cf-4f0c-4d31-9417-8598314dae65" providerId="ADAL" clId="{A4028E9C-201A-48AF-8BFB-F4ADB0530CEE}" dt="2024-12-17T14:40:37.992" v="1" actId="47"/>
        <pc:sldMkLst>
          <pc:docMk/>
          <pc:sldMk cId="2671803099" sldId="672"/>
        </pc:sldMkLst>
      </pc:sldChg>
      <pc:sldChg chg="del">
        <pc:chgData name="Thomas Fischer Vogn Biede" userId="667784cf-4f0c-4d31-9417-8598314dae65" providerId="ADAL" clId="{A4028E9C-201A-48AF-8BFB-F4ADB0530CEE}" dt="2024-12-17T14:40:37.992" v="1" actId="47"/>
        <pc:sldMkLst>
          <pc:docMk/>
          <pc:sldMk cId="325793693" sldId="679"/>
        </pc:sldMkLst>
      </pc:sldChg>
      <pc:sldChg chg="del">
        <pc:chgData name="Thomas Fischer Vogn Biede" userId="667784cf-4f0c-4d31-9417-8598314dae65" providerId="ADAL" clId="{A4028E9C-201A-48AF-8BFB-F4ADB0530CEE}" dt="2024-12-17T14:40:37.992" v="1" actId="47"/>
        <pc:sldMkLst>
          <pc:docMk/>
          <pc:sldMk cId="382052131" sldId="695"/>
        </pc:sldMkLst>
      </pc:sldChg>
      <pc:sldChg chg="del">
        <pc:chgData name="Thomas Fischer Vogn Biede" userId="667784cf-4f0c-4d31-9417-8598314dae65" providerId="ADAL" clId="{A4028E9C-201A-48AF-8BFB-F4ADB0530CEE}" dt="2024-12-17T14:40:37.992" v="1" actId="47"/>
        <pc:sldMkLst>
          <pc:docMk/>
          <pc:sldMk cId="3164493437" sldId="733"/>
        </pc:sldMkLst>
      </pc:sldChg>
      <pc:sldChg chg="del">
        <pc:chgData name="Thomas Fischer Vogn Biede" userId="667784cf-4f0c-4d31-9417-8598314dae65" providerId="ADAL" clId="{A4028E9C-201A-48AF-8BFB-F4ADB0530CEE}" dt="2024-12-17T14:40:37.992" v="1" actId="47"/>
        <pc:sldMkLst>
          <pc:docMk/>
          <pc:sldMk cId="3114298461" sldId="735"/>
        </pc:sldMkLst>
      </pc:sldChg>
      <pc:sldChg chg="del">
        <pc:chgData name="Thomas Fischer Vogn Biede" userId="667784cf-4f0c-4d31-9417-8598314dae65" providerId="ADAL" clId="{A4028E9C-201A-48AF-8BFB-F4ADB0530CEE}" dt="2024-12-17T14:40:37.992" v="1" actId="47"/>
        <pc:sldMkLst>
          <pc:docMk/>
          <pc:sldMk cId="3344927194" sldId="736"/>
        </pc:sldMkLst>
      </pc:sldChg>
      <pc:sldChg chg="del">
        <pc:chgData name="Thomas Fischer Vogn Biede" userId="667784cf-4f0c-4d31-9417-8598314dae65" providerId="ADAL" clId="{A4028E9C-201A-48AF-8BFB-F4ADB0530CEE}" dt="2024-12-17T14:40:37.992" v="1" actId="47"/>
        <pc:sldMkLst>
          <pc:docMk/>
          <pc:sldMk cId="3888975937" sldId="737"/>
        </pc:sldMkLst>
      </pc:sldChg>
      <pc:sldChg chg="del">
        <pc:chgData name="Thomas Fischer Vogn Biede" userId="667784cf-4f0c-4d31-9417-8598314dae65" providerId="ADAL" clId="{A4028E9C-201A-48AF-8BFB-F4ADB0530CEE}" dt="2024-12-17T14:40:37.992" v="1" actId="47"/>
        <pc:sldMkLst>
          <pc:docMk/>
          <pc:sldMk cId="3886488466" sldId="738"/>
        </pc:sldMkLst>
      </pc:sldChg>
      <pc:sldChg chg="del">
        <pc:chgData name="Thomas Fischer Vogn Biede" userId="667784cf-4f0c-4d31-9417-8598314dae65" providerId="ADAL" clId="{A4028E9C-201A-48AF-8BFB-F4ADB0530CEE}" dt="2024-12-17T14:40:37.992" v="1" actId="47"/>
        <pc:sldMkLst>
          <pc:docMk/>
          <pc:sldMk cId="1232239931" sldId="744"/>
        </pc:sldMkLst>
      </pc:sldChg>
      <pc:sldChg chg="del">
        <pc:chgData name="Thomas Fischer Vogn Biede" userId="667784cf-4f0c-4d31-9417-8598314dae65" providerId="ADAL" clId="{A4028E9C-201A-48AF-8BFB-F4ADB0530CEE}" dt="2024-12-17T14:40:37.992" v="1" actId="47"/>
        <pc:sldMkLst>
          <pc:docMk/>
          <pc:sldMk cId="1470197087" sldId="745"/>
        </pc:sldMkLst>
      </pc:sldChg>
      <pc:sldChg chg="del">
        <pc:chgData name="Thomas Fischer Vogn Biede" userId="667784cf-4f0c-4d31-9417-8598314dae65" providerId="ADAL" clId="{A4028E9C-201A-48AF-8BFB-F4ADB0530CEE}" dt="2024-12-17T14:40:37.992" v="1" actId="47"/>
        <pc:sldMkLst>
          <pc:docMk/>
          <pc:sldMk cId="1267411692" sldId="746"/>
        </pc:sldMkLst>
      </pc:sldChg>
      <pc:sldChg chg="del">
        <pc:chgData name="Thomas Fischer Vogn Biede" userId="667784cf-4f0c-4d31-9417-8598314dae65" providerId="ADAL" clId="{A4028E9C-201A-48AF-8BFB-F4ADB0530CEE}" dt="2024-12-17T14:40:37.992" v="1" actId="47"/>
        <pc:sldMkLst>
          <pc:docMk/>
          <pc:sldMk cId="1904314288" sldId="747"/>
        </pc:sldMkLst>
      </pc:sldChg>
      <pc:sldChg chg="del">
        <pc:chgData name="Thomas Fischer Vogn Biede" userId="667784cf-4f0c-4d31-9417-8598314dae65" providerId="ADAL" clId="{A4028E9C-201A-48AF-8BFB-F4ADB0530CEE}" dt="2024-12-17T14:40:37.992" v="1" actId="47"/>
        <pc:sldMkLst>
          <pc:docMk/>
          <pc:sldMk cId="2800671619" sldId="748"/>
        </pc:sldMkLst>
      </pc:sldChg>
      <pc:sldChg chg="del">
        <pc:chgData name="Thomas Fischer Vogn Biede" userId="667784cf-4f0c-4d31-9417-8598314dae65" providerId="ADAL" clId="{A4028E9C-201A-48AF-8BFB-F4ADB0530CEE}" dt="2024-12-17T14:40:37.992" v="1" actId="47"/>
        <pc:sldMkLst>
          <pc:docMk/>
          <pc:sldMk cId="1218696666" sldId="749"/>
        </pc:sldMkLst>
      </pc:sldChg>
      <pc:sldChg chg="del">
        <pc:chgData name="Thomas Fischer Vogn Biede" userId="667784cf-4f0c-4d31-9417-8598314dae65" providerId="ADAL" clId="{A4028E9C-201A-48AF-8BFB-F4ADB0530CEE}" dt="2024-12-17T14:40:37.992" v="1" actId="47"/>
        <pc:sldMkLst>
          <pc:docMk/>
          <pc:sldMk cId="1075201022" sldId="830"/>
        </pc:sldMkLst>
      </pc:sldChg>
      <pc:sldChg chg="del">
        <pc:chgData name="Thomas Fischer Vogn Biede" userId="667784cf-4f0c-4d31-9417-8598314dae65" providerId="ADAL" clId="{A4028E9C-201A-48AF-8BFB-F4ADB0530CEE}" dt="2024-12-17T14:40:37.992" v="1" actId="47"/>
        <pc:sldMkLst>
          <pc:docMk/>
          <pc:sldMk cId="3539498574" sldId="834"/>
        </pc:sldMkLst>
      </pc:sldChg>
      <pc:sldChg chg="del">
        <pc:chgData name="Thomas Fischer Vogn Biede" userId="667784cf-4f0c-4d31-9417-8598314dae65" providerId="ADAL" clId="{A4028E9C-201A-48AF-8BFB-F4ADB0530CEE}" dt="2024-12-17T14:40:37.992" v="1" actId="47"/>
        <pc:sldMkLst>
          <pc:docMk/>
          <pc:sldMk cId="1967367503" sldId="864"/>
        </pc:sldMkLst>
      </pc:sldChg>
      <pc:sldChg chg="del">
        <pc:chgData name="Thomas Fischer Vogn Biede" userId="667784cf-4f0c-4d31-9417-8598314dae65" providerId="ADAL" clId="{A4028E9C-201A-48AF-8BFB-F4ADB0530CEE}" dt="2024-12-17T14:40:37.992" v="1" actId="47"/>
        <pc:sldMkLst>
          <pc:docMk/>
          <pc:sldMk cId="3037446139" sldId="875"/>
        </pc:sldMkLst>
      </pc:sldChg>
      <pc:sldChg chg="del">
        <pc:chgData name="Thomas Fischer Vogn Biede" userId="667784cf-4f0c-4d31-9417-8598314dae65" providerId="ADAL" clId="{A4028E9C-201A-48AF-8BFB-F4ADB0530CEE}" dt="2024-12-17T14:40:37.992" v="1" actId="47"/>
        <pc:sldMkLst>
          <pc:docMk/>
          <pc:sldMk cId="3925263192" sldId="880"/>
        </pc:sldMkLst>
      </pc:sldChg>
      <pc:sldChg chg="del">
        <pc:chgData name="Thomas Fischer Vogn Biede" userId="667784cf-4f0c-4d31-9417-8598314dae65" providerId="ADAL" clId="{A4028E9C-201A-48AF-8BFB-F4ADB0530CEE}" dt="2024-12-17T14:40:37.992" v="1" actId="47"/>
        <pc:sldMkLst>
          <pc:docMk/>
          <pc:sldMk cId="2431267561" sldId="881"/>
        </pc:sldMkLst>
      </pc:sldChg>
      <pc:sldChg chg="del">
        <pc:chgData name="Thomas Fischer Vogn Biede" userId="667784cf-4f0c-4d31-9417-8598314dae65" providerId="ADAL" clId="{A4028E9C-201A-48AF-8BFB-F4ADB0530CEE}" dt="2024-12-17T14:40:37.992" v="1" actId="47"/>
        <pc:sldMkLst>
          <pc:docMk/>
          <pc:sldMk cId="891806915" sldId="882"/>
        </pc:sldMkLst>
      </pc:sldChg>
      <pc:sldChg chg="del">
        <pc:chgData name="Thomas Fischer Vogn Biede" userId="667784cf-4f0c-4d31-9417-8598314dae65" providerId="ADAL" clId="{A4028E9C-201A-48AF-8BFB-F4ADB0530CEE}" dt="2024-12-17T14:40:34.560" v="0" actId="47"/>
        <pc:sldMkLst>
          <pc:docMk/>
          <pc:sldMk cId="2558189124" sldId="88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9096B1-5EB6-4680-B1F6-2B1A5E854043}" type="datetimeFigureOut">
              <a:rPr lang="da-DK" smtClean="0"/>
              <a:t>17-12-2024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4FEA53-EF55-4ED3-AEF4-B52C91CD6F3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051553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D4A93-D4C5-48A3-8450-F1D2D5FF6510}" type="datetimeFigureOut">
              <a:rPr lang="da-DK" smtClean="0"/>
              <a:t>17-12-2024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29A26-1357-40A8-B691-116D83D371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06097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D4A93-D4C5-48A3-8450-F1D2D5FF6510}" type="datetimeFigureOut">
              <a:rPr lang="da-DK" smtClean="0"/>
              <a:t>17-12-2024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29A26-1357-40A8-B691-116D83D371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20989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D4A93-D4C5-48A3-8450-F1D2D5FF6510}" type="datetimeFigureOut">
              <a:rPr lang="da-DK" smtClean="0"/>
              <a:t>17-12-2024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29A26-1357-40A8-B691-116D83D371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02406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D4A93-D4C5-48A3-8450-F1D2D5FF6510}" type="datetimeFigureOut">
              <a:rPr lang="da-DK" smtClean="0"/>
              <a:t>17-12-2024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29A26-1357-40A8-B691-116D83D371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47319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D4A93-D4C5-48A3-8450-F1D2D5FF6510}" type="datetimeFigureOut">
              <a:rPr lang="da-DK" smtClean="0"/>
              <a:t>17-12-2024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29A26-1357-40A8-B691-116D83D371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29532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D4A93-D4C5-48A3-8450-F1D2D5FF6510}" type="datetimeFigureOut">
              <a:rPr lang="da-DK" smtClean="0"/>
              <a:t>17-12-2024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29A26-1357-40A8-B691-116D83D371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58763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D4A93-D4C5-48A3-8450-F1D2D5FF6510}" type="datetimeFigureOut">
              <a:rPr lang="da-DK" smtClean="0"/>
              <a:t>17-12-2024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29A26-1357-40A8-B691-116D83D371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61571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D4A93-D4C5-48A3-8450-F1D2D5FF6510}" type="datetimeFigureOut">
              <a:rPr lang="da-DK" smtClean="0"/>
              <a:t>17-12-2024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29A26-1357-40A8-B691-116D83D371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27022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D4A93-D4C5-48A3-8450-F1D2D5FF6510}" type="datetimeFigureOut">
              <a:rPr lang="da-DK" smtClean="0"/>
              <a:t>17-12-2024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29A26-1357-40A8-B691-116D83D371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36492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D4A93-D4C5-48A3-8450-F1D2D5FF6510}" type="datetimeFigureOut">
              <a:rPr lang="da-DK" smtClean="0"/>
              <a:t>17-12-2024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29A26-1357-40A8-B691-116D83D371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93758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D4A93-D4C5-48A3-8450-F1D2D5FF6510}" type="datetimeFigureOut">
              <a:rPr lang="da-DK" smtClean="0"/>
              <a:t>17-12-2024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29A26-1357-40A8-B691-116D83D371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16452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6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D4A93-D4C5-48A3-8450-F1D2D5FF6510}" type="datetimeFigureOut">
              <a:rPr lang="da-DK" smtClean="0"/>
              <a:t>17-12-2024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29A26-1357-40A8-B691-116D83D3718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2524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-352081"/>
            <a:ext cx="10515600" cy="1325563"/>
          </a:xfrm>
        </p:spPr>
        <p:txBody>
          <a:bodyPr>
            <a:normAutofit/>
          </a:bodyPr>
          <a:lstStyle/>
          <a:p>
            <a:r>
              <a:rPr lang="da-DK" sz="3200" dirty="0"/>
              <a:t>En lille lynrepetition: Velfærdsstatens udfordringer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626354" y="461375"/>
            <a:ext cx="11151515" cy="6085924"/>
          </a:xfrm>
        </p:spPr>
        <p:txBody>
          <a:bodyPr>
            <a:noAutofit/>
          </a:bodyPr>
          <a:lstStyle/>
          <a:p>
            <a:r>
              <a:rPr lang="da-DK" sz="1800" dirty="0"/>
              <a:t>Luk computerne!</a:t>
            </a:r>
            <a:endParaRPr lang="da-DK" sz="1800" b="1" dirty="0"/>
          </a:p>
          <a:p>
            <a:r>
              <a:rPr lang="da-DK" sz="1800" b="1" dirty="0"/>
              <a:t>Hvad er det nu ”finansieringsudfordringen” går ud på?</a:t>
            </a:r>
          </a:p>
          <a:p>
            <a:pPr lvl="1"/>
            <a:r>
              <a:rPr lang="da-DK" sz="1800" dirty="0"/>
              <a:t>Ældre lever længere -&gt; flere udgifter til folkepension og sundhedsvæsen</a:t>
            </a:r>
          </a:p>
          <a:p>
            <a:pPr lvl="1"/>
            <a:r>
              <a:rPr lang="da-DK" sz="1800" i="1" dirty="0"/>
              <a:t>Forventningspresset: </a:t>
            </a:r>
            <a:r>
              <a:rPr lang="da-DK" sz="1800" dirty="0"/>
              <a:t>Skatteborgerne forventer, at det offentlige altid leverer det bedste af det bedste – også selvom det måtte være meget dyrt.</a:t>
            </a:r>
            <a:endParaRPr lang="da-DK" sz="1800" i="1" dirty="0"/>
          </a:p>
          <a:p>
            <a:pPr marL="0" indent="0">
              <a:buNone/>
            </a:pPr>
            <a:endParaRPr lang="da-DK" sz="1800" b="1" dirty="0"/>
          </a:p>
          <a:p>
            <a:r>
              <a:rPr lang="da-DK" sz="1800" b="1" dirty="0"/>
              <a:t>Hvad er det nu ”EU-udfordringen” går ud på?</a:t>
            </a:r>
          </a:p>
          <a:p>
            <a:pPr lvl="1"/>
            <a:r>
              <a:rPr lang="da-DK" sz="1800" i="1" dirty="0"/>
              <a:t>Velfærdsturisme</a:t>
            </a:r>
            <a:r>
              <a:rPr lang="da-DK" sz="1800" dirty="0"/>
              <a:t>: borgere fra andre EU-lande rejser til Danmark få at få del i de danske velfærdsydelser.</a:t>
            </a:r>
          </a:p>
          <a:p>
            <a:pPr lvl="1"/>
            <a:r>
              <a:rPr lang="da-DK" sz="1800" i="1" dirty="0"/>
              <a:t>Social dumping</a:t>
            </a:r>
            <a:r>
              <a:rPr lang="da-DK" sz="1800" dirty="0"/>
              <a:t>: Firmaer udnytter udenlandsk arbejdskraft til at arbejde uden overenskomst</a:t>
            </a:r>
          </a:p>
          <a:p>
            <a:endParaRPr lang="da-DK" sz="1800" b="1" dirty="0"/>
          </a:p>
          <a:p>
            <a:r>
              <a:rPr lang="da-DK" sz="1800" b="1" dirty="0"/>
              <a:t>Hvad er det nu ”globaliseringsudfordringen” går ud på?</a:t>
            </a:r>
            <a:endParaRPr lang="da-DK" sz="1800" i="1" dirty="0"/>
          </a:p>
          <a:p>
            <a:pPr lvl="1"/>
            <a:r>
              <a:rPr lang="da-DK" sz="1800" i="1" dirty="0"/>
              <a:t>Globaliseringsudfordringen </a:t>
            </a:r>
            <a:r>
              <a:rPr lang="da-DK" sz="1800" dirty="0"/>
              <a:t>er et begreb, der dækker over, at den danske velfærdsstat er udfordret af, at hvis omkostningerne ved at producere varer i Danmark bliver for høje, rykker arbejdspladserne til udlandet (outsourcing).</a:t>
            </a:r>
          </a:p>
          <a:p>
            <a:pPr lvl="1"/>
            <a:r>
              <a:rPr lang="da-DK" sz="1800" dirty="0"/>
              <a:t>Som en løsning på dette problem har politikerne forsøgt at tilpasse den offentlige sektor, så den hjælper den private sektor mest muligt, så den kan klare sig bedst muligt i den internationale konkurrence (visse skatter er blevet sænket, uddannelsessystemet er blevet tilpasset arbejdsmarkedet, mm.). Denne udvikling er blevet kaldt ”</a:t>
            </a:r>
            <a:r>
              <a:rPr lang="da-DK" sz="1800" i="1" dirty="0"/>
              <a:t>konkurrencestaten</a:t>
            </a:r>
            <a:r>
              <a:rPr lang="da-DK" sz="1800" dirty="0"/>
              <a:t>”.</a:t>
            </a:r>
          </a:p>
          <a:p>
            <a:pPr lvl="1"/>
            <a:r>
              <a:rPr lang="da-DK" sz="1800" dirty="0"/>
              <a:t>Konkurrencestaten er blevet kritiseret for at have et for ensidigt fokus på økonomi og se borgerne som et middel til at tjene flere penge frem for et mål i sig selv. Omvendt mener andre, at konkurrencestaten er en succes, fordi den har betydet, at Danmark kan bevare den universelle velfærdsstat trods globaliseringen.</a:t>
            </a:r>
          </a:p>
          <a:p>
            <a:pPr lvl="1"/>
            <a:endParaRPr lang="da-DK" sz="1800" dirty="0"/>
          </a:p>
          <a:p>
            <a:pPr lvl="1"/>
            <a:endParaRPr lang="da-DK" sz="1800" dirty="0"/>
          </a:p>
        </p:txBody>
      </p:sp>
    </p:spTree>
    <p:extLst>
      <p:ext uri="{BB962C8B-B14F-4D97-AF65-F5344CB8AC3E}">
        <p14:creationId xmlns:p14="http://schemas.microsoft.com/office/powerpoint/2010/main" val="2220194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158351</TotalTime>
  <Words>258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En lille lynrepetition: Velfærdsstatens udfordringer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Dagsorden</dc:title>
  <dc:creator>Thomas F Biede</dc:creator>
  <cp:lastModifiedBy>Thomas Fischer Vogn Biede</cp:lastModifiedBy>
  <cp:revision>661</cp:revision>
  <dcterms:created xsi:type="dcterms:W3CDTF">2017-01-06T15:31:48Z</dcterms:created>
  <dcterms:modified xsi:type="dcterms:W3CDTF">2024-12-17T14:40:39Z</dcterms:modified>
</cp:coreProperties>
</file>